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7"/>
  </p:notesMasterIdLst>
  <p:sldIdLst>
    <p:sldId id="256" r:id="rId5"/>
    <p:sldId id="257" r:id="rId6"/>
    <p:sldId id="258" r:id="rId7"/>
    <p:sldId id="259" r:id="rId8"/>
    <p:sldId id="278" r:id="rId9"/>
    <p:sldId id="279" r:id="rId10"/>
    <p:sldId id="280" r:id="rId11"/>
    <p:sldId id="281" r:id="rId12"/>
    <p:sldId id="282" r:id="rId13"/>
    <p:sldId id="298" r:id="rId14"/>
    <p:sldId id="299" r:id="rId15"/>
    <p:sldId id="300" r:id="rId16"/>
    <p:sldId id="301" r:id="rId17"/>
    <p:sldId id="302" r:id="rId18"/>
    <p:sldId id="303" r:id="rId19"/>
    <p:sldId id="304" r:id="rId20"/>
    <p:sldId id="287" r:id="rId21"/>
    <p:sldId id="288" r:id="rId22"/>
    <p:sldId id="289" r:id="rId23"/>
    <p:sldId id="295" r:id="rId24"/>
    <p:sldId id="290" r:id="rId25"/>
    <p:sldId id="27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AA4"/>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autoAdjust="0"/>
    <p:restoredTop sz="92393" autoAdjust="0"/>
  </p:normalViewPr>
  <p:slideViewPr>
    <p:cSldViewPr snapToGrid="0">
      <p:cViewPr varScale="1">
        <p:scale>
          <a:sx n="45" d="100"/>
          <a:sy n="45" d="100"/>
        </p:scale>
        <p:origin x="119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6/20/2023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132132527"/>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21018725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68187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5386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97293674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16465101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032821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319349699"/>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68448755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410388355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262437786"/>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28293144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1247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80137510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7923435"/>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257165"/>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0906387"/>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8550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325907571"/>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42292407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97031315"/>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348968516"/>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146553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77312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853779119"/>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5877653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7234409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83340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1867030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87E70A0A-B077-4CD9-860A-1FD625376C46}"/>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4AA16B51-8251-4EBB-925B-02DDBDC14B23}"/>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D515DD22-667E-4E12-9460-AAD1419529F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733F6AFA-A99D-4646-8E90-00239B4775F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8635249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61477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9715248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4732025"/>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1610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1816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95794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82726613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792143908"/>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752313550"/>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78159279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RE-TOC_Sipser.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Regular Expressions (RE)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7</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4</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dirty="0"/>
              <a:t>Summer 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Associate Professor, </a:t>
            </a:r>
          </a:p>
          <a:p>
            <a:r>
              <a:rPr lang="en-US" dirty="0"/>
              <a:t>Department of Computer Science, Faculty of Science &amp; Technology.</a:t>
            </a:r>
          </a:p>
          <a:p>
            <a:r>
              <a:rPr lang="en-US">
                <a:solidFill>
                  <a:srgbClr val="FF0000"/>
                </a:solidFill>
              </a:rPr>
              <a:t>afroza@aiub.edu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BB032D-FF29-4291-90AE-FC2E53A237A6}"/>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C8C60FBB-6B9C-4868-8840-BF8369C85E85}"/>
              </a:ext>
            </a:extLst>
          </p:cNvPr>
          <p:cNvSpPr>
            <a:spLocks noGrp="1"/>
          </p:cNvSpPr>
          <p:nvPr>
            <p:ph type="body" sz="quarter" idx="12"/>
          </p:nvPr>
        </p:nvSpPr>
        <p:spPr/>
        <p:txBody>
          <a:bodyPr/>
          <a:lstStyle/>
          <a:p>
            <a:r>
              <a:rPr lang="en-US" altLang="en-US" dirty="0">
                <a:solidFill>
                  <a:srgbClr val="FF0000"/>
                </a:solidFill>
              </a:rPr>
              <a:t>DFA </a:t>
            </a:r>
            <a:r>
              <a:rPr lang="en-US" altLang="en-US" dirty="0">
                <a:solidFill>
                  <a:srgbClr val="FF0000"/>
                </a:solidFill>
                <a:sym typeface="Symbol" panose="05050102010706020507" pitchFamily="18" charset="2"/>
              </a:rPr>
              <a:t></a:t>
            </a:r>
            <a:r>
              <a:rPr lang="en-US" altLang="en-US" dirty="0">
                <a:solidFill>
                  <a:srgbClr val="FF0000"/>
                </a:solidFill>
              </a:rPr>
              <a:t> RE: </a:t>
            </a:r>
            <a:r>
              <a:rPr lang="en-US" altLang="en-US" sz="2800" i="1" dirty="0">
                <a:solidFill>
                  <a:srgbClr val="0070C0"/>
                </a:solidFill>
              </a:rPr>
              <a:t>State Elimination method</a:t>
            </a:r>
            <a:endParaRPr lang="en-US" dirty="0"/>
          </a:p>
        </p:txBody>
      </p:sp>
      <p:sp>
        <p:nvSpPr>
          <p:cNvPr id="5" name="Content Placeholder 2">
            <a:extLst>
              <a:ext uri="{FF2B5EF4-FFF2-40B4-BE49-F238E27FC236}">
                <a16:creationId xmlns:a16="http://schemas.microsoft.com/office/drawing/2014/main" id="{B8D463C5-41FF-4711-B080-A11E9DA13B7A}"/>
              </a:ext>
            </a:extLst>
          </p:cNvPr>
          <p:cNvSpPr txBox="1">
            <a:spLocks/>
          </p:cNvSpPr>
          <p:nvPr/>
        </p:nvSpPr>
        <p:spPr>
          <a:xfrm>
            <a:off x="274320" y="1051220"/>
            <a:ext cx="8595360" cy="5399671"/>
          </a:xfrm>
          <a:prstGeom prst="rect">
            <a:avLst/>
          </a:prstGeom>
        </p:spPr>
        <p:txBody>
          <a:bodyPr>
            <a:normAutofit lnSpcReduction="1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fontAlgn="base">
              <a:lnSpc>
                <a:spcPct val="110000"/>
              </a:lnSpc>
              <a:spcBef>
                <a:spcPts val="0"/>
              </a:spcBef>
              <a:spcAft>
                <a:spcPts val="1200"/>
              </a:spcAft>
              <a:buFont typeface="Wingdings" panose="05000000000000000000" pitchFamily="2" charset="2"/>
              <a:buChar char="q"/>
            </a:pPr>
            <a:r>
              <a:rPr lang="en-US" sz="2600" b="1" dirty="0">
                <a:solidFill>
                  <a:srgbClr val="0070C0"/>
                </a:solidFill>
              </a:rPr>
              <a:t>The initial state of the DFA must not have any incoming edge.</a:t>
            </a:r>
          </a:p>
          <a:p>
            <a:pPr marL="0" indent="0" algn="just" fontAlgn="base">
              <a:lnSpc>
                <a:spcPct val="110000"/>
              </a:lnSpc>
              <a:spcBef>
                <a:spcPts val="0"/>
              </a:spcBef>
              <a:spcAft>
                <a:spcPts val="1200"/>
              </a:spcAft>
              <a:buFont typeface="Wingdings" pitchFamily="2" charset="2"/>
              <a:buNone/>
            </a:pPr>
            <a:r>
              <a:rPr lang="en-US" sz="2800" b="1" u="sng" dirty="0">
                <a:solidFill>
                  <a:srgbClr val="FF0000"/>
                </a:solidFill>
              </a:rPr>
              <a:t>Step-01:</a:t>
            </a:r>
          </a:p>
          <a:p>
            <a:pPr marL="0" indent="0" algn="just" fontAlgn="base">
              <a:lnSpc>
                <a:spcPct val="110000"/>
              </a:lnSpc>
              <a:spcBef>
                <a:spcPts val="0"/>
              </a:spcBef>
              <a:spcAft>
                <a:spcPts val="1200"/>
              </a:spcAft>
              <a:buFont typeface="Wingdings" pitchFamily="2" charset="2"/>
              <a:buNone/>
            </a:pPr>
            <a:endParaRPr lang="en-US" sz="1600" b="1" dirty="0">
              <a:solidFill>
                <a:srgbClr val="FF0000"/>
              </a:solidFill>
            </a:endParaRPr>
          </a:p>
          <a:p>
            <a:pPr lvl="1" algn="just" fontAlgn="base">
              <a:lnSpc>
                <a:spcPct val="110000"/>
              </a:lnSpc>
              <a:spcBef>
                <a:spcPts val="0"/>
              </a:spcBef>
              <a:spcAft>
                <a:spcPts val="1200"/>
              </a:spcAft>
              <a:buFont typeface="Wingdings" pitchFamily="2" charset="2"/>
              <a:buChar char="Ø"/>
            </a:pPr>
            <a:r>
              <a:rPr lang="en-US" sz="2400" dirty="0"/>
              <a:t>If there exists any incoming edge to the initial state, then create a new initial state having no incoming edge to it.</a:t>
            </a:r>
          </a:p>
          <a:p>
            <a:pPr marL="0" lvl="1" indent="0" algn="just" fontAlgn="base">
              <a:lnSpc>
                <a:spcPct val="110000"/>
              </a:lnSpc>
              <a:spcBef>
                <a:spcPts val="0"/>
              </a:spcBef>
              <a:spcAft>
                <a:spcPts val="1200"/>
              </a:spcAft>
              <a:buFont typeface="Wingdings" pitchFamily="2" charset="2"/>
              <a:buNone/>
            </a:pPr>
            <a:r>
              <a:rPr lang="en-US" sz="2800" b="1" u="sng" dirty="0">
                <a:solidFill>
                  <a:srgbClr val="FF0000"/>
                </a:solidFill>
              </a:rPr>
              <a:t>Step-02:</a:t>
            </a:r>
            <a:endParaRPr lang="en-US" sz="2800" b="1" dirty="0">
              <a:solidFill>
                <a:srgbClr val="FF0000"/>
              </a:solidFill>
            </a:endParaRPr>
          </a:p>
          <a:p>
            <a:pPr marL="342900" lvl="1" indent="-342900" algn="just" fontAlgn="base">
              <a:lnSpc>
                <a:spcPct val="110000"/>
              </a:lnSpc>
              <a:spcBef>
                <a:spcPts val="0"/>
              </a:spcBef>
              <a:spcAft>
                <a:spcPts val="1200"/>
              </a:spcAft>
              <a:buFont typeface="Wingdings" pitchFamily="2" charset="2"/>
              <a:buChar char="q"/>
            </a:pPr>
            <a:r>
              <a:rPr lang="en-US" sz="2600" b="1" dirty="0">
                <a:solidFill>
                  <a:srgbClr val="0070C0"/>
                </a:solidFill>
              </a:rPr>
              <a:t>There must exist only one final state in the DFA</a:t>
            </a:r>
            <a:r>
              <a:rPr lang="en-US" sz="2600" b="1" dirty="0"/>
              <a:t>.</a:t>
            </a:r>
          </a:p>
          <a:p>
            <a:pPr lvl="1" algn="just" fontAlgn="base">
              <a:lnSpc>
                <a:spcPct val="110000"/>
              </a:lnSpc>
              <a:spcBef>
                <a:spcPts val="0"/>
              </a:spcBef>
              <a:spcAft>
                <a:spcPts val="1200"/>
              </a:spcAft>
              <a:buFont typeface="Wingdings" pitchFamily="2" charset="2"/>
              <a:buChar char="Ø"/>
            </a:pPr>
            <a:r>
              <a:rPr lang="en-US" sz="2200" dirty="0"/>
              <a:t>If there exists multiple final states in the DFA, then convert all the final states into non-final states and create a new single final state.</a:t>
            </a:r>
          </a:p>
          <a:p>
            <a:pPr lvl="1" algn="just" fontAlgn="base">
              <a:lnSpc>
                <a:spcPct val="110000"/>
              </a:lnSpc>
              <a:spcBef>
                <a:spcPts val="0"/>
              </a:spcBef>
              <a:spcAft>
                <a:spcPts val="1200"/>
              </a:spcAft>
              <a:buFont typeface="Wingdings" pitchFamily="2" charset="2"/>
              <a:buChar char="Ø"/>
            </a:pPr>
            <a:r>
              <a:rPr lang="en-US" sz="2200" dirty="0"/>
              <a:t>The final state of the DFA must not have any outgoing edge</a:t>
            </a:r>
          </a:p>
        </p:txBody>
      </p:sp>
      <p:grpSp>
        <p:nvGrpSpPr>
          <p:cNvPr id="4" name="Group 3">
            <a:extLst>
              <a:ext uri="{FF2B5EF4-FFF2-40B4-BE49-F238E27FC236}">
                <a16:creationId xmlns:a16="http://schemas.microsoft.com/office/drawing/2014/main" id="{184271AA-F587-AF71-B69D-7709E27B6277}"/>
              </a:ext>
            </a:extLst>
          </p:cNvPr>
          <p:cNvGrpSpPr/>
          <p:nvPr/>
        </p:nvGrpSpPr>
        <p:grpSpPr>
          <a:xfrm>
            <a:off x="5733" y="693860"/>
            <a:ext cx="8319118" cy="151690"/>
            <a:chOff x="284163" y="1577847"/>
            <a:chExt cx="8576373" cy="137411"/>
          </a:xfrm>
        </p:grpSpPr>
        <p:sp>
          <p:nvSpPr>
            <p:cNvPr id="6" name="Rectangle 5">
              <a:extLst>
                <a:ext uri="{FF2B5EF4-FFF2-40B4-BE49-F238E27FC236}">
                  <a16:creationId xmlns:a16="http://schemas.microsoft.com/office/drawing/2014/main" id="{DFED9F84-DF26-E227-008A-F2325146880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a:extLst>
                <a:ext uri="{FF2B5EF4-FFF2-40B4-BE49-F238E27FC236}">
                  <a16:creationId xmlns:a16="http://schemas.microsoft.com/office/drawing/2014/main" id="{63D0F709-0BF0-EA2C-AEAE-E44CAA30188C}"/>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a:extLst>
                <a:ext uri="{FF2B5EF4-FFF2-40B4-BE49-F238E27FC236}">
                  <a16:creationId xmlns:a16="http://schemas.microsoft.com/office/drawing/2014/main" id="{80DD38EA-AE8A-3AD6-B506-478004224CD6}"/>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36441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fade">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fade">
                                      <p:cBhvr>
                                        <p:cTn id="33"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2585CA-8F5F-4ECF-AEBA-D5D49B55CD3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DFF639F-6927-4A58-A7C0-CC8785AB9DB9}"/>
              </a:ext>
            </a:extLst>
          </p:cNvPr>
          <p:cNvSpPr>
            <a:spLocks noGrp="1"/>
          </p:cNvSpPr>
          <p:nvPr>
            <p:ph type="body" sz="quarter" idx="12"/>
          </p:nvPr>
        </p:nvSpPr>
        <p:spPr/>
        <p:txBody>
          <a:bodyPr/>
          <a:lstStyle/>
          <a:p>
            <a:r>
              <a:rPr lang="en-US" altLang="en-US" dirty="0">
                <a:solidFill>
                  <a:srgbClr val="FF0000"/>
                </a:solidFill>
              </a:rPr>
              <a:t>DFA </a:t>
            </a:r>
            <a:r>
              <a:rPr lang="en-US" altLang="en-US" dirty="0">
                <a:solidFill>
                  <a:srgbClr val="FF0000"/>
                </a:solidFill>
                <a:sym typeface="Symbol" panose="05050102010706020507" pitchFamily="18" charset="2"/>
              </a:rPr>
              <a:t></a:t>
            </a:r>
            <a:r>
              <a:rPr lang="en-US" altLang="en-US" dirty="0">
                <a:solidFill>
                  <a:srgbClr val="FF0000"/>
                </a:solidFill>
              </a:rPr>
              <a:t> RE: </a:t>
            </a:r>
            <a:r>
              <a:rPr lang="en-US" altLang="en-US" sz="2800" i="1" dirty="0">
                <a:solidFill>
                  <a:srgbClr val="0070C0"/>
                </a:solidFill>
              </a:rPr>
              <a:t>State Elimination method</a:t>
            </a:r>
            <a:endParaRPr lang="en-US" dirty="0"/>
          </a:p>
        </p:txBody>
      </p:sp>
      <p:sp>
        <p:nvSpPr>
          <p:cNvPr id="5" name="Content Placeholder 2">
            <a:extLst>
              <a:ext uri="{FF2B5EF4-FFF2-40B4-BE49-F238E27FC236}">
                <a16:creationId xmlns:a16="http://schemas.microsoft.com/office/drawing/2014/main" id="{3C8D616D-8DE6-4037-A6BB-BF3427F074D9}"/>
              </a:ext>
            </a:extLst>
          </p:cNvPr>
          <p:cNvSpPr txBox="1">
            <a:spLocks/>
          </p:cNvSpPr>
          <p:nvPr/>
        </p:nvSpPr>
        <p:spPr>
          <a:xfrm>
            <a:off x="259079" y="1005839"/>
            <a:ext cx="8590849" cy="5445051"/>
          </a:xfrm>
          <a:prstGeom prst="rect">
            <a:avLst/>
          </a:prstGeom>
        </p:spPr>
        <p:txBody>
          <a:bodyPr>
            <a:normAutofit lnSpcReduction="1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120000"/>
              </a:lnSpc>
              <a:spcBef>
                <a:spcPts val="0"/>
              </a:spcBef>
              <a:spcAft>
                <a:spcPts val="1200"/>
              </a:spcAft>
              <a:buClrTx/>
              <a:buFont typeface="Wingdings" panose="05000000000000000000" pitchFamily="2" charset="2"/>
              <a:buChar char="q"/>
            </a:pPr>
            <a:r>
              <a:rPr lang="en-US" sz="2600" b="1" u="sng" dirty="0">
                <a:solidFill>
                  <a:srgbClr val="FF0000"/>
                </a:solidFill>
              </a:rPr>
              <a:t>Step-03:</a:t>
            </a:r>
            <a:endParaRPr lang="en-US" sz="2600" b="1" dirty="0">
              <a:solidFill>
                <a:srgbClr val="FF0000"/>
              </a:solidFill>
            </a:endParaRPr>
          </a:p>
          <a:p>
            <a:pPr lvl="1">
              <a:lnSpc>
                <a:spcPct val="120000"/>
              </a:lnSpc>
              <a:spcBef>
                <a:spcPts val="0"/>
              </a:spcBef>
              <a:spcAft>
                <a:spcPts val="1200"/>
              </a:spcAft>
              <a:buClrTx/>
              <a:buFont typeface="Wingdings" panose="05000000000000000000" pitchFamily="2" charset="2"/>
              <a:buChar char="q"/>
            </a:pPr>
            <a:r>
              <a:rPr lang="en-US" sz="2600" dirty="0"/>
              <a:t> If there exists any outgoing edge from the final state, then create a new final state having no outgoing edge from it.</a:t>
            </a:r>
          </a:p>
          <a:p>
            <a:pPr fontAlgn="base">
              <a:lnSpc>
                <a:spcPct val="120000"/>
              </a:lnSpc>
              <a:spcBef>
                <a:spcPts val="0"/>
              </a:spcBef>
              <a:spcAft>
                <a:spcPts val="1200"/>
              </a:spcAft>
              <a:buClrTx/>
              <a:buFont typeface="Wingdings" panose="05000000000000000000" pitchFamily="2" charset="2"/>
              <a:buChar char="q"/>
            </a:pPr>
            <a:r>
              <a:rPr lang="en-US" sz="2600" b="1" u="sng" dirty="0">
                <a:solidFill>
                  <a:srgbClr val="FF0000"/>
                </a:solidFill>
              </a:rPr>
              <a:t>Step-04:</a:t>
            </a:r>
            <a:endParaRPr lang="en-US" sz="2600" b="1" dirty="0">
              <a:solidFill>
                <a:srgbClr val="FF0000"/>
              </a:solidFill>
            </a:endParaRPr>
          </a:p>
          <a:p>
            <a:pPr lvl="1" fontAlgn="base">
              <a:lnSpc>
                <a:spcPct val="120000"/>
              </a:lnSpc>
              <a:spcBef>
                <a:spcPts val="0"/>
              </a:spcBef>
              <a:spcAft>
                <a:spcPts val="1200"/>
              </a:spcAft>
              <a:buClrTx/>
              <a:buFont typeface="Wingdings" panose="05000000000000000000" pitchFamily="2" charset="2"/>
              <a:buChar char="q"/>
            </a:pPr>
            <a:r>
              <a:rPr lang="en-US" sz="2600" dirty="0"/>
              <a:t> Eliminate all the intermediate states one by one.</a:t>
            </a:r>
          </a:p>
          <a:p>
            <a:pPr lvl="1" fontAlgn="base">
              <a:lnSpc>
                <a:spcPct val="120000"/>
              </a:lnSpc>
              <a:spcBef>
                <a:spcPts val="0"/>
              </a:spcBef>
              <a:spcAft>
                <a:spcPts val="1200"/>
              </a:spcAft>
              <a:buClrTx/>
              <a:buFont typeface="Wingdings" panose="05000000000000000000" pitchFamily="2" charset="2"/>
              <a:buChar char="q"/>
            </a:pPr>
            <a:r>
              <a:rPr lang="en-US" sz="2600" dirty="0">
                <a:solidFill>
                  <a:srgbClr val="0070C0"/>
                </a:solidFill>
              </a:rPr>
              <a:t>These states may be eliminated in any order.</a:t>
            </a:r>
          </a:p>
          <a:p>
            <a:pPr marL="0" indent="0" fontAlgn="base">
              <a:lnSpc>
                <a:spcPct val="120000"/>
              </a:lnSpc>
              <a:spcBef>
                <a:spcPts val="0"/>
              </a:spcBef>
              <a:spcAft>
                <a:spcPts val="1200"/>
              </a:spcAft>
              <a:buNone/>
            </a:pPr>
            <a:r>
              <a:rPr lang="en-US" sz="3000" dirty="0">
                <a:solidFill>
                  <a:srgbClr val="FF0000"/>
                </a:solidFill>
              </a:rPr>
              <a:t>In the end</a:t>
            </a:r>
          </a:p>
          <a:p>
            <a:pPr fontAlgn="base">
              <a:lnSpc>
                <a:spcPct val="120000"/>
              </a:lnSpc>
              <a:spcBef>
                <a:spcPts val="0"/>
              </a:spcBef>
              <a:spcAft>
                <a:spcPts val="1200"/>
              </a:spcAft>
              <a:buFont typeface="Wingdings" pitchFamily="2" charset="2"/>
              <a:buChar char="Ø"/>
            </a:pPr>
            <a:r>
              <a:rPr lang="en-US" sz="2600" dirty="0">
                <a:solidFill>
                  <a:srgbClr val="0070C0"/>
                </a:solidFill>
              </a:rPr>
              <a:t>Only an initial state going to the final state will be left.</a:t>
            </a:r>
          </a:p>
          <a:p>
            <a:pPr fontAlgn="base">
              <a:lnSpc>
                <a:spcPct val="120000"/>
              </a:lnSpc>
              <a:spcBef>
                <a:spcPts val="0"/>
              </a:spcBef>
              <a:spcAft>
                <a:spcPts val="1200"/>
              </a:spcAft>
              <a:buFont typeface="Wingdings" pitchFamily="2" charset="2"/>
              <a:buChar char="Ø"/>
            </a:pPr>
            <a:r>
              <a:rPr lang="en-US" sz="2600" dirty="0">
                <a:solidFill>
                  <a:schemeClr val="tx1"/>
                </a:solidFill>
              </a:rPr>
              <a:t>The cost of this transition is the required regular expression.</a:t>
            </a:r>
          </a:p>
          <a:p>
            <a:pPr lvl="1" fontAlgn="base">
              <a:lnSpc>
                <a:spcPct val="120000"/>
              </a:lnSpc>
              <a:spcBef>
                <a:spcPts val="0"/>
              </a:spcBef>
              <a:spcAft>
                <a:spcPts val="1200"/>
              </a:spcAft>
              <a:buClrTx/>
              <a:buFont typeface="Wingdings" panose="05000000000000000000" pitchFamily="2" charset="2"/>
              <a:buChar char="q"/>
            </a:pPr>
            <a:endParaRPr lang="en-US" sz="2600" dirty="0">
              <a:solidFill>
                <a:srgbClr val="0070C0"/>
              </a:solidFill>
            </a:endParaRPr>
          </a:p>
        </p:txBody>
      </p:sp>
      <p:grpSp>
        <p:nvGrpSpPr>
          <p:cNvPr id="4" name="Group 3">
            <a:extLst>
              <a:ext uri="{FF2B5EF4-FFF2-40B4-BE49-F238E27FC236}">
                <a16:creationId xmlns:a16="http://schemas.microsoft.com/office/drawing/2014/main" id="{4410B887-1B15-09B8-568B-50CA83E85BEE}"/>
              </a:ext>
            </a:extLst>
          </p:cNvPr>
          <p:cNvGrpSpPr/>
          <p:nvPr/>
        </p:nvGrpSpPr>
        <p:grpSpPr>
          <a:xfrm>
            <a:off x="5733" y="693860"/>
            <a:ext cx="8319118" cy="151690"/>
            <a:chOff x="284163" y="1577847"/>
            <a:chExt cx="8576373" cy="137411"/>
          </a:xfrm>
        </p:grpSpPr>
        <p:sp>
          <p:nvSpPr>
            <p:cNvPr id="6" name="Rectangle 5">
              <a:extLst>
                <a:ext uri="{FF2B5EF4-FFF2-40B4-BE49-F238E27FC236}">
                  <a16:creationId xmlns:a16="http://schemas.microsoft.com/office/drawing/2014/main" id="{BE0ABA66-C384-1347-B4C5-743CA004DD92}"/>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a:extLst>
                <a:ext uri="{FF2B5EF4-FFF2-40B4-BE49-F238E27FC236}">
                  <a16:creationId xmlns:a16="http://schemas.microsoft.com/office/drawing/2014/main" id="{656FDC63-E014-DDB1-3239-528835E0F7A3}"/>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a:extLst>
                <a:ext uri="{FF2B5EF4-FFF2-40B4-BE49-F238E27FC236}">
                  <a16:creationId xmlns:a16="http://schemas.microsoft.com/office/drawing/2014/main" id="{2CD0F8DE-6C25-E973-7BF3-33A29D998726}"/>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4402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500"/>
                                        <p:tgtEl>
                                          <p:spTgt spid="5">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fade">
                                      <p:cBhvr>
                                        <p:cTn id="34"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77DCD3-A2F6-4191-9E4E-F629B50A235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52CE3E5-6860-4DA3-9615-31D6A277A045}"/>
              </a:ext>
            </a:extLst>
          </p:cNvPr>
          <p:cNvSpPr>
            <a:spLocks noGrp="1"/>
          </p:cNvSpPr>
          <p:nvPr>
            <p:ph type="body" sz="quarter" idx="12"/>
          </p:nvPr>
        </p:nvSpPr>
        <p:spPr/>
        <p:txBody>
          <a:bodyPr/>
          <a:lstStyle/>
          <a:p>
            <a:r>
              <a:rPr lang="en-US" sz="3200" dirty="0">
                <a:solidFill>
                  <a:srgbClr val="FF0000"/>
                </a:solidFill>
                <a:sym typeface="Symbol" pitchFamily="18" charset="2"/>
              </a:rPr>
              <a:t>Converting a DFA to a regular expression</a:t>
            </a:r>
            <a:endParaRPr lang="en-US" sz="3200" dirty="0">
              <a:solidFill>
                <a:srgbClr val="FF0000"/>
              </a:solidFill>
            </a:endParaRPr>
          </a:p>
        </p:txBody>
      </p:sp>
      <p:sp>
        <p:nvSpPr>
          <p:cNvPr id="4" name="Text Placeholder 3">
            <a:extLst>
              <a:ext uri="{FF2B5EF4-FFF2-40B4-BE49-F238E27FC236}">
                <a16:creationId xmlns:a16="http://schemas.microsoft.com/office/drawing/2014/main" id="{8168ABDB-4E3F-4C1D-BD8C-786927FE4A29}"/>
              </a:ext>
            </a:extLst>
          </p:cNvPr>
          <p:cNvSpPr>
            <a:spLocks noGrp="1"/>
          </p:cNvSpPr>
          <p:nvPr>
            <p:ph type="body" sz="quarter" idx="13"/>
          </p:nvPr>
        </p:nvSpPr>
        <p:spPr>
          <a:xfrm>
            <a:off x="-106360" y="844550"/>
            <a:ext cx="9136063" cy="5591175"/>
          </a:xfrm>
        </p:spPr>
        <p:txBody>
          <a:bodyPr>
            <a:normAutofit/>
          </a:bodyPr>
          <a:lstStyle/>
          <a:p>
            <a:pPr eaLnBrk="1" hangingPunct="1">
              <a:spcAft>
                <a:spcPts val="600"/>
              </a:spcAft>
              <a:buClrTx/>
            </a:pPr>
            <a:r>
              <a:rPr lang="en-US" altLang="en-US" sz="2000" dirty="0"/>
              <a:t>This can be done in two parts. For this we introduce a new type of finite automata called </a:t>
            </a:r>
            <a:r>
              <a:rPr lang="en-US" altLang="en-US" sz="2000" b="1" i="1" dirty="0"/>
              <a:t>generalized nondeterministic automaton</a:t>
            </a:r>
            <a:r>
              <a:rPr lang="en-US" altLang="en-US" sz="2000" dirty="0"/>
              <a:t>, GNFA.</a:t>
            </a:r>
          </a:p>
          <a:p>
            <a:pPr lvl="1" eaLnBrk="1" hangingPunct="1">
              <a:spcAft>
                <a:spcPts val="600"/>
              </a:spcAft>
              <a:buClrTx/>
            </a:pPr>
            <a:r>
              <a:rPr lang="en-US" altLang="en-US" sz="1800" dirty="0">
                <a:solidFill>
                  <a:srgbClr val="0070C0"/>
                </a:solidFill>
              </a:rPr>
              <a:t>First, we will convert a DFA to GNFA, and </a:t>
            </a:r>
          </a:p>
          <a:p>
            <a:pPr lvl="1" eaLnBrk="1" hangingPunct="1">
              <a:spcAft>
                <a:spcPts val="600"/>
              </a:spcAft>
              <a:buClrTx/>
            </a:pPr>
            <a:r>
              <a:rPr lang="en-US" altLang="en-US" sz="1800" dirty="0">
                <a:solidFill>
                  <a:srgbClr val="0070C0"/>
                </a:solidFill>
              </a:rPr>
              <a:t>then GNFA to regular expression.</a:t>
            </a:r>
          </a:p>
          <a:p>
            <a:pPr eaLnBrk="1" hangingPunct="1">
              <a:spcAft>
                <a:spcPts val="600"/>
              </a:spcAft>
            </a:pPr>
            <a:r>
              <a:rPr lang="en-US" altLang="en-US" sz="2000" dirty="0"/>
              <a:t>GNFA has the following special form – </a:t>
            </a:r>
          </a:p>
          <a:p>
            <a:pPr lvl="1" eaLnBrk="1" hangingPunct="1">
              <a:spcAft>
                <a:spcPts val="600"/>
              </a:spcAft>
            </a:pPr>
            <a:r>
              <a:rPr lang="en-US" altLang="en-US" sz="1800" dirty="0"/>
              <a:t>Transition labels might be in regular expression form.</a:t>
            </a:r>
          </a:p>
          <a:p>
            <a:pPr lvl="1" eaLnBrk="1" hangingPunct="1">
              <a:spcAft>
                <a:spcPts val="600"/>
              </a:spcAft>
            </a:pPr>
            <a:r>
              <a:rPr lang="en-US" altLang="en-US" sz="1800" dirty="0">
                <a:solidFill>
                  <a:srgbClr val="0070C0"/>
                </a:solidFill>
              </a:rPr>
              <a:t>The start state doesn’t have any incoming arrow </a:t>
            </a:r>
            <a:br>
              <a:rPr lang="en-US" altLang="en-US" sz="1800" dirty="0">
                <a:solidFill>
                  <a:srgbClr val="0070C0"/>
                </a:solidFill>
              </a:rPr>
            </a:br>
            <a:r>
              <a:rPr lang="en-US" altLang="en-US" sz="1800" dirty="0">
                <a:solidFill>
                  <a:srgbClr val="0070C0"/>
                </a:solidFill>
              </a:rPr>
              <a:t>from any other state</a:t>
            </a:r>
            <a:r>
              <a:rPr lang="en-US" altLang="en-US" sz="1800" dirty="0"/>
              <a:t>.</a:t>
            </a:r>
          </a:p>
          <a:p>
            <a:pPr lvl="1" eaLnBrk="1" hangingPunct="1">
              <a:spcAft>
                <a:spcPts val="600"/>
              </a:spcAft>
            </a:pPr>
            <a:r>
              <a:rPr lang="en-US" altLang="en-US" sz="1800" dirty="0"/>
              <a:t>There is only one accept state, and it doesn’t </a:t>
            </a:r>
            <a:br>
              <a:rPr lang="en-US" altLang="en-US" sz="1800" dirty="0"/>
            </a:br>
            <a:r>
              <a:rPr lang="en-US" altLang="en-US" sz="1800" dirty="0"/>
              <a:t>have any outgoing arrow to any other state.</a:t>
            </a:r>
          </a:p>
          <a:p>
            <a:pPr lvl="1" eaLnBrk="1" hangingPunct="1">
              <a:spcAft>
                <a:spcPts val="600"/>
              </a:spcAft>
            </a:pPr>
            <a:r>
              <a:rPr lang="en-US" altLang="en-US" sz="1800" dirty="0">
                <a:solidFill>
                  <a:srgbClr val="0070C0"/>
                </a:solidFill>
              </a:rPr>
              <a:t>Start state is never the same as accept state</a:t>
            </a:r>
            <a:r>
              <a:rPr lang="en-US" altLang="en-US" sz="1800" dirty="0"/>
              <a:t>.</a:t>
            </a:r>
          </a:p>
          <a:p>
            <a:pPr lvl="1" eaLnBrk="1" hangingPunct="1">
              <a:spcAft>
                <a:spcPts val="600"/>
              </a:spcAft>
            </a:pPr>
            <a:r>
              <a:rPr lang="en-US" altLang="en-US" sz="1800" dirty="0"/>
              <a:t>There is only one outgoing arrow to any other </a:t>
            </a:r>
            <a:br>
              <a:rPr lang="en-US" altLang="en-US" sz="1800" dirty="0"/>
            </a:br>
            <a:r>
              <a:rPr lang="en-US" altLang="en-US" sz="1800" dirty="0"/>
              <a:t>state and to itself, except the start and accept </a:t>
            </a:r>
            <a:br>
              <a:rPr lang="en-US" altLang="en-US" sz="1800" dirty="0"/>
            </a:br>
            <a:r>
              <a:rPr lang="en-US" altLang="en-US" sz="1800" dirty="0"/>
              <a:t>states. We will consider </a:t>
            </a:r>
            <a:r>
              <a:rPr lang="en-US" altLang="en-US" sz="1800" i="1" dirty="0">
                <a:sym typeface="Symbol" panose="05050102010706020507" pitchFamily="18" charset="2"/>
              </a:rPr>
              <a:t></a:t>
            </a:r>
            <a:r>
              <a:rPr lang="en-US" altLang="en-US" sz="1800" dirty="0">
                <a:sym typeface="Symbol" panose="05050102010706020507" pitchFamily="18" charset="2"/>
              </a:rPr>
              <a:t> </a:t>
            </a:r>
            <a:r>
              <a:rPr lang="en-US" altLang="en-US" sz="1800" dirty="0"/>
              <a:t>labeled outgoing arrows, </a:t>
            </a:r>
            <a:br>
              <a:rPr lang="en-US" altLang="en-US" sz="1800" dirty="0"/>
            </a:br>
            <a:r>
              <a:rPr lang="en-US" altLang="en-US" sz="1800" dirty="0"/>
              <a:t>if no transition exists between any two states.</a:t>
            </a:r>
          </a:p>
        </p:txBody>
      </p:sp>
      <p:sp>
        <p:nvSpPr>
          <p:cNvPr id="5" name="Oval 5">
            <a:extLst>
              <a:ext uri="{FF2B5EF4-FFF2-40B4-BE49-F238E27FC236}">
                <a16:creationId xmlns:a16="http://schemas.microsoft.com/office/drawing/2014/main" id="{5A59F0B8-1156-4A02-8A74-522FE3313F5F}"/>
              </a:ext>
            </a:extLst>
          </p:cNvPr>
          <p:cNvSpPr>
            <a:spLocks noChangeArrowheads="1"/>
          </p:cNvSpPr>
          <p:nvPr/>
        </p:nvSpPr>
        <p:spPr bwMode="auto">
          <a:xfrm>
            <a:off x="6819903" y="2514600"/>
            <a:ext cx="5334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 name="Oval 6">
            <a:extLst>
              <a:ext uri="{FF2B5EF4-FFF2-40B4-BE49-F238E27FC236}">
                <a16:creationId xmlns:a16="http://schemas.microsoft.com/office/drawing/2014/main" id="{9158A297-E62E-4206-80F3-27C74E217A4E}"/>
              </a:ext>
            </a:extLst>
          </p:cNvPr>
          <p:cNvSpPr>
            <a:spLocks noChangeArrowheads="1"/>
          </p:cNvSpPr>
          <p:nvPr/>
        </p:nvSpPr>
        <p:spPr bwMode="auto">
          <a:xfrm>
            <a:off x="6743703" y="4572000"/>
            <a:ext cx="5334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 name="Oval 7">
            <a:extLst>
              <a:ext uri="{FF2B5EF4-FFF2-40B4-BE49-F238E27FC236}">
                <a16:creationId xmlns:a16="http://schemas.microsoft.com/office/drawing/2014/main" id="{202C3F1C-F0D6-4E59-99C8-7DC138796D24}"/>
              </a:ext>
            </a:extLst>
          </p:cNvPr>
          <p:cNvSpPr>
            <a:spLocks noChangeArrowheads="1"/>
          </p:cNvSpPr>
          <p:nvPr/>
        </p:nvSpPr>
        <p:spPr bwMode="auto">
          <a:xfrm>
            <a:off x="5143503" y="3581400"/>
            <a:ext cx="7620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i="1" baseline="-25000"/>
              <a:t>start</a:t>
            </a:r>
          </a:p>
        </p:txBody>
      </p:sp>
      <p:sp>
        <p:nvSpPr>
          <p:cNvPr id="8" name="Oval 8">
            <a:extLst>
              <a:ext uri="{FF2B5EF4-FFF2-40B4-BE49-F238E27FC236}">
                <a16:creationId xmlns:a16="http://schemas.microsoft.com/office/drawing/2014/main" id="{BB30778E-6F1A-4E0B-9670-1A81F76287D7}"/>
              </a:ext>
            </a:extLst>
          </p:cNvPr>
          <p:cNvSpPr>
            <a:spLocks noChangeArrowheads="1"/>
          </p:cNvSpPr>
          <p:nvPr/>
        </p:nvSpPr>
        <p:spPr bwMode="auto">
          <a:xfrm>
            <a:off x="8115303" y="3581400"/>
            <a:ext cx="762000" cy="5334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i="1" baseline="-25000"/>
              <a:t>accept</a:t>
            </a:r>
          </a:p>
        </p:txBody>
      </p:sp>
      <p:cxnSp>
        <p:nvCxnSpPr>
          <p:cNvPr id="9" name="AutoShape 10">
            <a:extLst>
              <a:ext uri="{FF2B5EF4-FFF2-40B4-BE49-F238E27FC236}">
                <a16:creationId xmlns:a16="http://schemas.microsoft.com/office/drawing/2014/main" id="{3BFA8DBB-54C7-4B0E-8E44-BBCB26CDD355}"/>
              </a:ext>
            </a:extLst>
          </p:cNvPr>
          <p:cNvCxnSpPr>
            <a:cxnSpLocks noChangeShapeType="1"/>
            <a:stCxn id="7" idx="7"/>
            <a:endCxn id="5" idx="2"/>
          </p:cNvCxnSpPr>
          <p:nvPr/>
        </p:nvCxnSpPr>
        <p:spPr bwMode="auto">
          <a:xfrm rot="16200000">
            <a:off x="5868197" y="2707481"/>
            <a:ext cx="863600" cy="10112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11">
            <a:extLst>
              <a:ext uri="{FF2B5EF4-FFF2-40B4-BE49-F238E27FC236}">
                <a16:creationId xmlns:a16="http://schemas.microsoft.com/office/drawing/2014/main" id="{1BE9E8ED-D5E6-48AC-B7C6-7499DB2DDDA2}"/>
              </a:ext>
            </a:extLst>
          </p:cNvPr>
          <p:cNvCxnSpPr>
            <a:cxnSpLocks noChangeShapeType="1"/>
            <a:stCxn id="7" idx="5"/>
            <a:endCxn id="6" idx="2"/>
          </p:cNvCxnSpPr>
          <p:nvPr/>
        </p:nvCxnSpPr>
        <p:spPr bwMode="auto">
          <a:xfrm rot="16200000" flipH="1">
            <a:off x="5868197" y="3977481"/>
            <a:ext cx="787400" cy="9350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12">
            <a:extLst>
              <a:ext uri="{FF2B5EF4-FFF2-40B4-BE49-F238E27FC236}">
                <a16:creationId xmlns:a16="http://schemas.microsoft.com/office/drawing/2014/main" id="{87510390-7D57-42DC-A87C-EA1C118D7A0C}"/>
              </a:ext>
            </a:extLst>
          </p:cNvPr>
          <p:cNvCxnSpPr>
            <a:cxnSpLocks noChangeShapeType="1"/>
            <a:stCxn id="7" idx="4"/>
            <a:endCxn id="8" idx="4"/>
          </p:cNvCxnSpPr>
          <p:nvPr/>
        </p:nvCxnSpPr>
        <p:spPr bwMode="auto">
          <a:xfrm rot="16200000" flipH="1">
            <a:off x="7008022" y="2645569"/>
            <a:ext cx="4762" cy="2971800"/>
          </a:xfrm>
          <a:prstGeom prst="curvedConnector3">
            <a:avLst>
              <a:gd name="adj1" fmla="val 395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3">
            <a:extLst>
              <a:ext uri="{FF2B5EF4-FFF2-40B4-BE49-F238E27FC236}">
                <a16:creationId xmlns:a16="http://schemas.microsoft.com/office/drawing/2014/main" id="{451B1CE7-BEE8-4297-9ACF-5EA68B60E2EA}"/>
              </a:ext>
            </a:extLst>
          </p:cNvPr>
          <p:cNvCxnSpPr>
            <a:cxnSpLocks noChangeShapeType="1"/>
            <a:stCxn id="5" idx="6"/>
            <a:endCxn id="8" idx="1"/>
          </p:cNvCxnSpPr>
          <p:nvPr/>
        </p:nvCxnSpPr>
        <p:spPr bwMode="auto">
          <a:xfrm>
            <a:off x="7367591" y="2781300"/>
            <a:ext cx="858837" cy="8588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3" name="AutoShape 14">
            <a:extLst>
              <a:ext uri="{FF2B5EF4-FFF2-40B4-BE49-F238E27FC236}">
                <a16:creationId xmlns:a16="http://schemas.microsoft.com/office/drawing/2014/main" id="{F3C66A1D-AE5A-44A2-A2EC-69906D5A7ABC}"/>
              </a:ext>
            </a:extLst>
          </p:cNvPr>
          <p:cNvCxnSpPr>
            <a:cxnSpLocks noChangeShapeType="1"/>
            <a:stCxn id="6" idx="6"/>
            <a:endCxn id="8" idx="3"/>
          </p:cNvCxnSpPr>
          <p:nvPr/>
        </p:nvCxnSpPr>
        <p:spPr bwMode="auto">
          <a:xfrm flipV="1">
            <a:off x="7291391" y="4056063"/>
            <a:ext cx="935037" cy="782637"/>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4" name="AutoShape 16">
            <a:extLst>
              <a:ext uri="{FF2B5EF4-FFF2-40B4-BE49-F238E27FC236}">
                <a16:creationId xmlns:a16="http://schemas.microsoft.com/office/drawing/2014/main" id="{6AF15C6A-B8CE-449B-B37E-1883025F2C1E}"/>
              </a:ext>
            </a:extLst>
          </p:cNvPr>
          <p:cNvCxnSpPr>
            <a:cxnSpLocks noChangeShapeType="1"/>
            <a:stCxn id="5" idx="3"/>
            <a:endCxn id="6" idx="1"/>
          </p:cNvCxnSpPr>
          <p:nvPr/>
        </p:nvCxnSpPr>
        <p:spPr bwMode="auto">
          <a:xfrm flipH="1">
            <a:off x="6821491" y="2984500"/>
            <a:ext cx="76200" cy="16510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5" name="AutoShape 17">
            <a:extLst>
              <a:ext uri="{FF2B5EF4-FFF2-40B4-BE49-F238E27FC236}">
                <a16:creationId xmlns:a16="http://schemas.microsoft.com/office/drawing/2014/main" id="{30A09E94-BCD9-4B3D-BEEB-9540F3A1D455}"/>
              </a:ext>
            </a:extLst>
          </p:cNvPr>
          <p:cNvCxnSpPr>
            <a:cxnSpLocks noChangeShapeType="1"/>
            <a:stCxn id="6" idx="7"/>
            <a:endCxn id="5" idx="5"/>
          </p:cNvCxnSpPr>
          <p:nvPr/>
        </p:nvCxnSpPr>
        <p:spPr bwMode="auto">
          <a:xfrm flipV="1">
            <a:off x="7199316" y="2984500"/>
            <a:ext cx="76200" cy="16510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6" name="AutoShape 18">
            <a:extLst>
              <a:ext uri="{FF2B5EF4-FFF2-40B4-BE49-F238E27FC236}">
                <a16:creationId xmlns:a16="http://schemas.microsoft.com/office/drawing/2014/main" id="{6DD85AAC-62FB-404A-85A7-E2C512D17EA4}"/>
              </a:ext>
            </a:extLst>
          </p:cNvPr>
          <p:cNvCxnSpPr>
            <a:cxnSpLocks noChangeShapeType="1"/>
            <a:stCxn id="6" idx="3"/>
            <a:endCxn id="6" idx="5"/>
          </p:cNvCxnSpPr>
          <p:nvPr/>
        </p:nvCxnSpPr>
        <p:spPr bwMode="auto">
          <a:xfrm rot="16200000" flipH="1">
            <a:off x="7009610" y="4853781"/>
            <a:ext cx="1588" cy="377825"/>
          </a:xfrm>
          <a:prstGeom prst="curvedConnector3">
            <a:avLst>
              <a:gd name="adj1" fmla="val 337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7" name="AutoShape 19">
            <a:extLst>
              <a:ext uri="{FF2B5EF4-FFF2-40B4-BE49-F238E27FC236}">
                <a16:creationId xmlns:a16="http://schemas.microsoft.com/office/drawing/2014/main" id="{710F1F78-857F-4AF8-A8E8-072E5417A19F}"/>
              </a:ext>
            </a:extLst>
          </p:cNvPr>
          <p:cNvCxnSpPr>
            <a:cxnSpLocks noChangeShapeType="1"/>
            <a:stCxn id="5" idx="1"/>
            <a:endCxn id="5" idx="7"/>
          </p:cNvCxnSpPr>
          <p:nvPr/>
        </p:nvCxnSpPr>
        <p:spPr bwMode="auto">
          <a:xfrm rot="5400000" flipV="1">
            <a:off x="7085810" y="2389981"/>
            <a:ext cx="1588" cy="377825"/>
          </a:xfrm>
          <a:prstGeom prst="curvedConnector3">
            <a:avLst>
              <a:gd name="adj1" fmla="val -337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8" name="Line 20">
            <a:extLst>
              <a:ext uri="{FF2B5EF4-FFF2-40B4-BE49-F238E27FC236}">
                <a16:creationId xmlns:a16="http://schemas.microsoft.com/office/drawing/2014/main" id="{5BB0A8FE-4C3B-4AC6-B4B8-94B05709FCF0}"/>
              </a:ext>
            </a:extLst>
          </p:cNvPr>
          <p:cNvSpPr>
            <a:spLocks noChangeShapeType="1"/>
          </p:cNvSpPr>
          <p:nvPr/>
        </p:nvSpPr>
        <p:spPr bwMode="auto">
          <a:xfrm>
            <a:off x="5448303" y="3048000"/>
            <a:ext cx="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9" name="Text Box 21">
            <a:extLst>
              <a:ext uri="{FF2B5EF4-FFF2-40B4-BE49-F238E27FC236}">
                <a16:creationId xmlns:a16="http://schemas.microsoft.com/office/drawing/2014/main" id="{B7A9B7D0-680B-41C1-A786-F931919113DC}"/>
              </a:ext>
            </a:extLst>
          </p:cNvPr>
          <p:cNvSpPr txBox="1">
            <a:spLocks noChangeArrowheads="1"/>
          </p:cNvSpPr>
          <p:nvPr/>
        </p:nvSpPr>
        <p:spPr bwMode="auto">
          <a:xfrm>
            <a:off x="5753103" y="2667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a:t>
            </a:r>
          </a:p>
        </p:txBody>
      </p:sp>
      <p:sp>
        <p:nvSpPr>
          <p:cNvPr id="20" name="Text Box 22">
            <a:extLst>
              <a:ext uri="{FF2B5EF4-FFF2-40B4-BE49-F238E27FC236}">
                <a16:creationId xmlns:a16="http://schemas.microsoft.com/office/drawing/2014/main" id="{77CAF084-F76D-456B-924B-4AB4D4802E5C}"/>
              </a:ext>
            </a:extLst>
          </p:cNvPr>
          <p:cNvSpPr txBox="1">
            <a:spLocks noChangeArrowheads="1"/>
          </p:cNvSpPr>
          <p:nvPr/>
        </p:nvSpPr>
        <p:spPr bwMode="auto">
          <a:xfrm>
            <a:off x="6438903" y="3505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t>
            </a:r>
          </a:p>
        </p:txBody>
      </p:sp>
      <p:sp>
        <p:nvSpPr>
          <p:cNvPr id="21" name="Text Box 23">
            <a:extLst>
              <a:ext uri="{FF2B5EF4-FFF2-40B4-BE49-F238E27FC236}">
                <a16:creationId xmlns:a16="http://schemas.microsoft.com/office/drawing/2014/main" id="{4BC74447-8283-4951-BA86-B68E657E4E97}"/>
              </a:ext>
            </a:extLst>
          </p:cNvPr>
          <p:cNvSpPr txBox="1">
            <a:spLocks noChangeArrowheads="1"/>
          </p:cNvSpPr>
          <p:nvPr/>
        </p:nvSpPr>
        <p:spPr bwMode="auto">
          <a:xfrm>
            <a:off x="7200903" y="3581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a:t>
            </a:r>
          </a:p>
        </p:txBody>
      </p:sp>
      <p:sp>
        <p:nvSpPr>
          <p:cNvPr id="22" name="Text Box 24">
            <a:extLst>
              <a:ext uri="{FF2B5EF4-FFF2-40B4-BE49-F238E27FC236}">
                <a16:creationId xmlns:a16="http://schemas.microsoft.com/office/drawing/2014/main" id="{9A977FAE-6B4E-49F4-8D81-649E9EB3DAA3}"/>
              </a:ext>
            </a:extLst>
          </p:cNvPr>
          <p:cNvSpPr txBox="1">
            <a:spLocks noChangeArrowheads="1"/>
          </p:cNvSpPr>
          <p:nvPr/>
        </p:nvSpPr>
        <p:spPr bwMode="auto">
          <a:xfrm>
            <a:off x="5981703" y="4267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sym typeface="Symbol" panose="05050102010706020507" pitchFamily="18" charset="2"/>
              </a:rPr>
              <a:t></a:t>
            </a:r>
          </a:p>
        </p:txBody>
      </p:sp>
      <p:sp>
        <p:nvSpPr>
          <p:cNvPr id="23" name="Text Box 25">
            <a:extLst>
              <a:ext uri="{FF2B5EF4-FFF2-40B4-BE49-F238E27FC236}">
                <a16:creationId xmlns:a16="http://schemas.microsoft.com/office/drawing/2014/main" id="{ACF5A454-22C7-4E7D-A3AB-9D91B546B17B}"/>
              </a:ext>
            </a:extLst>
          </p:cNvPr>
          <p:cNvSpPr txBox="1">
            <a:spLocks noChangeArrowheads="1"/>
          </p:cNvSpPr>
          <p:nvPr/>
        </p:nvSpPr>
        <p:spPr bwMode="auto">
          <a:xfrm>
            <a:off x="7505703" y="4343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b*</a:t>
            </a:r>
          </a:p>
        </p:txBody>
      </p:sp>
      <p:sp>
        <p:nvSpPr>
          <p:cNvPr id="24" name="Text Box 26">
            <a:extLst>
              <a:ext uri="{FF2B5EF4-FFF2-40B4-BE49-F238E27FC236}">
                <a16:creationId xmlns:a16="http://schemas.microsoft.com/office/drawing/2014/main" id="{E523D342-9379-4E90-943C-C9B8D52B99A1}"/>
              </a:ext>
            </a:extLst>
          </p:cNvPr>
          <p:cNvSpPr txBox="1">
            <a:spLocks noChangeArrowheads="1"/>
          </p:cNvSpPr>
          <p:nvPr/>
        </p:nvSpPr>
        <p:spPr bwMode="auto">
          <a:xfrm>
            <a:off x="7200903" y="1905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a:t>
            </a:r>
          </a:p>
        </p:txBody>
      </p:sp>
      <p:sp>
        <p:nvSpPr>
          <p:cNvPr id="25" name="Text Box 27">
            <a:extLst>
              <a:ext uri="{FF2B5EF4-FFF2-40B4-BE49-F238E27FC236}">
                <a16:creationId xmlns:a16="http://schemas.microsoft.com/office/drawing/2014/main" id="{219848B8-4ACA-4F12-8B31-8198A9FB9122}"/>
              </a:ext>
            </a:extLst>
          </p:cNvPr>
          <p:cNvSpPr txBox="1">
            <a:spLocks noChangeArrowheads="1"/>
          </p:cNvSpPr>
          <p:nvPr/>
        </p:nvSpPr>
        <p:spPr bwMode="auto">
          <a:xfrm>
            <a:off x="7886703" y="27432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 </a:t>
            </a:r>
            <a:r>
              <a:rPr lang="en-US" altLang="en-US" sz="1800">
                <a:sym typeface="Symbol" panose="05050102010706020507" pitchFamily="18" charset="2"/>
              </a:rPr>
              <a:t> </a:t>
            </a:r>
            <a:r>
              <a:rPr lang="en-US" altLang="en-US" sz="1800"/>
              <a:t>ba</a:t>
            </a:r>
          </a:p>
        </p:txBody>
      </p:sp>
      <p:sp>
        <p:nvSpPr>
          <p:cNvPr id="26" name="Text Box 28">
            <a:extLst>
              <a:ext uri="{FF2B5EF4-FFF2-40B4-BE49-F238E27FC236}">
                <a16:creationId xmlns:a16="http://schemas.microsoft.com/office/drawing/2014/main" id="{1250AAA3-5F44-4A99-A7A1-FE2837DFC46B}"/>
              </a:ext>
            </a:extLst>
          </p:cNvPr>
          <p:cNvSpPr txBox="1">
            <a:spLocks noChangeArrowheads="1"/>
          </p:cNvSpPr>
          <p:nvPr/>
        </p:nvSpPr>
        <p:spPr bwMode="auto">
          <a:xfrm>
            <a:off x="7124703" y="5257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a:t>
            </a:r>
          </a:p>
        </p:txBody>
      </p:sp>
      <p:sp>
        <p:nvSpPr>
          <p:cNvPr id="27" name="Text Box 29">
            <a:extLst>
              <a:ext uri="{FF2B5EF4-FFF2-40B4-BE49-F238E27FC236}">
                <a16:creationId xmlns:a16="http://schemas.microsoft.com/office/drawing/2014/main" id="{1B011163-D31C-4B9D-9052-8DECAC1E0F59}"/>
              </a:ext>
            </a:extLst>
          </p:cNvPr>
          <p:cNvSpPr txBox="1">
            <a:spLocks noChangeArrowheads="1"/>
          </p:cNvSpPr>
          <p:nvPr/>
        </p:nvSpPr>
        <p:spPr bwMode="auto">
          <a:xfrm>
            <a:off x="5372103" y="4876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b</a:t>
            </a:r>
          </a:p>
        </p:txBody>
      </p:sp>
      <p:grpSp>
        <p:nvGrpSpPr>
          <p:cNvPr id="28" name="Group 27">
            <a:extLst>
              <a:ext uri="{FF2B5EF4-FFF2-40B4-BE49-F238E27FC236}">
                <a16:creationId xmlns:a16="http://schemas.microsoft.com/office/drawing/2014/main" id="{180D3D6E-912B-66B3-5386-880FB3980DEF}"/>
              </a:ext>
            </a:extLst>
          </p:cNvPr>
          <p:cNvGrpSpPr/>
          <p:nvPr/>
        </p:nvGrpSpPr>
        <p:grpSpPr>
          <a:xfrm>
            <a:off x="5733" y="693860"/>
            <a:ext cx="8319118" cy="151690"/>
            <a:chOff x="284163" y="1577847"/>
            <a:chExt cx="8576373" cy="137411"/>
          </a:xfrm>
        </p:grpSpPr>
        <p:sp>
          <p:nvSpPr>
            <p:cNvPr id="29" name="Rectangle 28">
              <a:extLst>
                <a:ext uri="{FF2B5EF4-FFF2-40B4-BE49-F238E27FC236}">
                  <a16:creationId xmlns:a16="http://schemas.microsoft.com/office/drawing/2014/main" id="{5D604093-EB3E-D766-878B-607F84C16DC0}"/>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0659AF55-B741-72D8-A8BB-E99F3C81074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67FC23B0-F7E3-F7F6-1AD6-24DAC183F4B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62640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fade">
                                      <p:cBhvr>
                                        <p:cTn id="40" dur="5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Effect transition="in" filter="fade">
                                      <p:cBhvr>
                                        <p:cTn id="45" dur="500"/>
                                        <p:tgtEl>
                                          <p:spTgt spid="4">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9"/>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0"/>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1"/>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2"/>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3"/>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5"/>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7"/>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8"/>
                                        </p:tgtEl>
                                        <p:attrNameLst>
                                          <p:attrName>style.visibility</p:attrName>
                                        </p:attrNameLst>
                                      </p:cBhvr>
                                      <p:to>
                                        <p:strVal val="visible"/>
                                      </p:to>
                                    </p:set>
                                  </p:childTnLst>
                                </p:cTn>
                              </p:par>
                              <p:par>
                                <p:cTn id="76" presetID="1" presetClass="entr" presetSubtype="0" fill="hold" grpId="2" nodeType="withEffect">
                                  <p:stCondLst>
                                    <p:cond delay="0"/>
                                  </p:stCondLst>
                                  <p:childTnLst>
                                    <p:set>
                                      <p:cBhvr>
                                        <p:cTn id="77" dur="1" fill="hold">
                                          <p:stCondLst>
                                            <p:cond delay="0"/>
                                          </p:stCondLst>
                                        </p:cTn>
                                        <p:tgtEl>
                                          <p:spTgt spid="19"/>
                                        </p:tgtEl>
                                        <p:attrNameLst>
                                          <p:attrName>style.visibility</p:attrName>
                                        </p:attrNameLst>
                                      </p:cBhvr>
                                      <p:to>
                                        <p:strVal val="visible"/>
                                      </p:to>
                                    </p:set>
                                  </p:childTnLst>
                                </p:cTn>
                              </p:par>
                              <p:par>
                                <p:cTn id="78" presetID="1" presetClass="entr" presetSubtype="0" fill="hold" grpId="2" nodeType="withEffect">
                                  <p:stCondLst>
                                    <p:cond delay="0"/>
                                  </p:stCondLst>
                                  <p:childTnLst>
                                    <p:set>
                                      <p:cBhvr>
                                        <p:cTn id="79" dur="1" fill="hold">
                                          <p:stCondLst>
                                            <p:cond delay="0"/>
                                          </p:stCondLst>
                                        </p:cTn>
                                        <p:tgtEl>
                                          <p:spTgt spid="20"/>
                                        </p:tgtEl>
                                        <p:attrNameLst>
                                          <p:attrName>style.visibility</p:attrName>
                                        </p:attrNameLst>
                                      </p:cBhvr>
                                      <p:to>
                                        <p:strVal val="visible"/>
                                      </p:to>
                                    </p:set>
                                  </p:childTnLst>
                                </p:cTn>
                              </p:par>
                              <p:par>
                                <p:cTn id="80" presetID="1" presetClass="entr" presetSubtype="0" fill="hold" grpId="2" nodeType="withEffect">
                                  <p:stCondLst>
                                    <p:cond delay="0"/>
                                  </p:stCondLst>
                                  <p:childTnLst>
                                    <p:set>
                                      <p:cBhvr>
                                        <p:cTn id="81" dur="1" fill="hold">
                                          <p:stCondLst>
                                            <p:cond delay="0"/>
                                          </p:stCondLst>
                                        </p:cTn>
                                        <p:tgtEl>
                                          <p:spTgt spid="21"/>
                                        </p:tgtEl>
                                        <p:attrNameLst>
                                          <p:attrName>style.visibility</p:attrName>
                                        </p:attrNameLst>
                                      </p:cBhvr>
                                      <p:to>
                                        <p:strVal val="visible"/>
                                      </p:to>
                                    </p:set>
                                  </p:childTnLst>
                                </p:cTn>
                              </p:par>
                              <p:par>
                                <p:cTn id="82" presetID="1" presetClass="entr" presetSubtype="0" fill="hold" grpId="1" nodeType="withEffect">
                                  <p:stCondLst>
                                    <p:cond delay="0"/>
                                  </p:stCondLst>
                                  <p:childTnLst>
                                    <p:set>
                                      <p:cBhvr>
                                        <p:cTn id="83" dur="1" fill="hold">
                                          <p:stCondLst>
                                            <p:cond delay="0"/>
                                          </p:stCondLst>
                                        </p:cTn>
                                        <p:tgtEl>
                                          <p:spTgt spid="22"/>
                                        </p:tgtEl>
                                        <p:attrNameLst>
                                          <p:attrName>style.visibility</p:attrName>
                                        </p:attrNameLst>
                                      </p:cBhvr>
                                      <p:to>
                                        <p:strVal val="visible"/>
                                      </p:to>
                                    </p:set>
                                  </p:childTnLst>
                                </p:cTn>
                              </p:par>
                              <p:par>
                                <p:cTn id="84" presetID="1" presetClass="entr" presetSubtype="0" fill="hold" grpId="2" nodeType="withEffect">
                                  <p:stCondLst>
                                    <p:cond delay="0"/>
                                  </p:stCondLst>
                                  <p:childTnLst>
                                    <p:set>
                                      <p:cBhvr>
                                        <p:cTn id="85" dur="1" fill="hold">
                                          <p:stCondLst>
                                            <p:cond delay="0"/>
                                          </p:stCondLst>
                                        </p:cTn>
                                        <p:tgtEl>
                                          <p:spTgt spid="23"/>
                                        </p:tgtEl>
                                        <p:attrNameLst>
                                          <p:attrName>style.visibility</p:attrName>
                                        </p:attrNameLst>
                                      </p:cBhvr>
                                      <p:to>
                                        <p:strVal val="visible"/>
                                      </p:to>
                                    </p:set>
                                  </p:childTnLst>
                                </p:cTn>
                              </p:par>
                              <p:par>
                                <p:cTn id="86" presetID="1" presetClass="entr" presetSubtype="0" fill="hold" grpId="2" nodeType="with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par>
                                <p:cTn id="88" presetID="1" presetClass="entr" presetSubtype="0" fill="hold" grpId="2" nodeType="withEffect">
                                  <p:stCondLst>
                                    <p:cond delay="0"/>
                                  </p:stCondLst>
                                  <p:childTnLst>
                                    <p:set>
                                      <p:cBhvr>
                                        <p:cTn id="89" dur="1" fill="hold">
                                          <p:stCondLst>
                                            <p:cond delay="0"/>
                                          </p:stCondLst>
                                        </p:cTn>
                                        <p:tgtEl>
                                          <p:spTgt spid="25"/>
                                        </p:tgtEl>
                                        <p:attrNameLst>
                                          <p:attrName>style.visibility</p:attrName>
                                        </p:attrNameLst>
                                      </p:cBhvr>
                                      <p:to>
                                        <p:strVal val="visible"/>
                                      </p:to>
                                    </p:set>
                                  </p:childTnLst>
                                </p:cTn>
                              </p:par>
                              <p:par>
                                <p:cTn id="90" presetID="1" presetClass="entr" presetSubtype="0" fill="hold" grpId="2" nodeType="withEffect">
                                  <p:stCondLst>
                                    <p:cond delay="0"/>
                                  </p:stCondLst>
                                  <p:childTnLst>
                                    <p:set>
                                      <p:cBhvr>
                                        <p:cTn id="91" dur="1" fill="hold">
                                          <p:stCondLst>
                                            <p:cond delay="0"/>
                                          </p:stCondLst>
                                        </p:cTn>
                                        <p:tgtEl>
                                          <p:spTgt spid="26"/>
                                        </p:tgtEl>
                                        <p:attrNameLst>
                                          <p:attrName>style.visibility</p:attrName>
                                        </p:attrNameLst>
                                      </p:cBhvr>
                                      <p:to>
                                        <p:strVal val="visible"/>
                                      </p:to>
                                    </p:set>
                                  </p:childTnLst>
                                </p:cTn>
                              </p:par>
                              <p:par>
                                <p:cTn id="92" presetID="1" presetClass="entr" presetSubtype="0" fill="hold" grpId="2" nodeType="withEffect">
                                  <p:stCondLst>
                                    <p:cond delay="0"/>
                                  </p:stCondLst>
                                  <p:childTnLst>
                                    <p:set>
                                      <p:cBhvr>
                                        <p:cTn id="93" dur="1" fill="hold">
                                          <p:stCondLst>
                                            <p:cond delay="0"/>
                                          </p:stCondLst>
                                        </p:cTn>
                                        <p:tgtEl>
                                          <p:spTgt spid="27"/>
                                        </p:tgtEl>
                                        <p:attrNameLst>
                                          <p:attrName>style.visibility</p:attrName>
                                        </p:attrNameLst>
                                      </p:cBhvr>
                                      <p:to>
                                        <p:strVal val="visible"/>
                                      </p:to>
                                    </p:set>
                                  </p:childTnLst>
                                </p:cTn>
                              </p:par>
                            </p:childTnLst>
                          </p:cTn>
                        </p:par>
                        <p:par>
                          <p:cTn id="94" fill="hold">
                            <p:stCondLst>
                              <p:cond delay="0"/>
                            </p:stCondLst>
                            <p:childTnLst>
                              <p:par>
                                <p:cTn id="95" presetID="3" presetClass="emph" presetSubtype="1" grpId="0" nodeType="afterEffect">
                                  <p:stCondLst>
                                    <p:cond delay="0"/>
                                  </p:stCondLst>
                                  <p:childTnLst>
                                    <p:set>
                                      <p:cBhvr override="childStyle">
                                        <p:cTn id="96" dur="indefinite"/>
                                        <p:tgtEl>
                                          <p:spTgt spid="19"/>
                                        </p:tgtEl>
                                        <p:attrNameLst>
                                          <p:attrName>style.color</p:attrName>
                                        </p:attrNameLst>
                                      </p:cBhvr>
                                      <p:to>
                                        <p:clrVal>
                                          <a:srgbClr val="FF0000"/>
                                        </p:clrVal>
                                      </p:to>
                                    </p:set>
                                  </p:childTnLst>
                                </p:cTn>
                              </p:par>
                              <p:par>
                                <p:cTn id="97" presetID="3" presetClass="emph" presetSubtype="1" grpId="0" nodeType="withEffect">
                                  <p:stCondLst>
                                    <p:cond delay="0"/>
                                  </p:stCondLst>
                                  <p:childTnLst>
                                    <p:set>
                                      <p:cBhvr override="childStyle">
                                        <p:cTn id="98" dur="indefinite"/>
                                        <p:tgtEl>
                                          <p:spTgt spid="24"/>
                                        </p:tgtEl>
                                        <p:attrNameLst>
                                          <p:attrName>style.color</p:attrName>
                                        </p:attrNameLst>
                                      </p:cBhvr>
                                      <p:to>
                                        <p:clrVal>
                                          <a:srgbClr val="FF0000"/>
                                        </p:clrVal>
                                      </p:to>
                                    </p:set>
                                  </p:childTnLst>
                                </p:cTn>
                              </p:par>
                              <p:par>
                                <p:cTn id="99" presetID="3" presetClass="emph" presetSubtype="1" grpId="0" nodeType="withEffect">
                                  <p:stCondLst>
                                    <p:cond delay="0"/>
                                  </p:stCondLst>
                                  <p:childTnLst>
                                    <p:set>
                                      <p:cBhvr override="childStyle">
                                        <p:cTn id="100" dur="indefinite"/>
                                        <p:tgtEl>
                                          <p:spTgt spid="25"/>
                                        </p:tgtEl>
                                        <p:attrNameLst>
                                          <p:attrName>style.color</p:attrName>
                                        </p:attrNameLst>
                                      </p:cBhvr>
                                      <p:to>
                                        <p:clrVal>
                                          <a:srgbClr val="FF0000"/>
                                        </p:clrVal>
                                      </p:to>
                                    </p:set>
                                  </p:childTnLst>
                                </p:cTn>
                              </p:par>
                              <p:par>
                                <p:cTn id="101" presetID="3" presetClass="emph" presetSubtype="1" grpId="0" nodeType="withEffect">
                                  <p:stCondLst>
                                    <p:cond delay="0"/>
                                  </p:stCondLst>
                                  <p:childTnLst>
                                    <p:set>
                                      <p:cBhvr override="childStyle">
                                        <p:cTn id="102" dur="indefinite"/>
                                        <p:tgtEl>
                                          <p:spTgt spid="21"/>
                                        </p:tgtEl>
                                        <p:attrNameLst>
                                          <p:attrName>style.color</p:attrName>
                                        </p:attrNameLst>
                                      </p:cBhvr>
                                      <p:to>
                                        <p:clrVal>
                                          <a:srgbClr val="FF0000"/>
                                        </p:clrVal>
                                      </p:to>
                                    </p:set>
                                  </p:childTnLst>
                                </p:cTn>
                              </p:par>
                              <p:par>
                                <p:cTn id="103" presetID="3" presetClass="emph" presetSubtype="1" grpId="0" nodeType="withEffect">
                                  <p:stCondLst>
                                    <p:cond delay="0"/>
                                  </p:stCondLst>
                                  <p:childTnLst>
                                    <p:set>
                                      <p:cBhvr override="childStyle">
                                        <p:cTn id="104" dur="indefinite"/>
                                        <p:tgtEl>
                                          <p:spTgt spid="20"/>
                                        </p:tgtEl>
                                        <p:attrNameLst>
                                          <p:attrName>style.color</p:attrName>
                                        </p:attrNameLst>
                                      </p:cBhvr>
                                      <p:to>
                                        <p:clrVal>
                                          <a:srgbClr val="FF0000"/>
                                        </p:clrVal>
                                      </p:to>
                                    </p:set>
                                  </p:childTnLst>
                                </p:cTn>
                              </p:par>
                              <p:par>
                                <p:cTn id="105" presetID="3" presetClass="emph" presetSubtype="1" grpId="0" nodeType="withEffect">
                                  <p:stCondLst>
                                    <p:cond delay="0"/>
                                  </p:stCondLst>
                                  <p:childTnLst>
                                    <p:set>
                                      <p:cBhvr override="childStyle">
                                        <p:cTn id="106" dur="indefinite"/>
                                        <p:tgtEl>
                                          <p:spTgt spid="23"/>
                                        </p:tgtEl>
                                        <p:attrNameLst>
                                          <p:attrName>style.color</p:attrName>
                                        </p:attrNameLst>
                                      </p:cBhvr>
                                      <p:to>
                                        <p:clrVal>
                                          <a:srgbClr val="FF0000"/>
                                        </p:clrVal>
                                      </p:to>
                                    </p:set>
                                  </p:childTnLst>
                                </p:cTn>
                              </p:par>
                              <p:par>
                                <p:cTn id="107" presetID="3" presetClass="emph" presetSubtype="1" grpId="0" nodeType="withEffect">
                                  <p:stCondLst>
                                    <p:cond delay="0"/>
                                  </p:stCondLst>
                                  <p:childTnLst>
                                    <p:set>
                                      <p:cBhvr override="childStyle">
                                        <p:cTn id="108" dur="indefinite"/>
                                        <p:tgtEl>
                                          <p:spTgt spid="26"/>
                                        </p:tgtEl>
                                        <p:attrNameLst>
                                          <p:attrName>style.color</p:attrName>
                                        </p:attrNameLst>
                                      </p:cBhvr>
                                      <p:to>
                                        <p:clrVal>
                                          <a:srgbClr val="FF0000"/>
                                        </p:clrVal>
                                      </p:to>
                                    </p:set>
                                  </p:childTnLst>
                                </p:cTn>
                              </p:par>
                              <p:par>
                                <p:cTn id="109" presetID="3" presetClass="emph" presetSubtype="1" grpId="0" nodeType="withEffect">
                                  <p:stCondLst>
                                    <p:cond delay="0"/>
                                  </p:stCondLst>
                                  <p:childTnLst>
                                    <p:set>
                                      <p:cBhvr override="childStyle">
                                        <p:cTn id="110" dur="indefinite"/>
                                        <p:tgtEl>
                                          <p:spTgt spid="27"/>
                                        </p:tgtEl>
                                        <p:attrNameLst>
                                          <p:attrName>style.color</p:attrName>
                                        </p:attrNameLst>
                                      </p:cBhvr>
                                      <p:to>
                                        <p:clrVal>
                                          <a:srgbClr val="FF0000"/>
                                        </p:clrVal>
                                      </p:to>
                                    </p:set>
                                  </p:childTnLst>
                                </p:cTn>
                              </p:par>
                            </p:childTnLst>
                          </p:cTn>
                        </p:par>
                      </p:childTnLst>
                    </p:cTn>
                  </p:par>
                  <p:par>
                    <p:cTn id="111" fill="hold">
                      <p:stCondLst>
                        <p:cond delay="indefinite"/>
                      </p:stCondLst>
                      <p:childTnLst>
                        <p:par>
                          <p:cTn id="112" fill="hold">
                            <p:stCondLst>
                              <p:cond delay="0"/>
                            </p:stCondLst>
                            <p:childTnLst>
                              <p:par>
                                <p:cTn id="113" presetID="3" presetClass="emph" presetSubtype="1" grpId="1" nodeType="clickEffect">
                                  <p:stCondLst>
                                    <p:cond delay="0"/>
                                  </p:stCondLst>
                                  <p:childTnLst>
                                    <p:set>
                                      <p:cBhvr override="childStyle">
                                        <p:cTn id="114" dur="indefinite"/>
                                        <p:tgtEl>
                                          <p:spTgt spid="19"/>
                                        </p:tgtEl>
                                        <p:attrNameLst>
                                          <p:attrName>style.color</p:attrName>
                                        </p:attrNameLst>
                                      </p:cBhvr>
                                      <p:to>
                                        <p:clrVal>
                                          <a:schemeClr val="tx2"/>
                                        </p:clrVal>
                                      </p:to>
                                    </p:set>
                                  </p:childTnLst>
                                </p:cTn>
                              </p:par>
                              <p:par>
                                <p:cTn id="115" presetID="3" presetClass="emph" presetSubtype="1" grpId="1" nodeType="withEffect">
                                  <p:stCondLst>
                                    <p:cond delay="0"/>
                                  </p:stCondLst>
                                  <p:childTnLst>
                                    <p:set>
                                      <p:cBhvr override="childStyle">
                                        <p:cTn id="116" dur="indefinite"/>
                                        <p:tgtEl>
                                          <p:spTgt spid="24"/>
                                        </p:tgtEl>
                                        <p:attrNameLst>
                                          <p:attrName>style.color</p:attrName>
                                        </p:attrNameLst>
                                      </p:cBhvr>
                                      <p:to>
                                        <p:clrVal>
                                          <a:schemeClr val="tx2"/>
                                        </p:clrVal>
                                      </p:to>
                                    </p:set>
                                  </p:childTnLst>
                                </p:cTn>
                              </p:par>
                              <p:par>
                                <p:cTn id="117" presetID="3" presetClass="emph" presetSubtype="1" grpId="1" nodeType="withEffect">
                                  <p:stCondLst>
                                    <p:cond delay="0"/>
                                  </p:stCondLst>
                                  <p:childTnLst>
                                    <p:set>
                                      <p:cBhvr override="childStyle">
                                        <p:cTn id="118" dur="indefinite"/>
                                        <p:tgtEl>
                                          <p:spTgt spid="25"/>
                                        </p:tgtEl>
                                        <p:attrNameLst>
                                          <p:attrName>style.color</p:attrName>
                                        </p:attrNameLst>
                                      </p:cBhvr>
                                      <p:to>
                                        <p:clrVal>
                                          <a:schemeClr val="tx2"/>
                                        </p:clrVal>
                                      </p:to>
                                    </p:set>
                                  </p:childTnLst>
                                </p:cTn>
                              </p:par>
                              <p:par>
                                <p:cTn id="119" presetID="3" presetClass="emph" presetSubtype="1" grpId="1" nodeType="withEffect">
                                  <p:stCondLst>
                                    <p:cond delay="0"/>
                                  </p:stCondLst>
                                  <p:childTnLst>
                                    <p:set>
                                      <p:cBhvr override="childStyle">
                                        <p:cTn id="120" dur="indefinite"/>
                                        <p:tgtEl>
                                          <p:spTgt spid="21"/>
                                        </p:tgtEl>
                                        <p:attrNameLst>
                                          <p:attrName>style.color</p:attrName>
                                        </p:attrNameLst>
                                      </p:cBhvr>
                                      <p:to>
                                        <p:clrVal>
                                          <a:schemeClr val="tx2"/>
                                        </p:clrVal>
                                      </p:to>
                                    </p:set>
                                  </p:childTnLst>
                                </p:cTn>
                              </p:par>
                              <p:par>
                                <p:cTn id="121" presetID="3" presetClass="emph" presetSubtype="1" grpId="1" nodeType="withEffect">
                                  <p:stCondLst>
                                    <p:cond delay="0"/>
                                  </p:stCondLst>
                                  <p:childTnLst>
                                    <p:set>
                                      <p:cBhvr override="childStyle">
                                        <p:cTn id="122" dur="indefinite"/>
                                        <p:tgtEl>
                                          <p:spTgt spid="20"/>
                                        </p:tgtEl>
                                        <p:attrNameLst>
                                          <p:attrName>style.color</p:attrName>
                                        </p:attrNameLst>
                                      </p:cBhvr>
                                      <p:to>
                                        <p:clrVal>
                                          <a:schemeClr val="tx2"/>
                                        </p:clrVal>
                                      </p:to>
                                    </p:set>
                                  </p:childTnLst>
                                </p:cTn>
                              </p:par>
                              <p:par>
                                <p:cTn id="123" presetID="3" presetClass="emph" presetSubtype="1" grpId="0" nodeType="withEffect">
                                  <p:stCondLst>
                                    <p:cond delay="0"/>
                                  </p:stCondLst>
                                  <p:childTnLst>
                                    <p:set>
                                      <p:cBhvr override="childStyle">
                                        <p:cTn id="124" dur="indefinite"/>
                                        <p:tgtEl>
                                          <p:spTgt spid="22"/>
                                        </p:tgtEl>
                                        <p:attrNameLst>
                                          <p:attrName>style.color</p:attrName>
                                        </p:attrNameLst>
                                      </p:cBhvr>
                                      <p:to>
                                        <p:clrVal>
                                          <a:schemeClr val="tx2"/>
                                        </p:clrVal>
                                      </p:to>
                                    </p:set>
                                  </p:childTnLst>
                                </p:cTn>
                              </p:par>
                              <p:par>
                                <p:cTn id="125" presetID="3" presetClass="emph" presetSubtype="1" grpId="1" nodeType="withEffect">
                                  <p:stCondLst>
                                    <p:cond delay="0"/>
                                  </p:stCondLst>
                                  <p:childTnLst>
                                    <p:set>
                                      <p:cBhvr override="childStyle">
                                        <p:cTn id="126" dur="indefinite"/>
                                        <p:tgtEl>
                                          <p:spTgt spid="23"/>
                                        </p:tgtEl>
                                        <p:attrNameLst>
                                          <p:attrName>style.color</p:attrName>
                                        </p:attrNameLst>
                                      </p:cBhvr>
                                      <p:to>
                                        <p:clrVal>
                                          <a:schemeClr val="tx2"/>
                                        </p:clrVal>
                                      </p:to>
                                    </p:set>
                                  </p:childTnLst>
                                </p:cTn>
                              </p:par>
                              <p:par>
                                <p:cTn id="127" presetID="3" presetClass="emph" presetSubtype="1" grpId="1" nodeType="withEffect">
                                  <p:stCondLst>
                                    <p:cond delay="0"/>
                                  </p:stCondLst>
                                  <p:childTnLst>
                                    <p:set>
                                      <p:cBhvr override="childStyle">
                                        <p:cTn id="128" dur="indefinite"/>
                                        <p:tgtEl>
                                          <p:spTgt spid="26"/>
                                        </p:tgtEl>
                                        <p:attrNameLst>
                                          <p:attrName>style.color</p:attrName>
                                        </p:attrNameLst>
                                      </p:cBhvr>
                                      <p:to>
                                        <p:clrVal>
                                          <a:schemeClr val="tx2"/>
                                        </p:clrVal>
                                      </p:to>
                                    </p:set>
                                  </p:childTnLst>
                                </p:cTn>
                              </p:par>
                              <p:par>
                                <p:cTn id="129" presetID="3" presetClass="emph" presetSubtype="1" grpId="1" nodeType="withEffect">
                                  <p:stCondLst>
                                    <p:cond delay="0"/>
                                  </p:stCondLst>
                                  <p:childTnLst>
                                    <p:set>
                                      <p:cBhvr override="childStyle">
                                        <p:cTn id="130" dur="indefinite"/>
                                        <p:tgtEl>
                                          <p:spTgt spid="27"/>
                                        </p:tgtEl>
                                        <p:attrNameLst>
                                          <p:attrName>style.color</p:attrName>
                                        </p:attrNameLst>
                                      </p:cBhvr>
                                      <p:to>
                                        <p:clrVal>
                                          <a:schemeClr val="tx2"/>
                                        </p:clrVal>
                                      </p:to>
                                    </p:set>
                                  </p:childTnLst>
                                </p:cTn>
                              </p:par>
                            </p:childTnLst>
                          </p:cTn>
                        </p:par>
                        <p:par>
                          <p:cTn id="131" fill="hold">
                            <p:stCondLst>
                              <p:cond delay="0"/>
                            </p:stCondLst>
                            <p:childTnLst>
                              <p:par>
                                <p:cTn id="132" presetID="1" presetClass="emph" presetSubtype="1" nodeType="afterEffect">
                                  <p:stCondLst>
                                    <p:cond delay="0"/>
                                  </p:stCondLst>
                                  <p:childTnLst>
                                    <p:set>
                                      <p:cBhvr>
                                        <p:cTn id="133" dur="indefinite"/>
                                        <p:tgtEl>
                                          <p:spTgt spid="7"/>
                                        </p:tgtEl>
                                        <p:attrNameLst>
                                          <p:attrName>fillcolor</p:attrName>
                                        </p:attrNameLst>
                                      </p:cBhvr>
                                      <p:to>
                                        <p:clrVal>
                                          <a:srgbClr val="FF0000"/>
                                        </p:clrVal>
                                      </p:to>
                                    </p:set>
                                    <p:set>
                                      <p:cBhvr>
                                        <p:cTn id="134" dur="indefinite"/>
                                        <p:tgtEl>
                                          <p:spTgt spid="7"/>
                                        </p:tgtEl>
                                        <p:attrNameLst>
                                          <p:attrName>fill.type</p:attrName>
                                        </p:attrNameLst>
                                      </p:cBhvr>
                                      <p:to>
                                        <p:strVal val="solid"/>
                                      </p:to>
                                    </p:set>
                                    <p:set>
                                      <p:cBhvr>
                                        <p:cTn id="135" dur="indefinite"/>
                                        <p:tgtEl>
                                          <p:spTgt spid="7"/>
                                        </p:tgtEl>
                                        <p:attrNameLst>
                                          <p:attrName>fill.on</p:attrName>
                                        </p:attrNameLst>
                                      </p:cBhvr>
                                      <p:to>
                                        <p:strVal val="true"/>
                                      </p:to>
                                    </p:set>
                                  </p:childTnLst>
                                </p:cTn>
                              </p:par>
                            </p:childTnLst>
                          </p:cTn>
                        </p:par>
                      </p:childTnLst>
                    </p:cTn>
                  </p:par>
                  <p:par>
                    <p:cTn id="136" fill="hold">
                      <p:stCondLst>
                        <p:cond delay="indefinite"/>
                      </p:stCondLst>
                      <p:childTnLst>
                        <p:par>
                          <p:cTn id="137" fill="hold">
                            <p:stCondLst>
                              <p:cond delay="0"/>
                            </p:stCondLst>
                            <p:childTnLst>
                              <p:par>
                                <p:cTn id="138" presetID="1" presetClass="emph" presetSubtype="1" nodeType="clickEffect">
                                  <p:stCondLst>
                                    <p:cond delay="0"/>
                                  </p:stCondLst>
                                  <p:childTnLst>
                                    <p:set>
                                      <p:cBhvr>
                                        <p:cTn id="139" dur="indefinite"/>
                                        <p:tgtEl>
                                          <p:spTgt spid="7"/>
                                        </p:tgtEl>
                                        <p:attrNameLst>
                                          <p:attrName>fillcolor</p:attrName>
                                        </p:attrNameLst>
                                      </p:cBhvr>
                                      <p:to>
                                        <p:clrVal>
                                          <a:schemeClr val="bg1"/>
                                        </p:clrVal>
                                      </p:to>
                                    </p:set>
                                    <p:set>
                                      <p:cBhvr>
                                        <p:cTn id="140" dur="indefinite"/>
                                        <p:tgtEl>
                                          <p:spTgt spid="7"/>
                                        </p:tgtEl>
                                        <p:attrNameLst>
                                          <p:attrName>fill.type</p:attrName>
                                        </p:attrNameLst>
                                      </p:cBhvr>
                                      <p:to>
                                        <p:strVal val="solid"/>
                                      </p:to>
                                    </p:set>
                                    <p:set>
                                      <p:cBhvr>
                                        <p:cTn id="141" dur="indefinite"/>
                                        <p:tgtEl>
                                          <p:spTgt spid="7"/>
                                        </p:tgtEl>
                                        <p:attrNameLst>
                                          <p:attrName>fill.on</p:attrName>
                                        </p:attrNameLst>
                                      </p:cBhvr>
                                      <p:to>
                                        <p:strVal val="true"/>
                                      </p:to>
                                    </p:set>
                                  </p:childTnLst>
                                </p:cTn>
                              </p:par>
                            </p:childTnLst>
                          </p:cTn>
                        </p:par>
                        <p:par>
                          <p:cTn id="142" fill="hold">
                            <p:stCondLst>
                              <p:cond delay="0"/>
                            </p:stCondLst>
                            <p:childTnLst>
                              <p:par>
                                <p:cTn id="143" presetID="1" presetClass="emph" presetSubtype="1" nodeType="afterEffect">
                                  <p:stCondLst>
                                    <p:cond delay="0"/>
                                  </p:stCondLst>
                                  <p:childTnLst>
                                    <p:set>
                                      <p:cBhvr>
                                        <p:cTn id="144" dur="indefinite"/>
                                        <p:tgtEl>
                                          <p:spTgt spid="8"/>
                                        </p:tgtEl>
                                        <p:attrNameLst>
                                          <p:attrName>fillcolor</p:attrName>
                                        </p:attrNameLst>
                                      </p:cBhvr>
                                      <p:to>
                                        <p:clrVal>
                                          <a:srgbClr val="FF0000"/>
                                        </p:clrVal>
                                      </p:to>
                                    </p:set>
                                    <p:set>
                                      <p:cBhvr>
                                        <p:cTn id="145" dur="indefinite"/>
                                        <p:tgtEl>
                                          <p:spTgt spid="8"/>
                                        </p:tgtEl>
                                        <p:attrNameLst>
                                          <p:attrName>fill.type</p:attrName>
                                        </p:attrNameLst>
                                      </p:cBhvr>
                                      <p:to>
                                        <p:strVal val="solid"/>
                                      </p:to>
                                    </p:set>
                                    <p:set>
                                      <p:cBhvr>
                                        <p:cTn id="146" dur="indefinite"/>
                                        <p:tgtEl>
                                          <p:spTgt spid="8"/>
                                        </p:tgtEl>
                                        <p:attrNameLst>
                                          <p:attrName>fill.on</p:attrName>
                                        </p:attrNameLst>
                                      </p:cBhvr>
                                      <p:to>
                                        <p:strVal val="true"/>
                                      </p:to>
                                    </p:set>
                                  </p:childTnLst>
                                </p:cTn>
                              </p:par>
                            </p:childTnLst>
                          </p:cTn>
                        </p:par>
                      </p:childTnLst>
                    </p:cTn>
                  </p:par>
                  <p:par>
                    <p:cTn id="147" fill="hold">
                      <p:stCondLst>
                        <p:cond delay="indefinite"/>
                      </p:stCondLst>
                      <p:childTnLst>
                        <p:par>
                          <p:cTn id="148" fill="hold">
                            <p:stCondLst>
                              <p:cond delay="0"/>
                            </p:stCondLst>
                            <p:childTnLst>
                              <p:par>
                                <p:cTn id="149" presetID="1" presetClass="emph" presetSubtype="1" nodeType="clickEffect">
                                  <p:stCondLst>
                                    <p:cond delay="0"/>
                                  </p:stCondLst>
                                  <p:childTnLst>
                                    <p:set>
                                      <p:cBhvr>
                                        <p:cTn id="150" dur="indefinite"/>
                                        <p:tgtEl>
                                          <p:spTgt spid="8"/>
                                        </p:tgtEl>
                                        <p:attrNameLst>
                                          <p:attrName>fillcolor</p:attrName>
                                        </p:attrNameLst>
                                      </p:cBhvr>
                                      <p:to>
                                        <p:clrVal>
                                          <a:schemeClr val="bg1"/>
                                        </p:clrVal>
                                      </p:to>
                                    </p:set>
                                    <p:set>
                                      <p:cBhvr>
                                        <p:cTn id="151" dur="indefinite"/>
                                        <p:tgtEl>
                                          <p:spTgt spid="8"/>
                                        </p:tgtEl>
                                        <p:attrNameLst>
                                          <p:attrName>fill.type</p:attrName>
                                        </p:attrNameLst>
                                      </p:cBhvr>
                                      <p:to>
                                        <p:strVal val="solid"/>
                                      </p:to>
                                    </p:set>
                                    <p:set>
                                      <p:cBhvr>
                                        <p:cTn id="152" dur="indefinite"/>
                                        <p:tgtEl>
                                          <p:spTgt spid="8"/>
                                        </p:tgtEl>
                                        <p:attrNameLst>
                                          <p:attrName>fill.on</p:attrName>
                                        </p:attrNameLst>
                                      </p:cBhvr>
                                      <p:to>
                                        <p:strVal val="true"/>
                                      </p:to>
                                    </p:set>
                                  </p:childTnLst>
                                </p:cTn>
                              </p:par>
                            </p:childTnLst>
                          </p:cTn>
                        </p:par>
                        <p:par>
                          <p:cTn id="153" fill="hold">
                            <p:stCondLst>
                              <p:cond delay="0"/>
                            </p:stCondLst>
                            <p:childTnLst>
                              <p:par>
                                <p:cTn id="154" presetID="1" presetClass="emph" presetSubtype="1" nodeType="afterEffect">
                                  <p:stCondLst>
                                    <p:cond delay="0"/>
                                  </p:stCondLst>
                                  <p:childTnLst>
                                    <p:set>
                                      <p:cBhvr>
                                        <p:cTn id="155" dur="indefinite"/>
                                        <p:tgtEl>
                                          <p:spTgt spid="7"/>
                                        </p:tgtEl>
                                        <p:attrNameLst>
                                          <p:attrName>fillcolor</p:attrName>
                                        </p:attrNameLst>
                                      </p:cBhvr>
                                      <p:to>
                                        <p:clrVal>
                                          <a:srgbClr val="FF0000"/>
                                        </p:clrVal>
                                      </p:to>
                                    </p:set>
                                    <p:set>
                                      <p:cBhvr>
                                        <p:cTn id="156" dur="indefinite"/>
                                        <p:tgtEl>
                                          <p:spTgt spid="7"/>
                                        </p:tgtEl>
                                        <p:attrNameLst>
                                          <p:attrName>fill.type</p:attrName>
                                        </p:attrNameLst>
                                      </p:cBhvr>
                                      <p:to>
                                        <p:strVal val="solid"/>
                                      </p:to>
                                    </p:set>
                                    <p:set>
                                      <p:cBhvr>
                                        <p:cTn id="157" dur="indefinite"/>
                                        <p:tgtEl>
                                          <p:spTgt spid="7"/>
                                        </p:tgtEl>
                                        <p:attrNameLst>
                                          <p:attrName>fill.on</p:attrName>
                                        </p:attrNameLst>
                                      </p:cBhvr>
                                      <p:to>
                                        <p:strVal val="true"/>
                                      </p:to>
                                    </p:set>
                                  </p:childTnLst>
                                </p:cTn>
                              </p:par>
                            </p:childTnLst>
                          </p:cTn>
                        </p:par>
                        <p:par>
                          <p:cTn id="158" fill="hold">
                            <p:stCondLst>
                              <p:cond delay="0"/>
                            </p:stCondLst>
                            <p:childTnLst>
                              <p:par>
                                <p:cTn id="159" presetID="1" presetClass="emph" presetSubtype="1" nodeType="afterEffect">
                                  <p:stCondLst>
                                    <p:cond delay="0"/>
                                  </p:stCondLst>
                                  <p:childTnLst>
                                    <p:set>
                                      <p:cBhvr>
                                        <p:cTn id="160" dur="indefinite"/>
                                        <p:tgtEl>
                                          <p:spTgt spid="8"/>
                                        </p:tgtEl>
                                        <p:attrNameLst>
                                          <p:attrName>fillcolor</p:attrName>
                                        </p:attrNameLst>
                                      </p:cBhvr>
                                      <p:to>
                                        <p:clrVal>
                                          <a:srgbClr val="FF0000"/>
                                        </p:clrVal>
                                      </p:to>
                                    </p:set>
                                    <p:set>
                                      <p:cBhvr>
                                        <p:cTn id="161" dur="indefinite"/>
                                        <p:tgtEl>
                                          <p:spTgt spid="8"/>
                                        </p:tgtEl>
                                        <p:attrNameLst>
                                          <p:attrName>fill.type</p:attrName>
                                        </p:attrNameLst>
                                      </p:cBhvr>
                                      <p:to>
                                        <p:strVal val="solid"/>
                                      </p:to>
                                    </p:set>
                                    <p:set>
                                      <p:cBhvr>
                                        <p:cTn id="162" dur="indefinite"/>
                                        <p:tgtEl>
                                          <p:spTgt spid="8"/>
                                        </p:tgtEl>
                                        <p:attrNameLst>
                                          <p:attrName>fill.on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1" nodeType="clickEffect">
                                  <p:stCondLst>
                                    <p:cond delay="0"/>
                                  </p:stCondLst>
                                  <p:childTnLst>
                                    <p:set>
                                      <p:cBhvr>
                                        <p:cTn id="166" dur="indefinite"/>
                                        <p:tgtEl>
                                          <p:spTgt spid="7"/>
                                        </p:tgtEl>
                                        <p:attrNameLst>
                                          <p:attrName>fillcolor</p:attrName>
                                        </p:attrNameLst>
                                      </p:cBhvr>
                                      <p:to>
                                        <p:clrVal>
                                          <a:schemeClr val="bg1"/>
                                        </p:clrVal>
                                      </p:to>
                                    </p:set>
                                    <p:set>
                                      <p:cBhvr>
                                        <p:cTn id="167" dur="indefinite"/>
                                        <p:tgtEl>
                                          <p:spTgt spid="7"/>
                                        </p:tgtEl>
                                        <p:attrNameLst>
                                          <p:attrName>fill.type</p:attrName>
                                        </p:attrNameLst>
                                      </p:cBhvr>
                                      <p:to>
                                        <p:strVal val="solid"/>
                                      </p:to>
                                    </p:set>
                                    <p:set>
                                      <p:cBhvr>
                                        <p:cTn id="168" dur="indefinite"/>
                                        <p:tgtEl>
                                          <p:spTgt spid="7"/>
                                        </p:tgtEl>
                                        <p:attrNameLst>
                                          <p:attrName>fill.on</p:attrName>
                                        </p:attrNameLst>
                                      </p:cBhvr>
                                      <p:to>
                                        <p:strVal val="true"/>
                                      </p:to>
                                    </p:set>
                                  </p:childTnLst>
                                </p:cTn>
                              </p:par>
                              <p:par>
                                <p:cTn id="169" presetID="1" presetClass="emph" presetSubtype="1" nodeType="withEffect">
                                  <p:stCondLst>
                                    <p:cond delay="0"/>
                                  </p:stCondLst>
                                  <p:childTnLst>
                                    <p:set>
                                      <p:cBhvr>
                                        <p:cTn id="170" dur="indefinite"/>
                                        <p:tgtEl>
                                          <p:spTgt spid="8"/>
                                        </p:tgtEl>
                                        <p:attrNameLst>
                                          <p:attrName>fillcolor</p:attrName>
                                        </p:attrNameLst>
                                      </p:cBhvr>
                                      <p:to>
                                        <p:clrVal>
                                          <a:schemeClr val="bg1"/>
                                        </p:clrVal>
                                      </p:to>
                                    </p:set>
                                    <p:set>
                                      <p:cBhvr>
                                        <p:cTn id="171" dur="indefinite"/>
                                        <p:tgtEl>
                                          <p:spTgt spid="8"/>
                                        </p:tgtEl>
                                        <p:attrNameLst>
                                          <p:attrName>fill.type</p:attrName>
                                        </p:attrNameLst>
                                      </p:cBhvr>
                                      <p:to>
                                        <p:strVal val="solid"/>
                                      </p:to>
                                    </p:set>
                                    <p:set>
                                      <p:cBhvr>
                                        <p:cTn id="172" dur="indefinite"/>
                                        <p:tgtEl>
                                          <p:spTgt spid="8"/>
                                        </p:tgtEl>
                                        <p:attrNameLst>
                                          <p:attrName>fill.on</p:attrName>
                                        </p:attrNameLst>
                                      </p:cBhvr>
                                      <p:to>
                                        <p:strVal val="true"/>
                                      </p:to>
                                    </p:set>
                                  </p:childTnLst>
                                </p:cTn>
                              </p:par>
                            </p:childTnLst>
                          </p:cTn>
                        </p:par>
                      </p:childTnLst>
                    </p:cTn>
                  </p:par>
                  <p:par>
                    <p:cTn id="173" fill="hold">
                      <p:stCondLst>
                        <p:cond delay="indefinite"/>
                      </p:stCondLst>
                      <p:childTnLst>
                        <p:par>
                          <p:cTn id="174" fill="hold">
                            <p:stCondLst>
                              <p:cond delay="0"/>
                            </p:stCondLst>
                            <p:childTnLst>
                              <p:par>
                                <p:cTn id="175" presetID="1" presetClass="emph" presetSubtype="1" nodeType="clickEffect">
                                  <p:stCondLst>
                                    <p:cond delay="0"/>
                                  </p:stCondLst>
                                  <p:childTnLst>
                                    <p:set>
                                      <p:cBhvr>
                                        <p:cTn id="176" dur="indefinite"/>
                                        <p:tgtEl>
                                          <p:spTgt spid="7"/>
                                        </p:tgtEl>
                                        <p:attrNameLst>
                                          <p:attrName>fillcolor</p:attrName>
                                        </p:attrNameLst>
                                      </p:cBhvr>
                                      <p:to>
                                        <p:clrVal>
                                          <a:srgbClr val="FF0000"/>
                                        </p:clrVal>
                                      </p:to>
                                    </p:set>
                                    <p:set>
                                      <p:cBhvr>
                                        <p:cTn id="177" dur="indefinite"/>
                                        <p:tgtEl>
                                          <p:spTgt spid="7"/>
                                        </p:tgtEl>
                                        <p:attrNameLst>
                                          <p:attrName>fill.type</p:attrName>
                                        </p:attrNameLst>
                                      </p:cBhvr>
                                      <p:to>
                                        <p:strVal val="solid"/>
                                      </p:to>
                                    </p:set>
                                    <p:set>
                                      <p:cBhvr>
                                        <p:cTn id="178" dur="indefinite"/>
                                        <p:tgtEl>
                                          <p:spTgt spid="7"/>
                                        </p:tgtEl>
                                        <p:attrNameLst>
                                          <p:attrName>fill.on</p:attrName>
                                        </p:attrNameLst>
                                      </p:cBhvr>
                                      <p:to>
                                        <p:strVal val="true"/>
                                      </p:to>
                                    </p:set>
                                  </p:childTnLst>
                                </p:cTn>
                              </p:par>
                              <p:par>
                                <p:cTn id="179" presetID="7" presetClass="emph" presetSubtype="1" nodeType="withEffect">
                                  <p:stCondLst>
                                    <p:cond delay="0"/>
                                  </p:stCondLst>
                                  <p:childTnLst>
                                    <p:set>
                                      <p:cBhvr>
                                        <p:cTn id="180" dur="indefinite"/>
                                        <p:tgtEl>
                                          <p:spTgt spid="9"/>
                                        </p:tgtEl>
                                        <p:attrNameLst>
                                          <p:attrName>stroke.color</p:attrName>
                                        </p:attrNameLst>
                                      </p:cBhvr>
                                      <p:to>
                                        <p:clrVal>
                                          <a:srgbClr val="FF0000"/>
                                        </p:clrVal>
                                      </p:to>
                                    </p:set>
                                    <p:set>
                                      <p:cBhvr>
                                        <p:cTn id="181" dur="indefinite"/>
                                        <p:tgtEl>
                                          <p:spTgt spid="9"/>
                                        </p:tgtEl>
                                        <p:attrNameLst>
                                          <p:attrName>stroke.on</p:attrName>
                                        </p:attrNameLst>
                                      </p:cBhvr>
                                      <p:to>
                                        <p:strVal val="true"/>
                                      </p:to>
                                    </p:set>
                                  </p:childTnLst>
                                </p:cTn>
                              </p:par>
                              <p:par>
                                <p:cTn id="182" presetID="7" presetClass="emph" presetSubtype="1" nodeType="withEffect">
                                  <p:stCondLst>
                                    <p:cond delay="0"/>
                                  </p:stCondLst>
                                  <p:childTnLst>
                                    <p:set>
                                      <p:cBhvr>
                                        <p:cTn id="183" dur="indefinite"/>
                                        <p:tgtEl>
                                          <p:spTgt spid="10"/>
                                        </p:tgtEl>
                                        <p:attrNameLst>
                                          <p:attrName>stroke.color</p:attrName>
                                        </p:attrNameLst>
                                      </p:cBhvr>
                                      <p:to>
                                        <p:clrVal>
                                          <a:srgbClr val="FF0000"/>
                                        </p:clrVal>
                                      </p:to>
                                    </p:set>
                                    <p:set>
                                      <p:cBhvr>
                                        <p:cTn id="184" dur="indefinite"/>
                                        <p:tgtEl>
                                          <p:spTgt spid="10"/>
                                        </p:tgtEl>
                                        <p:attrNameLst>
                                          <p:attrName>stroke.on</p:attrName>
                                        </p:attrNameLst>
                                      </p:cBhvr>
                                      <p:to>
                                        <p:strVal val="true"/>
                                      </p:to>
                                    </p:set>
                                  </p:childTnLst>
                                </p:cTn>
                              </p:par>
                              <p:par>
                                <p:cTn id="185" presetID="7" presetClass="emph" presetSubtype="1" nodeType="withEffect">
                                  <p:stCondLst>
                                    <p:cond delay="0"/>
                                  </p:stCondLst>
                                  <p:childTnLst>
                                    <p:set>
                                      <p:cBhvr>
                                        <p:cTn id="186" dur="indefinite"/>
                                        <p:tgtEl>
                                          <p:spTgt spid="11"/>
                                        </p:tgtEl>
                                        <p:attrNameLst>
                                          <p:attrName>stroke.color</p:attrName>
                                        </p:attrNameLst>
                                      </p:cBhvr>
                                      <p:to>
                                        <p:clrVal>
                                          <a:srgbClr val="FF0000"/>
                                        </p:clrVal>
                                      </p:to>
                                    </p:set>
                                    <p:set>
                                      <p:cBhvr>
                                        <p:cTn id="187" dur="indefinite"/>
                                        <p:tgtEl>
                                          <p:spTgt spid="11"/>
                                        </p:tgtEl>
                                        <p:attrNameLst>
                                          <p:attrName>stroke.on</p:attrName>
                                        </p:attrNameLst>
                                      </p:cBhvr>
                                      <p:to>
                                        <p:strVal val="true"/>
                                      </p:to>
                                    </p:set>
                                  </p:childTnLst>
                                </p:cTn>
                              </p:par>
                            </p:childTnLst>
                          </p:cTn>
                        </p:par>
                      </p:childTnLst>
                    </p:cTn>
                  </p:par>
                  <p:par>
                    <p:cTn id="188" fill="hold">
                      <p:stCondLst>
                        <p:cond delay="indefinite"/>
                      </p:stCondLst>
                      <p:childTnLst>
                        <p:par>
                          <p:cTn id="189" fill="hold">
                            <p:stCondLst>
                              <p:cond delay="0"/>
                            </p:stCondLst>
                            <p:childTnLst>
                              <p:par>
                                <p:cTn id="190" presetID="1" presetClass="emph" presetSubtype="1" nodeType="clickEffect">
                                  <p:stCondLst>
                                    <p:cond delay="0"/>
                                  </p:stCondLst>
                                  <p:childTnLst>
                                    <p:set>
                                      <p:cBhvr>
                                        <p:cTn id="191" dur="indefinite"/>
                                        <p:tgtEl>
                                          <p:spTgt spid="5"/>
                                        </p:tgtEl>
                                        <p:attrNameLst>
                                          <p:attrName>fillcolor</p:attrName>
                                        </p:attrNameLst>
                                      </p:cBhvr>
                                      <p:to>
                                        <p:clrVal>
                                          <a:schemeClr val="accent2"/>
                                        </p:clrVal>
                                      </p:to>
                                    </p:set>
                                    <p:set>
                                      <p:cBhvr>
                                        <p:cTn id="192" dur="indefinite"/>
                                        <p:tgtEl>
                                          <p:spTgt spid="5"/>
                                        </p:tgtEl>
                                        <p:attrNameLst>
                                          <p:attrName>fill.type</p:attrName>
                                        </p:attrNameLst>
                                      </p:cBhvr>
                                      <p:to>
                                        <p:strVal val="solid"/>
                                      </p:to>
                                    </p:set>
                                    <p:set>
                                      <p:cBhvr>
                                        <p:cTn id="193" dur="indefinite"/>
                                        <p:tgtEl>
                                          <p:spTgt spid="5"/>
                                        </p:tgtEl>
                                        <p:attrNameLst>
                                          <p:attrName>fill.on</p:attrName>
                                        </p:attrNameLst>
                                      </p:cBhvr>
                                      <p:to>
                                        <p:strVal val="true"/>
                                      </p:to>
                                    </p:set>
                                  </p:childTnLst>
                                </p:cTn>
                              </p:par>
                              <p:par>
                                <p:cTn id="194" presetID="7" presetClass="emph" presetSubtype="1" nodeType="withEffect">
                                  <p:stCondLst>
                                    <p:cond delay="0"/>
                                  </p:stCondLst>
                                  <p:childTnLst>
                                    <p:set>
                                      <p:cBhvr>
                                        <p:cTn id="195" dur="indefinite"/>
                                        <p:tgtEl>
                                          <p:spTgt spid="12"/>
                                        </p:tgtEl>
                                        <p:attrNameLst>
                                          <p:attrName>stroke.color</p:attrName>
                                        </p:attrNameLst>
                                      </p:cBhvr>
                                      <p:to>
                                        <p:clrVal>
                                          <a:schemeClr val="accent2"/>
                                        </p:clrVal>
                                      </p:to>
                                    </p:set>
                                    <p:set>
                                      <p:cBhvr>
                                        <p:cTn id="196" dur="indefinite"/>
                                        <p:tgtEl>
                                          <p:spTgt spid="12"/>
                                        </p:tgtEl>
                                        <p:attrNameLst>
                                          <p:attrName>stroke.on</p:attrName>
                                        </p:attrNameLst>
                                      </p:cBhvr>
                                      <p:to>
                                        <p:strVal val="true"/>
                                      </p:to>
                                    </p:set>
                                  </p:childTnLst>
                                </p:cTn>
                              </p:par>
                              <p:par>
                                <p:cTn id="197" presetID="7" presetClass="emph" presetSubtype="1" nodeType="withEffect">
                                  <p:stCondLst>
                                    <p:cond delay="0"/>
                                  </p:stCondLst>
                                  <p:childTnLst>
                                    <p:set>
                                      <p:cBhvr>
                                        <p:cTn id="198" dur="indefinite"/>
                                        <p:tgtEl>
                                          <p:spTgt spid="17"/>
                                        </p:tgtEl>
                                        <p:attrNameLst>
                                          <p:attrName>stroke.color</p:attrName>
                                        </p:attrNameLst>
                                      </p:cBhvr>
                                      <p:to>
                                        <p:clrVal>
                                          <a:schemeClr val="accent2"/>
                                        </p:clrVal>
                                      </p:to>
                                    </p:set>
                                    <p:set>
                                      <p:cBhvr>
                                        <p:cTn id="199" dur="indefinite"/>
                                        <p:tgtEl>
                                          <p:spTgt spid="17"/>
                                        </p:tgtEl>
                                        <p:attrNameLst>
                                          <p:attrName>stroke.on</p:attrName>
                                        </p:attrNameLst>
                                      </p:cBhvr>
                                      <p:to>
                                        <p:strVal val="true"/>
                                      </p:to>
                                    </p:set>
                                  </p:childTnLst>
                                </p:cTn>
                              </p:par>
                              <p:par>
                                <p:cTn id="200" presetID="7" presetClass="emph" presetSubtype="1" nodeType="withEffect">
                                  <p:stCondLst>
                                    <p:cond delay="0"/>
                                  </p:stCondLst>
                                  <p:childTnLst>
                                    <p:set>
                                      <p:cBhvr>
                                        <p:cTn id="201" dur="indefinite"/>
                                        <p:tgtEl>
                                          <p:spTgt spid="14"/>
                                        </p:tgtEl>
                                        <p:attrNameLst>
                                          <p:attrName>stroke.color</p:attrName>
                                        </p:attrNameLst>
                                      </p:cBhvr>
                                      <p:to>
                                        <p:clrVal>
                                          <a:schemeClr val="accent2"/>
                                        </p:clrVal>
                                      </p:to>
                                    </p:set>
                                    <p:set>
                                      <p:cBhvr>
                                        <p:cTn id="202" dur="indefinite"/>
                                        <p:tgtEl>
                                          <p:spTgt spid="14"/>
                                        </p:tgtEl>
                                        <p:attrNameLst>
                                          <p:attrName>stroke.on</p:attrName>
                                        </p:attrNameLst>
                                      </p:cBhvr>
                                      <p:to>
                                        <p:strVal val="true"/>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1" nodeType="clickEffect">
                                  <p:stCondLst>
                                    <p:cond delay="0"/>
                                  </p:stCondLst>
                                  <p:childTnLst>
                                    <p:set>
                                      <p:cBhvr>
                                        <p:cTn id="206" dur="indefinite"/>
                                        <p:tgtEl>
                                          <p:spTgt spid="6"/>
                                        </p:tgtEl>
                                        <p:attrNameLst>
                                          <p:attrName>fillcolor</p:attrName>
                                        </p:attrNameLst>
                                      </p:cBhvr>
                                      <p:to>
                                        <p:clrVal>
                                          <a:srgbClr val="008000"/>
                                        </p:clrVal>
                                      </p:to>
                                    </p:set>
                                    <p:set>
                                      <p:cBhvr>
                                        <p:cTn id="207" dur="indefinite"/>
                                        <p:tgtEl>
                                          <p:spTgt spid="6"/>
                                        </p:tgtEl>
                                        <p:attrNameLst>
                                          <p:attrName>fill.type</p:attrName>
                                        </p:attrNameLst>
                                      </p:cBhvr>
                                      <p:to>
                                        <p:strVal val="solid"/>
                                      </p:to>
                                    </p:set>
                                    <p:set>
                                      <p:cBhvr>
                                        <p:cTn id="208" dur="indefinite"/>
                                        <p:tgtEl>
                                          <p:spTgt spid="6"/>
                                        </p:tgtEl>
                                        <p:attrNameLst>
                                          <p:attrName>fill.on</p:attrName>
                                        </p:attrNameLst>
                                      </p:cBhvr>
                                      <p:to>
                                        <p:strVal val="true"/>
                                      </p:to>
                                    </p:set>
                                  </p:childTnLst>
                                </p:cTn>
                              </p:par>
                              <p:par>
                                <p:cTn id="209" presetID="7" presetClass="emph" presetSubtype="1" nodeType="withEffect">
                                  <p:stCondLst>
                                    <p:cond delay="0"/>
                                  </p:stCondLst>
                                  <p:childTnLst>
                                    <p:set>
                                      <p:cBhvr>
                                        <p:cTn id="210" dur="indefinite"/>
                                        <p:tgtEl>
                                          <p:spTgt spid="16"/>
                                        </p:tgtEl>
                                        <p:attrNameLst>
                                          <p:attrName>stroke.color</p:attrName>
                                        </p:attrNameLst>
                                      </p:cBhvr>
                                      <p:to>
                                        <p:clrVal>
                                          <a:srgbClr val="008000"/>
                                        </p:clrVal>
                                      </p:to>
                                    </p:set>
                                    <p:set>
                                      <p:cBhvr>
                                        <p:cTn id="211" dur="indefinite"/>
                                        <p:tgtEl>
                                          <p:spTgt spid="16"/>
                                        </p:tgtEl>
                                        <p:attrNameLst>
                                          <p:attrName>stroke.on</p:attrName>
                                        </p:attrNameLst>
                                      </p:cBhvr>
                                      <p:to>
                                        <p:strVal val="true"/>
                                      </p:to>
                                    </p:set>
                                  </p:childTnLst>
                                </p:cTn>
                              </p:par>
                              <p:par>
                                <p:cTn id="212" presetID="7" presetClass="emph" presetSubtype="1" nodeType="withEffect">
                                  <p:stCondLst>
                                    <p:cond delay="0"/>
                                  </p:stCondLst>
                                  <p:childTnLst>
                                    <p:set>
                                      <p:cBhvr>
                                        <p:cTn id="213" dur="indefinite"/>
                                        <p:tgtEl>
                                          <p:spTgt spid="13"/>
                                        </p:tgtEl>
                                        <p:attrNameLst>
                                          <p:attrName>stroke.color</p:attrName>
                                        </p:attrNameLst>
                                      </p:cBhvr>
                                      <p:to>
                                        <p:clrVal>
                                          <a:srgbClr val="008000"/>
                                        </p:clrVal>
                                      </p:to>
                                    </p:set>
                                    <p:set>
                                      <p:cBhvr>
                                        <p:cTn id="214" dur="indefinite"/>
                                        <p:tgtEl>
                                          <p:spTgt spid="13"/>
                                        </p:tgtEl>
                                        <p:attrNameLst>
                                          <p:attrName>stroke.on</p:attrName>
                                        </p:attrNameLst>
                                      </p:cBhvr>
                                      <p:to>
                                        <p:strVal val="true"/>
                                      </p:to>
                                    </p:set>
                                  </p:childTnLst>
                                </p:cTn>
                              </p:par>
                              <p:par>
                                <p:cTn id="215" presetID="7" presetClass="emph" presetSubtype="1" nodeType="withEffect">
                                  <p:stCondLst>
                                    <p:cond delay="0"/>
                                  </p:stCondLst>
                                  <p:childTnLst>
                                    <p:set>
                                      <p:cBhvr>
                                        <p:cTn id="216" dur="indefinite"/>
                                        <p:tgtEl>
                                          <p:spTgt spid="15"/>
                                        </p:tgtEl>
                                        <p:attrNameLst>
                                          <p:attrName>stroke.color</p:attrName>
                                        </p:attrNameLst>
                                      </p:cBhvr>
                                      <p:to>
                                        <p:clrVal>
                                          <a:srgbClr val="008000"/>
                                        </p:clrVal>
                                      </p:to>
                                    </p:set>
                                    <p:set>
                                      <p:cBhvr>
                                        <p:cTn id="217" dur="indefinite"/>
                                        <p:tgtEl>
                                          <p:spTgt spid="15"/>
                                        </p:tgtEl>
                                        <p:attrNameLst>
                                          <p:attrName>stroke.on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1" presetClass="emph" presetSubtype="1" nodeType="clickEffect">
                                  <p:stCondLst>
                                    <p:cond delay="0"/>
                                  </p:stCondLst>
                                  <p:childTnLst>
                                    <p:set>
                                      <p:cBhvr>
                                        <p:cTn id="221" dur="indefinite"/>
                                        <p:tgtEl>
                                          <p:spTgt spid="8"/>
                                        </p:tgtEl>
                                        <p:attrNameLst>
                                          <p:attrName>fillcolor</p:attrName>
                                        </p:attrNameLst>
                                      </p:cBhvr>
                                      <p:to>
                                        <p:clrVal>
                                          <a:srgbClr val="FFFF00"/>
                                        </p:clrVal>
                                      </p:to>
                                    </p:set>
                                    <p:set>
                                      <p:cBhvr>
                                        <p:cTn id="222" dur="indefinite"/>
                                        <p:tgtEl>
                                          <p:spTgt spid="8"/>
                                        </p:tgtEl>
                                        <p:attrNameLst>
                                          <p:attrName>fill.type</p:attrName>
                                        </p:attrNameLst>
                                      </p:cBhvr>
                                      <p:to>
                                        <p:strVal val="solid"/>
                                      </p:to>
                                    </p:set>
                                    <p:set>
                                      <p:cBhvr>
                                        <p:cTn id="223" dur="indefinite"/>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9" grpId="0"/>
      <p:bldP spid="19" grpId="1"/>
      <p:bldP spid="19" grpId="2"/>
      <p:bldP spid="20" grpId="0"/>
      <p:bldP spid="20" grpId="1"/>
      <p:bldP spid="20" grpId="2"/>
      <p:bldP spid="21" grpId="0"/>
      <p:bldP spid="21" grpId="1"/>
      <p:bldP spid="21" grpId="2"/>
      <p:bldP spid="22" grpId="0"/>
      <p:bldP spid="22" grpId="1"/>
      <p:bldP spid="23" grpId="0"/>
      <p:bldP spid="23" grpId="1"/>
      <p:bldP spid="23" grpId="2"/>
      <p:bldP spid="24" grpId="0"/>
      <p:bldP spid="24" grpId="1"/>
      <p:bldP spid="24" grpId="2"/>
      <p:bldP spid="25" grpId="0"/>
      <p:bldP spid="25" grpId="1"/>
      <p:bldP spid="25" grpId="2"/>
      <p:bldP spid="26" grpId="0"/>
      <p:bldP spid="26" grpId="1"/>
      <p:bldP spid="26" grpId="2"/>
      <p:bldP spid="27" grpId="0"/>
      <p:bldP spid="27" grpId="1"/>
      <p:bldP spid="27" grpId="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EF4654-6500-47F8-8A46-6043B4133F8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C0FB2BB-616B-4389-B2EA-8F8788B404B2}"/>
              </a:ext>
            </a:extLst>
          </p:cNvPr>
          <p:cNvSpPr>
            <a:spLocks noGrp="1"/>
          </p:cNvSpPr>
          <p:nvPr>
            <p:ph type="body" sz="quarter" idx="12"/>
          </p:nvPr>
        </p:nvSpPr>
        <p:spPr/>
        <p:txBody>
          <a:bodyPr/>
          <a:lstStyle/>
          <a:p>
            <a:r>
              <a:rPr lang="en-US" dirty="0">
                <a:solidFill>
                  <a:srgbClr val="FF0000"/>
                </a:solidFill>
                <a:sym typeface="Symbol" pitchFamily="18" charset="2"/>
              </a:rPr>
              <a:t>Converting a DFA to GNFA</a:t>
            </a:r>
            <a:endParaRPr lang="en-US" dirty="0">
              <a:solidFill>
                <a:srgbClr val="FF0000"/>
              </a:solidFill>
            </a:endParaRPr>
          </a:p>
        </p:txBody>
      </p:sp>
      <p:sp>
        <p:nvSpPr>
          <p:cNvPr id="4" name="Text Placeholder 3">
            <a:extLst>
              <a:ext uri="{FF2B5EF4-FFF2-40B4-BE49-F238E27FC236}">
                <a16:creationId xmlns:a16="http://schemas.microsoft.com/office/drawing/2014/main" id="{632EB7F7-97E1-49C8-A3A6-8877D789569F}"/>
              </a:ext>
            </a:extLst>
          </p:cNvPr>
          <p:cNvSpPr>
            <a:spLocks noGrp="1"/>
          </p:cNvSpPr>
          <p:nvPr>
            <p:ph type="body" sz="quarter" idx="13"/>
          </p:nvPr>
        </p:nvSpPr>
        <p:spPr>
          <a:xfrm>
            <a:off x="3" y="846142"/>
            <a:ext cx="4980212" cy="5591175"/>
          </a:xfrm>
        </p:spPr>
        <p:txBody>
          <a:bodyPr>
            <a:normAutofit/>
          </a:bodyPr>
          <a:lstStyle/>
          <a:p>
            <a:pPr algn="just" eaLnBrk="1" hangingPunct="1">
              <a:spcAft>
                <a:spcPts val="600"/>
              </a:spcAft>
              <a:buClrTx/>
            </a:pPr>
            <a:r>
              <a:rPr lang="en-US" altLang="en-US" sz="2200" dirty="0"/>
              <a:t>Add a new start state with an </a:t>
            </a:r>
            <a:r>
              <a:rPr lang="en-US" altLang="en-US" sz="2200" i="1" dirty="0">
                <a:sym typeface="Symbol" panose="05050102010706020507" pitchFamily="18" charset="2"/>
              </a:rPr>
              <a:t></a:t>
            </a:r>
            <a:r>
              <a:rPr lang="en-US" altLang="en-US" sz="2200" dirty="0">
                <a:sym typeface="Symbol" panose="05050102010706020507" pitchFamily="18" charset="2"/>
              </a:rPr>
              <a:t> </a:t>
            </a:r>
            <a:r>
              <a:rPr lang="en-US" altLang="en-US" sz="2200" dirty="0"/>
              <a:t>arrow to the old start state.</a:t>
            </a:r>
          </a:p>
          <a:p>
            <a:pPr algn="just" eaLnBrk="1" hangingPunct="1">
              <a:spcAft>
                <a:spcPts val="600"/>
              </a:spcAft>
              <a:buClrTx/>
            </a:pPr>
            <a:r>
              <a:rPr lang="en-US" altLang="en-US" sz="2200" dirty="0">
                <a:solidFill>
                  <a:schemeClr val="bg2">
                    <a:lumMod val="50000"/>
                  </a:schemeClr>
                </a:solidFill>
              </a:rPr>
              <a:t>Add new accept state with </a:t>
            </a:r>
            <a:r>
              <a:rPr lang="en-US" altLang="en-US" sz="2200" i="1" dirty="0">
                <a:solidFill>
                  <a:schemeClr val="bg2">
                    <a:lumMod val="50000"/>
                  </a:schemeClr>
                </a:solidFill>
                <a:sym typeface="Symbol" panose="05050102010706020507" pitchFamily="18" charset="2"/>
              </a:rPr>
              <a:t></a:t>
            </a:r>
            <a:r>
              <a:rPr lang="en-US" altLang="en-US" sz="2200" dirty="0">
                <a:solidFill>
                  <a:schemeClr val="bg2">
                    <a:lumMod val="50000"/>
                  </a:schemeClr>
                </a:solidFill>
              </a:rPr>
              <a:t>  arrows from the old accept states.</a:t>
            </a:r>
          </a:p>
          <a:p>
            <a:pPr algn="just" eaLnBrk="1" hangingPunct="1">
              <a:spcAft>
                <a:spcPts val="600"/>
              </a:spcAft>
              <a:buClrTx/>
            </a:pPr>
            <a:r>
              <a:rPr lang="en-US" altLang="en-US" sz="2200" dirty="0"/>
              <a:t>If any arrows have multiple labels, union the previous labels into one label.</a:t>
            </a:r>
          </a:p>
          <a:p>
            <a:pPr algn="just" eaLnBrk="1" hangingPunct="1">
              <a:spcAft>
                <a:spcPts val="600"/>
              </a:spcAft>
              <a:buClrTx/>
            </a:pPr>
            <a:r>
              <a:rPr lang="en-US" altLang="en-US" sz="2200" dirty="0">
                <a:solidFill>
                  <a:schemeClr val="bg2">
                    <a:lumMod val="50000"/>
                  </a:schemeClr>
                </a:solidFill>
              </a:rPr>
              <a:t>Add arrows with </a:t>
            </a:r>
            <a:r>
              <a:rPr lang="en-US" altLang="en-US" sz="2200" i="1" dirty="0">
                <a:solidFill>
                  <a:schemeClr val="bg2">
                    <a:lumMod val="50000"/>
                  </a:schemeClr>
                </a:solidFill>
                <a:sym typeface="Symbol" panose="05050102010706020507" pitchFamily="18" charset="2"/>
              </a:rPr>
              <a:t></a:t>
            </a:r>
            <a:r>
              <a:rPr lang="en-US" altLang="en-US" sz="2200" dirty="0">
                <a:solidFill>
                  <a:schemeClr val="bg2">
                    <a:lumMod val="50000"/>
                  </a:schemeClr>
                </a:solidFill>
                <a:sym typeface="Symbol" panose="05050102010706020507" pitchFamily="18" charset="2"/>
              </a:rPr>
              <a:t> label between states where there are no arrows. This won’t change the language as </a:t>
            </a:r>
            <a:br>
              <a:rPr lang="en-US" altLang="en-US" sz="2200" dirty="0">
                <a:solidFill>
                  <a:schemeClr val="bg2">
                    <a:lumMod val="50000"/>
                  </a:schemeClr>
                </a:solidFill>
                <a:sym typeface="Symbol" panose="05050102010706020507" pitchFamily="18" charset="2"/>
              </a:rPr>
            </a:br>
            <a:r>
              <a:rPr lang="en-US" altLang="en-US" sz="2200" i="1" dirty="0">
                <a:solidFill>
                  <a:schemeClr val="bg2">
                    <a:lumMod val="50000"/>
                  </a:schemeClr>
                </a:solidFill>
                <a:sym typeface="Symbol" panose="05050102010706020507" pitchFamily="18" charset="2"/>
              </a:rPr>
              <a:t></a:t>
            </a:r>
            <a:r>
              <a:rPr lang="en-US" altLang="en-US" sz="2200" dirty="0">
                <a:solidFill>
                  <a:schemeClr val="bg2">
                    <a:lumMod val="50000"/>
                  </a:schemeClr>
                </a:solidFill>
                <a:sym typeface="Symbol" panose="05050102010706020507" pitchFamily="18" charset="2"/>
              </a:rPr>
              <a:t> label arrows can never be used. </a:t>
            </a:r>
          </a:p>
          <a:p>
            <a:pPr lvl="1" algn="just" eaLnBrk="1" hangingPunct="1">
              <a:spcAft>
                <a:spcPts val="600"/>
              </a:spcAft>
              <a:buClrTx/>
            </a:pPr>
            <a:r>
              <a:rPr lang="en-US" altLang="en-US" sz="2200" dirty="0">
                <a:sym typeface="Symbol" panose="05050102010706020507" pitchFamily="18" charset="2"/>
              </a:rPr>
              <a:t>Even we might ignore adding such arrows, as these are arrows which can be assumed to be there with no use.</a:t>
            </a:r>
          </a:p>
        </p:txBody>
      </p:sp>
      <p:sp>
        <p:nvSpPr>
          <p:cNvPr id="7" name="Oval 4">
            <a:extLst>
              <a:ext uri="{FF2B5EF4-FFF2-40B4-BE49-F238E27FC236}">
                <a16:creationId xmlns:a16="http://schemas.microsoft.com/office/drawing/2014/main" id="{BA6B537F-2435-45A9-AF2C-C5F965EB1C1F}"/>
              </a:ext>
            </a:extLst>
          </p:cNvPr>
          <p:cNvSpPr>
            <a:spLocks noChangeArrowheads="1"/>
          </p:cNvSpPr>
          <p:nvPr/>
        </p:nvSpPr>
        <p:spPr bwMode="auto">
          <a:xfrm>
            <a:off x="7456710" y="2269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dirty="0"/>
              <a:t>1</a:t>
            </a:r>
          </a:p>
        </p:txBody>
      </p:sp>
      <p:sp>
        <p:nvSpPr>
          <p:cNvPr id="8" name="Oval 5">
            <a:extLst>
              <a:ext uri="{FF2B5EF4-FFF2-40B4-BE49-F238E27FC236}">
                <a16:creationId xmlns:a16="http://schemas.microsoft.com/office/drawing/2014/main" id="{BFCB317D-BB96-4291-9B6E-08552852A66E}"/>
              </a:ext>
            </a:extLst>
          </p:cNvPr>
          <p:cNvSpPr>
            <a:spLocks noChangeArrowheads="1"/>
          </p:cNvSpPr>
          <p:nvPr/>
        </p:nvSpPr>
        <p:spPr bwMode="auto">
          <a:xfrm>
            <a:off x="7456710" y="417467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9" name="AutoShape 6">
            <a:extLst>
              <a:ext uri="{FF2B5EF4-FFF2-40B4-BE49-F238E27FC236}">
                <a16:creationId xmlns:a16="http://schemas.microsoft.com/office/drawing/2014/main" id="{E529DBFA-0596-4F1B-8E6F-4FA91DFB9F6E}"/>
              </a:ext>
            </a:extLst>
          </p:cNvPr>
          <p:cNvCxnSpPr>
            <a:cxnSpLocks noChangeShapeType="1"/>
            <a:stCxn id="7" idx="4"/>
            <a:endCxn id="8" idx="0"/>
          </p:cNvCxnSpPr>
          <p:nvPr/>
        </p:nvCxnSpPr>
        <p:spPr bwMode="auto">
          <a:xfrm>
            <a:off x="7837710" y="3045965"/>
            <a:ext cx="0" cy="110966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7">
            <a:extLst>
              <a:ext uri="{FF2B5EF4-FFF2-40B4-BE49-F238E27FC236}">
                <a16:creationId xmlns:a16="http://schemas.microsoft.com/office/drawing/2014/main" id="{E8A25864-DD94-487A-BB36-58684E5F1CDA}"/>
              </a:ext>
            </a:extLst>
          </p:cNvPr>
          <p:cNvCxnSpPr>
            <a:cxnSpLocks noChangeShapeType="1"/>
            <a:stCxn id="7" idx="5"/>
            <a:endCxn id="7" idx="7"/>
          </p:cNvCxnSpPr>
          <p:nvPr/>
        </p:nvCxnSpPr>
        <p:spPr bwMode="auto">
          <a:xfrm rot="5400000" flipH="1" flipV="1">
            <a:off x="7824216" y="2649884"/>
            <a:ext cx="568325" cy="1588"/>
          </a:xfrm>
          <a:prstGeom prst="curvedConnector5">
            <a:avLst>
              <a:gd name="adj1" fmla="val -3912"/>
              <a:gd name="adj2" fmla="val 28000009"/>
              <a:gd name="adj3" fmla="val 12430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8">
            <a:extLst>
              <a:ext uri="{FF2B5EF4-FFF2-40B4-BE49-F238E27FC236}">
                <a16:creationId xmlns:a16="http://schemas.microsoft.com/office/drawing/2014/main" id="{CCB66D43-C95C-49C1-BC46-AEEE9A7988EF}"/>
              </a:ext>
            </a:extLst>
          </p:cNvPr>
          <p:cNvCxnSpPr>
            <a:cxnSpLocks noChangeShapeType="1"/>
            <a:stCxn id="8" idx="5"/>
            <a:endCxn id="8" idx="7"/>
          </p:cNvCxnSpPr>
          <p:nvPr/>
        </p:nvCxnSpPr>
        <p:spPr bwMode="auto">
          <a:xfrm rot="5400000" flipH="1" flipV="1">
            <a:off x="7819454" y="4554883"/>
            <a:ext cx="577850" cy="1588"/>
          </a:xfrm>
          <a:prstGeom prst="curvedConnector5">
            <a:avLst>
              <a:gd name="adj1" fmla="val -16759"/>
              <a:gd name="adj2" fmla="val 28000009"/>
              <a:gd name="adj3" fmla="val 12334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 name="Line 9">
            <a:extLst>
              <a:ext uri="{FF2B5EF4-FFF2-40B4-BE49-F238E27FC236}">
                <a16:creationId xmlns:a16="http://schemas.microsoft.com/office/drawing/2014/main" id="{E6235772-B033-404C-85BF-097432A2CB0E}"/>
              </a:ext>
            </a:extLst>
          </p:cNvPr>
          <p:cNvSpPr>
            <a:spLocks noChangeShapeType="1"/>
          </p:cNvSpPr>
          <p:nvPr/>
        </p:nvSpPr>
        <p:spPr bwMode="auto">
          <a:xfrm>
            <a:off x="6999510" y="2650677"/>
            <a:ext cx="4572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0">
            <a:extLst>
              <a:ext uri="{FF2B5EF4-FFF2-40B4-BE49-F238E27FC236}">
                <a16:creationId xmlns:a16="http://schemas.microsoft.com/office/drawing/2014/main" id="{978E2448-F893-4F5E-B975-0C04B947DB4C}"/>
              </a:ext>
            </a:extLst>
          </p:cNvPr>
          <p:cNvSpPr txBox="1">
            <a:spLocks noChangeArrowheads="1"/>
          </p:cNvSpPr>
          <p:nvPr/>
        </p:nvSpPr>
        <p:spPr bwMode="auto">
          <a:xfrm>
            <a:off x="8523510" y="2283965"/>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p>
        </p:txBody>
      </p:sp>
      <p:sp>
        <p:nvSpPr>
          <p:cNvPr id="14" name="Text Box 11">
            <a:extLst>
              <a:ext uri="{FF2B5EF4-FFF2-40B4-BE49-F238E27FC236}">
                <a16:creationId xmlns:a16="http://schemas.microsoft.com/office/drawing/2014/main" id="{AAAD4B81-AD96-4528-A322-99670106FC0D}"/>
              </a:ext>
            </a:extLst>
          </p:cNvPr>
          <p:cNvSpPr txBox="1">
            <a:spLocks noChangeArrowheads="1"/>
          </p:cNvSpPr>
          <p:nvPr/>
        </p:nvSpPr>
        <p:spPr bwMode="auto">
          <a:xfrm>
            <a:off x="7774210" y="327456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b</a:t>
            </a:r>
          </a:p>
        </p:txBody>
      </p:sp>
      <p:sp>
        <p:nvSpPr>
          <p:cNvPr id="15" name="Text Box 12">
            <a:extLst>
              <a:ext uri="{FF2B5EF4-FFF2-40B4-BE49-F238E27FC236}">
                <a16:creationId xmlns:a16="http://schemas.microsoft.com/office/drawing/2014/main" id="{481C666B-A259-4F1D-ACCD-A5E47BF18ABA}"/>
              </a:ext>
            </a:extLst>
          </p:cNvPr>
          <p:cNvSpPr txBox="1">
            <a:spLocks noChangeArrowheads="1"/>
          </p:cNvSpPr>
          <p:nvPr/>
        </p:nvSpPr>
        <p:spPr bwMode="auto">
          <a:xfrm>
            <a:off x="8142510" y="3793677"/>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t>,</a:t>
            </a:r>
            <a:r>
              <a:rPr lang="en-US" altLang="en-US" sz="1800" b="1" i="1"/>
              <a:t>b</a:t>
            </a:r>
          </a:p>
        </p:txBody>
      </p:sp>
      <p:sp>
        <p:nvSpPr>
          <p:cNvPr id="16" name="Text Box 13">
            <a:extLst>
              <a:ext uri="{FF2B5EF4-FFF2-40B4-BE49-F238E27FC236}">
                <a16:creationId xmlns:a16="http://schemas.microsoft.com/office/drawing/2014/main" id="{F688F94D-68D3-4EC6-9B55-EA2A452C9270}"/>
              </a:ext>
            </a:extLst>
          </p:cNvPr>
          <p:cNvSpPr txBox="1">
            <a:spLocks noChangeArrowheads="1"/>
          </p:cNvSpPr>
          <p:nvPr/>
        </p:nvSpPr>
        <p:spPr bwMode="auto">
          <a:xfrm>
            <a:off x="8142510" y="3807965"/>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sym typeface="Symbol" panose="05050102010706020507" pitchFamily="18" charset="2"/>
              </a:rPr>
              <a:t></a:t>
            </a:r>
            <a:r>
              <a:rPr lang="en-US" altLang="en-US" sz="1800" b="1" i="1"/>
              <a:t>b</a:t>
            </a:r>
          </a:p>
        </p:txBody>
      </p:sp>
      <p:sp>
        <p:nvSpPr>
          <p:cNvPr id="17" name="Oval 14">
            <a:extLst>
              <a:ext uri="{FF2B5EF4-FFF2-40B4-BE49-F238E27FC236}">
                <a16:creationId xmlns:a16="http://schemas.microsoft.com/office/drawing/2014/main" id="{340B71A5-34A9-4B14-A0C9-32A47D8297E2}"/>
              </a:ext>
            </a:extLst>
          </p:cNvPr>
          <p:cNvSpPr>
            <a:spLocks noChangeArrowheads="1"/>
          </p:cNvSpPr>
          <p:nvPr/>
        </p:nvSpPr>
        <p:spPr bwMode="auto">
          <a:xfrm>
            <a:off x="5627910" y="2269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b="1" i="1"/>
              <a:t>s</a:t>
            </a:r>
          </a:p>
        </p:txBody>
      </p:sp>
      <p:sp>
        <p:nvSpPr>
          <p:cNvPr id="18" name="Oval 15">
            <a:extLst>
              <a:ext uri="{FF2B5EF4-FFF2-40B4-BE49-F238E27FC236}">
                <a16:creationId xmlns:a16="http://schemas.microsoft.com/office/drawing/2014/main" id="{C113444D-3E1A-4F9B-ABDB-5C3244FBA4E5}"/>
              </a:ext>
            </a:extLst>
          </p:cNvPr>
          <p:cNvSpPr>
            <a:spLocks noChangeArrowheads="1"/>
          </p:cNvSpPr>
          <p:nvPr/>
        </p:nvSpPr>
        <p:spPr bwMode="auto">
          <a:xfrm>
            <a:off x="5627910" y="417467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f</a:t>
            </a:r>
          </a:p>
        </p:txBody>
      </p:sp>
      <p:sp>
        <p:nvSpPr>
          <p:cNvPr id="19" name="Oval 16">
            <a:extLst>
              <a:ext uri="{FF2B5EF4-FFF2-40B4-BE49-F238E27FC236}">
                <a16:creationId xmlns:a16="http://schemas.microsoft.com/office/drawing/2014/main" id="{7E438144-315A-4327-9470-DE0F1C75EC39}"/>
              </a:ext>
            </a:extLst>
          </p:cNvPr>
          <p:cNvSpPr>
            <a:spLocks noChangeArrowheads="1"/>
          </p:cNvSpPr>
          <p:nvPr/>
        </p:nvSpPr>
        <p:spPr bwMode="auto">
          <a:xfrm>
            <a:off x="7456710" y="4174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20" name="AutoShape 17">
            <a:extLst>
              <a:ext uri="{FF2B5EF4-FFF2-40B4-BE49-F238E27FC236}">
                <a16:creationId xmlns:a16="http://schemas.microsoft.com/office/drawing/2014/main" id="{F722B0E0-2A11-4B30-9BCB-6C31B06D2DC9}"/>
              </a:ext>
            </a:extLst>
          </p:cNvPr>
          <p:cNvCxnSpPr>
            <a:cxnSpLocks noChangeShapeType="1"/>
            <a:stCxn id="19" idx="2"/>
            <a:endCxn id="18" idx="6"/>
          </p:cNvCxnSpPr>
          <p:nvPr/>
        </p:nvCxnSpPr>
        <p:spPr bwMode="auto">
          <a:xfrm flipH="1">
            <a:off x="6408960" y="4555677"/>
            <a:ext cx="10334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Text Box 18">
            <a:extLst>
              <a:ext uri="{FF2B5EF4-FFF2-40B4-BE49-F238E27FC236}">
                <a16:creationId xmlns:a16="http://schemas.microsoft.com/office/drawing/2014/main" id="{BBA2C2F2-B7FE-4CBC-92C8-C1FAEAD8E313}"/>
              </a:ext>
            </a:extLst>
          </p:cNvPr>
          <p:cNvSpPr txBox="1">
            <a:spLocks noChangeArrowheads="1"/>
          </p:cNvSpPr>
          <p:nvPr/>
        </p:nvSpPr>
        <p:spPr bwMode="auto">
          <a:xfrm>
            <a:off x="6770910" y="417467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sp>
        <p:nvSpPr>
          <p:cNvPr id="22" name="Text Box 19">
            <a:extLst>
              <a:ext uri="{FF2B5EF4-FFF2-40B4-BE49-F238E27FC236}">
                <a16:creationId xmlns:a16="http://schemas.microsoft.com/office/drawing/2014/main" id="{B36AA556-0CA6-4AD7-818A-FAE0E9E0F877}"/>
              </a:ext>
            </a:extLst>
          </p:cNvPr>
          <p:cNvSpPr txBox="1">
            <a:spLocks noChangeArrowheads="1"/>
          </p:cNvSpPr>
          <p:nvPr/>
        </p:nvSpPr>
        <p:spPr bwMode="auto">
          <a:xfrm>
            <a:off x="6770910" y="226967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dirty="0">
                <a:sym typeface="Symbol" panose="05050102010706020507" pitchFamily="18" charset="2"/>
              </a:rPr>
              <a:t></a:t>
            </a:r>
          </a:p>
        </p:txBody>
      </p:sp>
      <p:cxnSp>
        <p:nvCxnSpPr>
          <p:cNvPr id="23" name="AutoShape 20">
            <a:extLst>
              <a:ext uri="{FF2B5EF4-FFF2-40B4-BE49-F238E27FC236}">
                <a16:creationId xmlns:a16="http://schemas.microsoft.com/office/drawing/2014/main" id="{B429A3F9-AEDA-4404-9A10-02BC560DB105}"/>
              </a:ext>
            </a:extLst>
          </p:cNvPr>
          <p:cNvCxnSpPr>
            <a:cxnSpLocks noChangeShapeType="1"/>
            <a:stCxn id="7" idx="3"/>
            <a:endCxn id="18" idx="7"/>
          </p:cNvCxnSpPr>
          <p:nvPr/>
        </p:nvCxnSpPr>
        <p:spPr bwMode="auto">
          <a:xfrm flipH="1">
            <a:off x="6278785" y="2934840"/>
            <a:ext cx="1289050" cy="133191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4" name="Text Box 21">
            <a:extLst>
              <a:ext uri="{FF2B5EF4-FFF2-40B4-BE49-F238E27FC236}">
                <a16:creationId xmlns:a16="http://schemas.microsoft.com/office/drawing/2014/main" id="{6E4A3EEC-A001-4B97-8E45-B424D01B32FE}"/>
              </a:ext>
            </a:extLst>
          </p:cNvPr>
          <p:cNvSpPr txBox="1">
            <a:spLocks noChangeArrowheads="1"/>
          </p:cNvSpPr>
          <p:nvPr/>
        </p:nvSpPr>
        <p:spPr bwMode="auto">
          <a:xfrm>
            <a:off x="5932710" y="3412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cxnSp>
        <p:nvCxnSpPr>
          <p:cNvPr id="25" name="AutoShape 23">
            <a:extLst>
              <a:ext uri="{FF2B5EF4-FFF2-40B4-BE49-F238E27FC236}">
                <a16:creationId xmlns:a16="http://schemas.microsoft.com/office/drawing/2014/main" id="{B3B1643E-43B6-4CB2-BCB8-C49A0558E29F}"/>
              </a:ext>
            </a:extLst>
          </p:cNvPr>
          <p:cNvCxnSpPr>
            <a:cxnSpLocks noChangeShapeType="1"/>
            <a:stCxn id="17" idx="6"/>
            <a:endCxn id="12" idx="1"/>
          </p:cNvCxnSpPr>
          <p:nvPr/>
        </p:nvCxnSpPr>
        <p:spPr bwMode="auto">
          <a:xfrm>
            <a:off x="6404198" y="2650677"/>
            <a:ext cx="1052512" cy="142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6" name="AutoShape 24">
            <a:extLst>
              <a:ext uri="{FF2B5EF4-FFF2-40B4-BE49-F238E27FC236}">
                <a16:creationId xmlns:a16="http://schemas.microsoft.com/office/drawing/2014/main" id="{0E3C2558-7A92-48E8-9FF2-9098EFB82344}"/>
              </a:ext>
            </a:extLst>
          </p:cNvPr>
          <p:cNvCxnSpPr>
            <a:cxnSpLocks noChangeShapeType="1"/>
            <a:stCxn id="17" idx="4"/>
            <a:endCxn id="18" idx="0"/>
          </p:cNvCxnSpPr>
          <p:nvPr/>
        </p:nvCxnSpPr>
        <p:spPr bwMode="auto">
          <a:xfrm>
            <a:off x="6008910" y="3045965"/>
            <a:ext cx="0" cy="110966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cxnSp>
        <p:nvCxnSpPr>
          <p:cNvPr id="27" name="AutoShape 27">
            <a:extLst>
              <a:ext uri="{FF2B5EF4-FFF2-40B4-BE49-F238E27FC236}">
                <a16:creationId xmlns:a16="http://schemas.microsoft.com/office/drawing/2014/main" id="{7A8403A8-AED8-46BF-A465-1012BAF3B803}"/>
              </a:ext>
            </a:extLst>
          </p:cNvPr>
          <p:cNvCxnSpPr>
            <a:cxnSpLocks noChangeShapeType="1"/>
            <a:stCxn id="17" idx="5"/>
            <a:endCxn id="19" idx="1"/>
          </p:cNvCxnSpPr>
          <p:nvPr/>
        </p:nvCxnSpPr>
        <p:spPr bwMode="auto">
          <a:xfrm>
            <a:off x="6278785" y="2934840"/>
            <a:ext cx="1289050" cy="1336675"/>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8" name="Text Box 28">
            <a:extLst>
              <a:ext uri="{FF2B5EF4-FFF2-40B4-BE49-F238E27FC236}">
                <a16:creationId xmlns:a16="http://schemas.microsoft.com/office/drawing/2014/main" id="{7646F04E-19EF-4A9B-B7BC-B70EE50ECC68}"/>
              </a:ext>
            </a:extLst>
          </p:cNvPr>
          <p:cNvSpPr txBox="1">
            <a:spLocks noChangeArrowheads="1"/>
          </p:cNvSpPr>
          <p:nvPr/>
        </p:nvSpPr>
        <p:spPr bwMode="auto">
          <a:xfrm>
            <a:off x="7304310" y="3031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sp>
        <p:nvSpPr>
          <p:cNvPr id="29" name="Text Box 29">
            <a:extLst>
              <a:ext uri="{FF2B5EF4-FFF2-40B4-BE49-F238E27FC236}">
                <a16:creationId xmlns:a16="http://schemas.microsoft.com/office/drawing/2014/main" id="{E64857E4-7EA0-4B16-8019-559F3F1087BE}"/>
              </a:ext>
            </a:extLst>
          </p:cNvPr>
          <p:cNvSpPr txBox="1">
            <a:spLocks noChangeArrowheads="1"/>
          </p:cNvSpPr>
          <p:nvPr/>
        </p:nvSpPr>
        <p:spPr bwMode="auto">
          <a:xfrm>
            <a:off x="6161310" y="3031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cxnSp>
        <p:nvCxnSpPr>
          <p:cNvPr id="30" name="AutoShape 30">
            <a:extLst>
              <a:ext uri="{FF2B5EF4-FFF2-40B4-BE49-F238E27FC236}">
                <a16:creationId xmlns:a16="http://schemas.microsoft.com/office/drawing/2014/main" id="{99166FFF-C6BA-4173-823D-D6C317AB18C3}"/>
              </a:ext>
            </a:extLst>
          </p:cNvPr>
          <p:cNvCxnSpPr>
            <a:cxnSpLocks noChangeShapeType="1"/>
            <a:stCxn id="19" idx="7"/>
            <a:endCxn id="7" idx="5"/>
          </p:cNvCxnSpPr>
          <p:nvPr/>
        </p:nvCxnSpPr>
        <p:spPr bwMode="auto">
          <a:xfrm rot="16200000">
            <a:off x="7439247" y="3603178"/>
            <a:ext cx="1336675" cy="0"/>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31" name="Text Box 31">
            <a:extLst>
              <a:ext uri="{FF2B5EF4-FFF2-40B4-BE49-F238E27FC236}">
                <a16:creationId xmlns:a16="http://schemas.microsoft.com/office/drawing/2014/main" id="{62BA9EDF-9C82-4E7E-950A-B2AB2AD655B1}"/>
              </a:ext>
            </a:extLst>
          </p:cNvPr>
          <p:cNvSpPr txBox="1">
            <a:spLocks noChangeArrowheads="1"/>
          </p:cNvSpPr>
          <p:nvPr/>
        </p:nvSpPr>
        <p:spPr bwMode="auto">
          <a:xfrm>
            <a:off x="8066310" y="31840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grpSp>
        <p:nvGrpSpPr>
          <p:cNvPr id="5" name="Group 4">
            <a:extLst>
              <a:ext uri="{FF2B5EF4-FFF2-40B4-BE49-F238E27FC236}">
                <a16:creationId xmlns:a16="http://schemas.microsoft.com/office/drawing/2014/main" id="{BBB98825-8BC8-B18A-C4E1-CD049EBE1380}"/>
              </a:ext>
            </a:extLst>
          </p:cNvPr>
          <p:cNvGrpSpPr/>
          <p:nvPr/>
        </p:nvGrpSpPr>
        <p:grpSpPr>
          <a:xfrm>
            <a:off x="5733" y="693860"/>
            <a:ext cx="8319118" cy="151690"/>
            <a:chOff x="284163" y="1577847"/>
            <a:chExt cx="8576373" cy="137411"/>
          </a:xfrm>
        </p:grpSpPr>
        <p:sp>
          <p:nvSpPr>
            <p:cNvPr id="6" name="Rectangle 5">
              <a:extLst>
                <a:ext uri="{FF2B5EF4-FFF2-40B4-BE49-F238E27FC236}">
                  <a16:creationId xmlns:a16="http://schemas.microsoft.com/office/drawing/2014/main" id="{A9A9E100-DBCE-B812-2ED1-9998E9F117A5}"/>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38DADDB8-7270-7435-769A-43E5CF1DEAD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3" name="Rectangle 32">
              <a:extLst>
                <a:ext uri="{FF2B5EF4-FFF2-40B4-BE49-F238E27FC236}">
                  <a16:creationId xmlns:a16="http://schemas.microsoft.com/office/drawing/2014/main" id="{A4E6E9E4-A2B5-F075-3F91-10B2EF18D8D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8108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path" presetSubtype="0" accel="50000" decel="50000" fill="hold" nodeType="afterEffect">
                                  <p:stCondLst>
                                    <p:cond delay="0"/>
                                  </p:stCondLst>
                                  <p:childTnLst>
                                    <p:animMotion origin="layout" path="M 3.33333E-6 -4.14431E-6 L -0.2 -4.14431E-6 " pathEditMode="relative" rAng="0" ptsTypes="AA">
                                      <p:cBhvr>
                                        <p:cTn id="9" dur="2000" fill="hold"/>
                                        <p:tgtEl>
                                          <p:spTgt spid="12"/>
                                        </p:tgtEl>
                                        <p:attrNameLst>
                                          <p:attrName>ppt_x</p:attrName>
                                          <p:attrName>ppt_y</p:attrName>
                                        </p:attrNameLst>
                                      </p:cBhvr>
                                      <p:rCtr x="-10000" y="0"/>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par>
                                <p:cTn id="18" presetID="1" presetClass="exit"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nodeType="afterEffect">
                                  <p:stCondLst>
                                    <p:cond delay="500"/>
                                  </p:stCondLst>
                                  <p:childTnLst>
                                    <p:set>
                                      <p:cBhvr>
                                        <p:cTn id="24" dur="1" fill="hold">
                                          <p:stCondLst>
                                            <p:cond delay="0"/>
                                          </p:stCondLst>
                                        </p:cTn>
                                        <p:tgtEl>
                                          <p:spTgt spid="20"/>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par>
                          <p:cTn id="28" fill="hold">
                            <p:stCondLst>
                              <p:cond delay="2500"/>
                            </p:stCondLst>
                            <p:childTnLst>
                              <p:par>
                                <p:cTn id="29" presetID="3" presetClass="emph" presetSubtype="1" grpId="1" nodeType="afterEffect">
                                  <p:stCondLst>
                                    <p:cond delay="0"/>
                                  </p:stCondLst>
                                  <p:childTnLst>
                                    <p:set>
                                      <p:cBhvr override="childStyle">
                                        <p:cTn id="30" dur="indefinite"/>
                                        <p:tgtEl>
                                          <p:spTgt spid="15"/>
                                        </p:tgtEl>
                                        <p:attrNameLst>
                                          <p:attrName>style.color</p:attrName>
                                        </p:attrNameLst>
                                      </p:cBhvr>
                                      <p:to>
                                        <p:clrVal>
                                          <a:srgbClr val="FF0000"/>
                                        </p:clrVal>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3"/>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8"/>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9"/>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6"/>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3"/>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7"/>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4">
                                            <p:txEl>
                                              <p:pRg st="0" end="0"/>
                                            </p:txEl>
                                          </p:spTgt>
                                        </p:tgtEl>
                                        <p:attrNameLst>
                                          <p:attrName>style.visibility</p:attrName>
                                        </p:attrNameLst>
                                      </p:cBhvr>
                                      <p:to>
                                        <p:strVal val="visible"/>
                                      </p:to>
                                    </p:set>
                                    <p:animEffect transition="in" filter="fade">
                                      <p:cBhvr>
                                        <p:cTn id="83" dur="500"/>
                                        <p:tgtEl>
                                          <p:spTgt spid="4">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4">
                                            <p:txEl>
                                              <p:pRg st="1" end="1"/>
                                            </p:txEl>
                                          </p:spTgt>
                                        </p:tgtEl>
                                        <p:attrNameLst>
                                          <p:attrName>style.visibility</p:attrName>
                                        </p:attrNameLst>
                                      </p:cBhvr>
                                      <p:to>
                                        <p:strVal val="visible"/>
                                      </p:to>
                                    </p:set>
                                    <p:animEffect transition="in" filter="fade">
                                      <p:cBhvr>
                                        <p:cTn id="88" dur="500"/>
                                        <p:tgtEl>
                                          <p:spTgt spid="4">
                                            <p:txEl>
                                              <p:pRg st="1" end="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4">
                                            <p:txEl>
                                              <p:pRg st="2" end="2"/>
                                            </p:txEl>
                                          </p:spTgt>
                                        </p:tgtEl>
                                        <p:attrNameLst>
                                          <p:attrName>style.visibility</p:attrName>
                                        </p:attrNameLst>
                                      </p:cBhvr>
                                      <p:to>
                                        <p:strVal val="visible"/>
                                      </p:to>
                                    </p:set>
                                    <p:animEffect transition="in" filter="fade">
                                      <p:cBhvr>
                                        <p:cTn id="93" dur="500"/>
                                        <p:tgtEl>
                                          <p:spTgt spid="4">
                                            <p:txEl>
                                              <p:pRg st="2" end="2"/>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4">
                                            <p:txEl>
                                              <p:pRg st="3" end="3"/>
                                            </p:txEl>
                                          </p:spTgt>
                                        </p:tgtEl>
                                        <p:attrNameLst>
                                          <p:attrName>style.visibility</p:attrName>
                                        </p:attrNameLst>
                                      </p:cBhvr>
                                      <p:to>
                                        <p:strVal val="visible"/>
                                      </p:to>
                                    </p:set>
                                    <p:animEffect transition="in" filter="fade">
                                      <p:cBhvr>
                                        <p:cTn id="98" dur="500"/>
                                        <p:tgtEl>
                                          <p:spTgt spid="4">
                                            <p:txEl>
                                              <p:pRg st="3" end="3"/>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4">
                                            <p:txEl>
                                              <p:pRg st="4" end="4"/>
                                            </p:txEl>
                                          </p:spTgt>
                                        </p:tgtEl>
                                        <p:attrNameLst>
                                          <p:attrName>style.visibility</p:attrName>
                                        </p:attrNameLst>
                                      </p:cBhvr>
                                      <p:to>
                                        <p:strVal val="visible"/>
                                      </p:to>
                                    </p:set>
                                    <p:animEffect transition="in" filter="fade">
                                      <p:cBhvr>
                                        <p:cTn id="103" dur="500"/>
                                        <p:tgtEl>
                                          <p:spTgt spid="4">
                                            <p:txEl>
                                              <p:pRg st="4" end="4"/>
                                            </p:txEl>
                                          </p:spTgt>
                                        </p:tgtEl>
                                      </p:cBhvr>
                                    </p:animEffect>
                                  </p:childTnLst>
                                </p:cTn>
                              </p:par>
                              <p:par>
                                <p:cTn id="104" presetID="1" presetClass="exit" presetSubtype="0" fill="hold" grpId="1" nodeType="withEffect">
                                  <p:stCondLst>
                                    <p:cond delay="0"/>
                                  </p:stCondLst>
                                  <p:childTnLst>
                                    <p:set>
                                      <p:cBhvr>
                                        <p:cTn id="105"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5" grpId="1"/>
      <p:bldP spid="16" grpId="0"/>
      <p:bldP spid="17" grpId="0" animBg="1"/>
      <p:bldP spid="18" grpId="0" animBg="1"/>
      <p:bldP spid="19" grpId="0" animBg="1"/>
      <p:bldP spid="21" grpId="0"/>
      <p:bldP spid="22" grpId="0"/>
      <p:bldP spid="24" grpId="0"/>
      <p:bldP spid="24" grpId="1"/>
      <p:bldP spid="28" grpId="0"/>
      <p:bldP spid="28" grpId="1"/>
      <p:bldP spid="29" grpId="0"/>
      <p:bldP spid="29" grpId="1"/>
      <p:bldP spid="31" grpId="0"/>
      <p:bldP spid="31"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80330B-B65F-419B-BBFD-907AAFCA7FA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FBD23EB-3887-4B4F-9E51-D03ED9808EA7}"/>
              </a:ext>
            </a:extLst>
          </p:cNvPr>
          <p:cNvSpPr>
            <a:spLocks noGrp="1"/>
          </p:cNvSpPr>
          <p:nvPr>
            <p:ph type="body" sz="quarter" idx="12"/>
          </p:nvPr>
        </p:nvSpPr>
        <p:spPr/>
        <p:txBody>
          <a:bodyPr/>
          <a:lstStyle/>
          <a:p>
            <a:r>
              <a:rPr lang="en-US" dirty="0">
                <a:solidFill>
                  <a:srgbClr val="FF0000"/>
                </a:solidFill>
              </a:rPr>
              <a:t>Formal Definition of GNFA</a:t>
            </a:r>
          </a:p>
        </p:txBody>
      </p:sp>
      <p:sp>
        <p:nvSpPr>
          <p:cNvPr id="4" name="Text Placeholder 3">
            <a:extLst>
              <a:ext uri="{FF2B5EF4-FFF2-40B4-BE49-F238E27FC236}">
                <a16:creationId xmlns:a16="http://schemas.microsoft.com/office/drawing/2014/main" id="{621CB031-5433-434A-9079-AD0E79191CA4}"/>
              </a:ext>
            </a:extLst>
          </p:cNvPr>
          <p:cNvSpPr>
            <a:spLocks noGrp="1"/>
          </p:cNvSpPr>
          <p:nvPr>
            <p:ph type="body" sz="quarter" idx="13"/>
          </p:nvPr>
        </p:nvSpPr>
        <p:spPr>
          <a:xfrm>
            <a:off x="2" y="819248"/>
            <a:ext cx="9136063" cy="5844218"/>
          </a:xfrm>
        </p:spPr>
        <p:txBody>
          <a:bodyPr>
            <a:normAutofit lnSpcReduction="10000"/>
          </a:bodyPr>
          <a:lstStyle/>
          <a:p>
            <a:pPr eaLnBrk="1" hangingPunct="1">
              <a:buClrTx/>
            </a:pPr>
            <a:r>
              <a:rPr lang="en-US" altLang="en-US" sz="2600" dirty="0">
                <a:solidFill>
                  <a:schemeClr val="bg2">
                    <a:lumMod val="50000"/>
                  </a:schemeClr>
                </a:solidFill>
              </a:rPr>
              <a:t>A generalized nondeterministic finite automaton is a 5-tuple,  </a:t>
            </a:r>
            <a:r>
              <a:rPr lang="en-US" altLang="en-US" sz="2800" dirty="0">
                <a:solidFill>
                  <a:schemeClr val="bg2">
                    <a:lumMod val="50000"/>
                  </a:schemeClr>
                </a:solidFill>
              </a:rPr>
              <a:t>(</a:t>
            </a:r>
            <a:r>
              <a:rPr lang="en-US" altLang="en-US" sz="2800" i="1" dirty="0">
                <a:solidFill>
                  <a:schemeClr val="bg2">
                    <a:lumMod val="50000"/>
                  </a:schemeClr>
                </a:solidFill>
              </a:rPr>
              <a:t>Q</a:t>
            </a:r>
            <a:r>
              <a:rPr lang="en-US" altLang="en-US" sz="2800" dirty="0">
                <a:solidFill>
                  <a:schemeClr val="bg2">
                    <a:lumMod val="50000"/>
                  </a:schemeClr>
                </a:solidFill>
              </a:rPr>
              <a:t>,</a:t>
            </a:r>
            <a:r>
              <a:rPr lang="en-US" altLang="en-US" sz="2800" i="1" dirty="0">
                <a:solidFill>
                  <a:schemeClr val="bg2">
                    <a:lumMod val="50000"/>
                  </a:schemeClr>
                </a:solidFill>
              </a:rPr>
              <a:t> </a:t>
            </a:r>
            <a:r>
              <a:rPr lang="el-GR" altLang="en-US" sz="2800" dirty="0">
                <a:solidFill>
                  <a:schemeClr val="bg2">
                    <a:lumMod val="50000"/>
                  </a:schemeClr>
                </a:solidFill>
                <a:cs typeface="Arial" panose="020B0604020202020204" pitchFamily="34" charset="0"/>
              </a:rPr>
              <a:t>Σ</a:t>
            </a:r>
            <a:r>
              <a:rPr lang="en-US" altLang="en-US" sz="2800" dirty="0">
                <a:solidFill>
                  <a:schemeClr val="bg2">
                    <a:lumMod val="50000"/>
                  </a:schemeClr>
                </a:solidFill>
              </a:rPr>
              <a:t>, </a:t>
            </a:r>
            <a:r>
              <a:rPr lang="en-US" altLang="en-US" sz="2800" i="1" dirty="0">
                <a:solidFill>
                  <a:schemeClr val="bg2">
                    <a:lumMod val="50000"/>
                  </a:schemeClr>
                </a:solidFill>
                <a:sym typeface="Symbol" panose="05050102010706020507" pitchFamily="18" charset="2"/>
              </a:rPr>
              <a:t></a:t>
            </a:r>
            <a:r>
              <a:rPr lang="en-US" altLang="en-US" sz="2800" dirty="0">
                <a:solidFill>
                  <a:schemeClr val="bg2">
                    <a:lumMod val="50000"/>
                  </a:schemeClr>
                </a:solidFill>
              </a:rPr>
              <a:t>,</a:t>
            </a:r>
            <a:r>
              <a:rPr lang="en-US" altLang="en-US" sz="2800" i="1" dirty="0">
                <a:solidFill>
                  <a:schemeClr val="bg2">
                    <a:lumMod val="50000"/>
                  </a:schemeClr>
                </a:solidFill>
              </a:rPr>
              <a:t> </a:t>
            </a:r>
            <a:r>
              <a:rPr lang="en-US" altLang="en-US" sz="2800" i="1" dirty="0" err="1">
                <a:solidFill>
                  <a:schemeClr val="bg2">
                    <a:lumMod val="50000"/>
                  </a:schemeClr>
                </a:solidFill>
              </a:rPr>
              <a:t>q</a:t>
            </a:r>
            <a:r>
              <a:rPr lang="en-US" altLang="en-US" sz="2800" baseline="-25000" dirty="0" err="1">
                <a:solidFill>
                  <a:schemeClr val="bg2">
                    <a:lumMod val="50000"/>
                  </a:schemeClr>
                </a:solidFill>
              </a:rPr>
              <a:t>start</a:t>
            </a:r>
            <a:r>
              <a:rPr lang="en-US" altLang="en-US" sz="2800" dirty="0">
                <a:solidFill>
                  <a:schemeClr val="bg2">
                    <a:lumMod val="50000"/>
                  </a:schemeClr>
                </a:solidFill>
              </a:rPr>
              <a:t>,</a:t>
            </a:r>
            <a:r>
              <a:rPr lang="en-US" altLang="en-US" sz="2800" i="1" dirty="0">
                <a:solidFill>
                  <a:schemeClr val="bg2">
                    <a:lumMod val="50000"/>
                  </a:schemeClr>
                </a:solidFill>
              </a:rPr>
              <a:t> </a:t>
            </a:r>
            <a:r>
              <a:rPr lang="en-US" altLang="en-US" sz="2800" i="1" dirty="0" err="1">
                <a:solidFill>
                  <a:schemeClr val="bg2">
                    <a:lumMod val="50000"/>
                  </a:schemeClr>
                </a:solidFill>
              </a:rPr>
              <a:t>q</a:t>
            </a:r>
            <a:r>
              <a:rPr lang="en-US" altLang="en-US" sz="2800" baseline="-25000" dirty="0" err="1">
                <a:solidFill>
                  <a:schemeClr val="bg2">
                    <a:lumMod val="50000"/>
                  </a:schemeClr>
                </a:solidFill>
              </a:rPr>
              <a:t>accept</a:t>
            </a:r>
            <a:r>
              <a:rPr lang="en-US" altLang="en-US" sz="2800" dirty="0">
                <a:solidFill>
                  <a:schemeClr val="bg2">
                    <a:lumMod val="50000"/>
                  </a:schemeClr>
                </a:solidFill>
              </a:rPr>
              <a:t>) where – </a:t>
            </a:r>
          </a:p>
          <a:p>
            <a:pPr lvl="2">
              <a:spcBef>
                <a:spcPts val="1800"/>
              </a:spcBef>
              <a:buClrTx/>
              <a:buFont typeface="Wingdings" panose="05000000000000000000" pitchFamily="2" charset="2"/>
              <a:buChar char="Ø"/>
            </a:pPr>
            <a:r>
              <a:rPr lang="en-US" altLang="en-US" sz="2200" i="1" dirty="0"/>
              <a:t>Q</a:t>
            </a:r>
            <a:r>
              <a:rPr lang="en-US" altLang="en-US" sz="2200" dirty="0"/>
              <a:t> is the finite set of states,</a:t>
            </a:r>
          </a:p>
          <a:p>
            <a:pPr lvl="2">
              <a:buClrTx/>
              <a:buFont typeface="Wingdings" panose="05000000000000000000" pitchFamily="2" charset="2"/>
              <a:buChar char="Ø"/>
            </a:pPr>
            <a:r>
              <a:rPr lang="el-GR" altLang="en-US" sz="2200" dirty="0">
                <a:cs typeface="Arial" panose="020B0604020202020204" pitchFamily="34" charset="0"/>
              </a:rPr>
              <a:t>Σ</a:t>
            </a:r>
            <a:r>
              <a:rPr lang="en-US" altLang="en-US" sz="2200" dirty="0">
                <a:cs typeface="Arial" panose="020B0604020202020204" pitchFamily="34" charset="0"/>
              </a:rPr>
              <a:t> is the input alphabet,</a:t>
            </a:r>
          </a:p>
          <a:p>
            <a:pPr lvl="2">
              <a:buClrTx/>
              <a:buFont typeface="Wingdings" panose="05000000000000000000" pitchFamily="2" charset="2"/>
              <a:buChar char="Ø"/>
            </a:pPr>
            <a:r>
              <a:rPr lang="en-US" altLang="en-US" sz="2200" i="1" dirty="0">
                <a:sym typeface="Symbol" panose="05050102010706020507" pitchFamily="18" charset="2"/>
              </a:rPr>
              <a:t></a:t>
            </a:r>
            <a:r>
              <a:rPr lang="en-US" altLang="en-US" sz="2200" dirty="0"/>
              <a:t> : (</a:t>
            </a:r>
            <a:r>
              <a:rPr lang="en-US" altLang="en-US" sz="2200" i="1" dirty="0"/>
              <a:t>Q </a:t>
            </a:r>
            <a:r>
              <a:rPr lang="en-US" altLang="en-US" sz="2200" dirty="0"/>
              <a:t>- {</a:t>
            </a:r>
            <a:r>
              <a:rPr lang="en-US" altLang="en-US" sz="2200" i="1" dirty="0" err="1"/>
              <a:t>q</a:t>
            </a:r>
            <a:r>
              <a:rPr lang="en-US" altLang="en-US" sz="2200" baseline="-25000" dirty="0" err="1"/>
              <a:t>start</a:t>
            </a:r>
            <a:r>
              <a:rPr lang="en-US" altLang="en-US" sz="2200" dirty="0"/>
              <a:t>}) </a:t>
            </a:r>
            <a:r>
              <a:rPr lang="en-US" altLang="en-US" sz="2200" dirty="0">
                <a:sym typeface="Symbol" panose="05050102010706020507" pitchFamily="18" charset="2"/>
              </a:rPr>
              <a:t> </a:t>
            </a:r>
            <a:r>
              <a:rPr lang="en-US" altLang="en-US" sz="2200" dirty="0"/>
              <a:t>(</a:t>
            </a:r>
            <a:r>
              <a:rPr lang="en-US" altLang="en-US" sz="2200" i="1" dirty="0"/>
              <a:t>Q </a:t>
            </a:r>
            <a:r>
              <a:rPr lang="en-US" altLang="en-US" sz="2200" dirty="0"/>
              <a:t>- {</a:t>
            </a:r>
            <a:r>
              <a:rPr lang="en-US" altLang="en-US" sz="2200" i="1" dirty="0" err="1"/>
              <a:t>q</a:t>
            </a:r>
            <a:r>
              <a:rPr lang="en-US" altLang="en-US" sz="2200" baseline="-25000" dirty="0" err="1"/>
              <a:t>accept</a:t>
            </a:r>
            <a:r>
              <a:rPr lang="en-US" altLang="en-US" sz="2200" dirty="0"/>
              <a:t>})</a:t>
            </a:r>
            <a:r>
              <a:rPr lang="en-US" altLang="en-US" sz="2200" dirty="0">
                <a:sym typeface="Symbol" panose="05050102010706020507" pitchFamily="18" charset="2"/>
              </a:rPr>
              <a:t>  </a:t>
            </a:r>
            <a:r>
              <a:rPr lang="en-US" altLang="en-US" sz="2200" i="1" dirty="0">
                <a:latin typeface="Monotype Corsiva" panose="03010101010201010101" pitchFamily="66" charset="0"/>
                <a:cs typeface="Times New Roman" panose="02020603050405020304" pitchFamily="18" charset="0"/>
                <a:sym typeface="Symbol" panose="05050102010706020507" pitchFamily="18" charset="2"/>
              </a:rPr>
              <a:t>R</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a:cs typeface="Times New Roman" panose="02020603050405020304" pitchFamily="18" charset="0"/>
                <a:sym typeface="Symbol" panose="05050102010706020507" pitchFamily="18" charset="2"/>
              </a:rPr>
              <a:t>is the transition function,</a:t>
            </a:r>
          </a:p>
          <a:p>
            <a:pPr lvl="2">
              <a:buClrTx/>
              <a:buFont typeface="Wingdings" panose="05000000000000000000" pitchFamily="2" charset="2"/>
              <a:buChar char="Ø"/>
            </a:pPr>
            <a:r>
              <a:rPr lang="en-US" altLang="en-US" sz="2200" i="1" dirty="0" err="1"/>
              <a:t>q</a:t>
            </a:r>
            <a:r>
              <a:rPr lang="en-US" altLang="en-US" sz="2200" baseline="-25000" dirty="0" err="1"/>
              <a:t>start</a:t>
            </a:r>
            <a:r>
              <a:rPr lang="en-US" altLang="en-US" sz="2200" dirty="0"/>
              <a:t> is the start state,</a:t>
            </a:r>
          </a:p>
          <a:p>
            <a:pPr lvl="2">
              <a:buClrTx/>
              <a:buFont typeface="Wingdings" panose="05000000000000000000" pitchFamily="2" charset="2"/>
              <a:buChar char="Ø"/>
            </a:pPr>
            <a:r>
              <a:rPr lang="en-US" altLang="en-US" sz="2200" i="1" dirty="0" err="1"/>
              <a:t>q</a:t>
            </a:r>
            <a:r>
              <a:rPr lang="en-US" altLang="en-US" sz="2200" baseline="-25000" dirty="0" err="1"/>
              <a:t>accept</a:t>
            </a:r>
            <a:r>
              <a:rPr lang="en-US" altLang="en-US" sz="2200" dirty="0"/>
              <a:t> is the accept state.</a:t>
            </a:r>
          </a:p>
          <a:p>
            <a:pPr lvl="2">
              <a:buClrTx/>
              <a:buFont typeface="Wingdings" panose="05000000000000000000" pitchFamily="2" charset="2"/>
              <a:buChar char="Ø"/>
            </a:pPr>
            <a:endParaRPr lang="en-US" altLang="en-US" sz="2200" dirty="0"/>
          </a:p>
          <a:p>
            <a:pPr algn="just" eaLnBrk="1" hangingPunct="1">
              <a:buClrTx/>
            </a:pPr>
            <a:r>
              <a:rPr lang="en-US" altLang="en-US" sz="2600" dirty="0">
                <a:solidFill>
                  <a:schemeClr val="bg2">
                    <a:lumMod val="50000"/>
                  </a:schemeClr>
                </a:solidFill>
              </a:rPr>
              <a:t>A GNFA accepts a string </a:t>
            </a:r>
            <a:r>
              <a:rPr lang="en-US" altLang="en-US" sz="2600" i="1" dirty="0">
                <a:solidFill>
                  <a:schemeClr val="bg2">
                    <a:lumMod val="50000"/>
                  </a:schemeClr>
                </a:solidFill>
              </a:rPr>
              <a:t>w</a:t>
            </a:r>
            <a:r>
              <a:rPr lang="en-US" altLang="en-US" sz="2600" dirty="0">
                <a:solidFill>
                  <a:schemeClr val="bg2">
                    <a:lumMod val="50000"/>
                  </a:schemeClr>
                </a:solidFill>
              </a:rPr>
              <a:t> in </a:t>
            </a:r>
            <a:r>
              <a:rPr lang="el-GR" altLang="en-US" sz="2600" dirty="0">
                <a:solidFill>
                  <a:schemeClr val="bg2">
                    <a:lumMod val="50000"/>
                  </a:schemeClr>
                </a:solidFill>
                <a:cs typeface="Arial" panose="020B0604020202020204" pitchFamily="34" charset="0"/>
              </a:rPr>
              <a:t>Σ</a:t>
            </a:r>
            <a:r>
              <a:rPr lang="en-US" altLang="en-US" sz="2600" dirty="0">
                <a:solidFill>
                  <a:schemeClr val="bg2">
                    <a:lumMod val="50000"/>
                  </a:schemeClr>
                </a:solidFill>
                <a:cs typeface="Arial" panose="020B0604020202020204" pitchFamily="34" charset="0"/>
              </a:rPr>
              <a:t>* if </a:t>
            </a:r>
            <a:r>
              <a:rPr lang="en-US" altLang="en-US" sz="2600" i="1" dirty="0">
                <a:solidFill>
                  <a:schemeClr val="bg2">
                    <a:lumMod val="50000"/>
                  </a:schemeClr>
                </a:solidFill>
                <a:cs typeface="Arial" panose="020B0604020202020204" pitchFamily="34" charset="0"/>
              </a:rPr>
              <a:t>w</a:t>
            </a:r>
            <a:r>
              <a:rPr lang="en-US" altLang="en-US" sz="2600" dirty="0">
                <a:solidFill>
                  <a:schemeClr val="bg2">
                    <a:lumMod val="50000"/>
                  </a:schemeClr>
                </a:solidFill>
                <a:cs typeface="Arial" panose="020B0604020202020204" pitchFamily="34" charset="0"/>
              </a:rPr>
              <a:t> = </a:t>
            </a:r>
            <a:r>
              <a:rPr lang="en-US" altLang="en-US" sz="2600" i="1" dirty="0">
                <a:solidFill>
                  <a:schemeClr val="bg2">
                    <a:lumMod val="50000"/>
                  </a:schemeClr>
                </a:solidFill>
                <a:cs typeface="Arial" panose="020B0604020202020204" pitchFamily="34" charset="0"/>
              </a:rPr>
              <a:t>w</a:t>
            </a:r>
            <a:r>
              <a:rPr lang="en-US" altLang="en-US" sz="2600" baseline="-25000" dirty="0">
                <a:solidFill>
                  <a:schemeClr val="bg2">
                    <a:lumMod val="50000"/>
                  </a:schemeClr>
                </a:solidFill>
                <a:cs typeface="Arial" panose="020B0604020202020204" pitchFamily="34" charset="0"/>
              </a:rPr>
              <a:t>1</a:t>
            </a:r>
            <a:r>
              <a:rPr lang="en-US" altLang="en-US" sz="2600" i="1" dirty="0">
                <a:solidFill>
                  <a:schemeClr val="bg2">
                    <a:lumMod val="50000"/>
                  </a:schemeClr>
                </a:solidFill>
                <a:cs typeface="Arial" panose="020B0604020202020204" pitchFamily="34" charset="0"/>
              </a:rPr>
              <a:t>w</a:t>
            </a:r>
            <a:r>
              <a:rPr lang="en-US" altLang="en-US" sz="2600" baseline="-25000" dirty="0">
                <a:solidFill>
                  <a:schemeClr val="bg2">
                    <a:lumMod val="50000"/>
                  </a:schemeClr>
                </a:solidFill>
                <a:cs typeface="Arial" panose="020B0604020202020204" pitchFamily="34" charset="0"/>
              </a:rPr>
              <a:t>2</a:t>
            </a:r>
            <a:r>
              <a:rPr lang="en-US" altLang="en-US" sz="2600" dirty="0">
                <a:solidFill>
                  <a:schemeClr val="bg2">
                    <a:lumMod val="50000"/>
                  </a:schemeClr>
                </a:solidFill>
                <a:cs typeface="Arial" panose="020B0604020202020204" pitchFamily="34" charset="0"/>
              </a:rPr>
              <a:t>…</a:t>
            </a:r>
            <a:r>
              <a:rPr lang="en-US" altLang="en-US" sz="2600" i="1" dirty="0" err="1">
                <a:solidFill>
                  <a:schemeClr val="bg2">
                    <a:lumMod val="50000"/>
                  </a:schemeClr>
                </a:solidFill>
                <a:cs typeface="Arial" panose="020B0604020202020204" pitchFamily="34" charset="0"/>
              </a:rPr>
              <a:t>w</a:t>
            </a:r>
            <a:r>
              <a:rPr lang="en-US" altLang="en-US" sz="2600" baseline="-25000" dirty="0" err="1">
                <a:solidFill>
                  <a:schemeClr val="bg2">
                    <a:lumMod val="50000"/>
                  </a:schemeClr>
                </a:solidFill>
                <a:cs typeface="Arial" panose="020B0604020202020204" pitchFamily="34" charset="0"/>
              </a:rPr>
              <a:t>k</a:t>
            </a:r>
            <a:r>
              <a:rPr lang="en-US" altLang="en-US" sz="2600" dirty="0">
                <a:solidFill>
                  <a:schemeClr val="bg2">
                    <a:lumMod val="50000"/>
                  </a:schemeClr>
                </a:solidFill>
                <a:cs typeface="Arial" panose="020B0604020202020204" pitchFamily="34" charset="0"/>
              </a:rPr>
              <a:t>, where each </a:t>
            </a:r>
            <a:br>
              <a:rPr lang="en-US" altLang="en-US" sz="2600" dirty="0">
                <a:solidFill>
                  <a:schemeClr val="bg2">
                    <a:lumMod val="50000"/>
                  </a:schemeClr>
                </a:solidFill>
                <a:cs typeface="Arial" panose="020B0604020202020204" pitchFamily="34" charset="0"/>
              </a:rPr>
            </a:br>
            <a:r>
              <a:rPr lang="en-US" altLang="en-US" sz="2600" i="1" dirty="0" err="1">
                <a:solidFill>
                  <a:schemeClr val="bg2">
                    <a:lumMod val="50000"/>
                  </a:schemeClr>
                </a:solidFill>
                <a:cs typeface="Arial" panose="020B0604020202020204" pitchFamily="34" charset="0"/>
              </a:rPr>
              <a:t>w</a:t>
            </a:r>
            <a:r>
              <a:rPr lang="en-US" altLang="en-US" sz="2600" baseline="-25000" dirty="0" err="1">
                <a:solidFill>
                  <a:schemeClr val="bg2">
                    <a:lumMod val="50000"/>
                  </a:schemeClr>
                </a:solidFill>
                <a:cs typeface="Arial" panose="020B0604020202020204" pitchFamily="34" charset="0"/>
              </a:rPr>
              <a:t>i</a:t>
            </a:r>
            <a:r>
              <a:rPr lang="en-US" altLang="en-US" sz="2600" dirty="0">
                <a:solidFill>
                  <a:schemeClr val="bg2">
                    <a:lumMod val="50000"/>
                  </a:schemeClr>
                </a:solidFill>
                <a:cs typeface="Arial" panose="020B0604020202020204" pitchFamily="34" charset="0"/>
              </a:rPr>
              <a:t> is in </a:t>
            </a:r>
            <a:r>
              <a:rPr lang="el-GR" altLang="en-US" sz="2600" dirty="0">
                <a:solidFill>
                  <a:schemeClr val="bg2">
                    <a:lumMod val="50000"/>
                  </a:schemeClr>
                </a:solidFill>
                <a:cs typeface="Arial" panose="020B0604020202020204" pitchFamily="34" charset="0"/>
              </a:rPr>
              <a:t>Σ</a:t>
            </a:r>
            <a:r>
              <a:rPr lang="en-US" altLang="en-US" sz="2600" dirty="0">
                <a:solidFill>
                  <a:schemeClr val="bg2">
                    <a:lumMod val="50000"/>
                  </a:schemeClr>
                </a:solidFill>
                <a:cs typeface="Arial" panose="020B0604020202020204" pitchFamily="34" charset="0"/>
              </a:rPr>
              <a:t>* and a sequence of states q</a:t>
            </a:r>
            <a:r>
              <a:rPr lang="en-US" altLang="en-US" sz="2600" baseline="-25000" dirty="0">
                <a:solidFill>
                  <a:schemeClr val="bg2">
                    <a:lumMod val="50000"/>
                  </a:schemeClr>
                </a:solidFill>
                <a:cs typeface="Arial" panose="020B0604020202020204" pitchFamily="34" charset="0"/>
              </a:rPr>
              <a:t>0</a:t>
            </a:r>
            <a:r>
              <a:rPr lang="en-US" altLang="en-US" sz="2600" dirty="0">
                <a:solidFill>
                  <a:schemeClr val="bg2">
                    <a:lumMod val="50000"/>
                  </a:schemeClr>
                </a:solidFill>
                <a:cs typeface="Arial" panose="020B0604020202020204" pitchFamily="34" charset="0"/>
              </a:rPr>
              <a:t>, </a:t>
            </a:r>
            <a:r>
              <a:rPr lang="en-US" altLang="en-US" sz="2600" i="1" dirty="0">
                <a:solidFill>
                  <a:schemeClr val="bg2">
                    <a:lumMod val="50000"/>
                  </a:schemeClr>
                </a:solidFill>
                <a:cs typeface="Arial" panose="020B0604020202020204" pitchFamily="34" charset="0"/>
              </a:rPr>
              <a:t>q</a:t>
            </a:r>
            <a:r>
              <a:rPr lang="en-US" altLang="en-US" sz="2600" baseline="-25000" dirty="0">
                <a:solidFill>
                  <a:schemeClr val="bg2">
                    <a:lumMod val="50000"/>
                  </a:schemeClr>
                </a:solidFill>
                <a:cs typeface="Arial" panose="020B0604020202020204" pitchFamily="34" charset="0"/>
              </a:rPr>
              <a:t>1</a:t>
            </a:r>
            <a:r>
              <a:rPr lang="en-US" altLang="en-US" sz="2600" dirty="0">
                <a:solidFill>
                  <a:schemeClr val="bg2">
                    <a:lumMod val="50000"/>
                  </a:schemeClr>
                </a:solidFill>
                <a:cs typeface="Arial" panose="020B0604020202020204" pitchFamily="34" charset="0"/>
              </a:rPr>
              <a:t>, …</a:t>
            </a:r>
            <a:r>
              <a:rPr lang="en-US" altLang="en-US" sz="2600" i="1" dirty="0" err="1">
                <a:solidFill>
                  <a:schemeClr val="bg2">
                    <a:lumMod val="50000"/>
                  </a:schemeClr>
                </a:solidFill>
                <a:cs typeface="Arial" panose="020B0604020202020204" pitchFamily="34" charset="0"/>
              </a:rPr>
              <a:t>q</a:t>
            </a:r>
            <a:r>
              <a:rPr lang="en-US" altLang="en-US" sz="2600" baseline="-25000" dirty="0" err="1">
                <a:solidFill>
                  <a:schemeClr val="bg2">
                    <a:lumMod val="50000"/>
                  </a:schemeClr>
                </a:solidFill>
                <a:cs typeface="Arial" panose="020B0604020202020204" pitchFamily="34" charset="0"/>
              </a:rPr>
              <a:t>k</a:t>
            </a:r>
            <a:r>
              <a:rPr lang="en-US" altLang="en-US" sz="2600" dirty="0">
                <a:solidFill>
                  <a:schemeClr val="bg2">
                    <a:lumMod val="50000"/>
                  </a:schemeClr>
                </a:solidFill>
                <a:cs typeface="Arial" panose="020B0604020202020204" pitchFamily="34" charset="0"/>
              </a:rPr>
              <a:t> exists such that </a:t>
            </a:r>
            <a:r>
              <a:rPr lang="en-US" altLang="en-US" sz="2600" dirty="0">
                <a:cs typeface="Arial" panose="020B0604020202020204" pitchFamily="34" charset="0"/>
              </a:rPr>
              <a:t>– </a:t>
            </a:r>
          </a:p>
          <a:p>
            <a:pPr lvl="2">
              <a:buClrTx/>
              <a:buFont typeface="Wingdings" panose="05000000000000000000" pitchFamily="2" charset="2"/>
              <a:buChar char="Ø"/>
            </a:pPr>
            <a:r>
              <a:rPr lang="en-US" altLang="en-US" i="1" dirty="0">
                <a:cs typeface="Arial" panose="020B0604020202020204" pitchFamily="34" charset="0"/>
              </a:rPr>
              <a:t>q</a:t>
            </a:r>
            <a:r>
              <a:rPr lang="en-US" altLang="en-US" baseline="-25000" dirty="0">
                <a:cs typeface="Arial" panose="020B0604020202020204" pitchFamily="34" charset="0"/>
              </a:rPr>
              <a:t>0</a:t>
            </a:r>
            <a:r>
              <a:rPr lang="en-US" altLang="en-US" dirty="0">
                <a:cs typeface="Arial" panose="020B0604020202020204" pitchFamily="34" charset="0"/>
              </a:rPr>
              <a:t>=</a:t>
            </a:r>
            <a:r>
              <a:rPr lang="en-US" altLang="en-US" i="1" dirty="0" err="1">
                <a:cs typeface="Arial" panose="020B0604020202020204" pitchFamily="34" charset="0"/>
              </a:rPr>
              <a:t>q</a:t>
            </a:r>
            <a:r>
              <a:rPr lang="en-US" altLang="en-US" baseline="-25000" dirty="0" err="1">
                <a:cs typeface="Arial" panose="020B0604020202020204" pitchFamily="34" charset="0"/>
              </a:rPr>
              <a:t>start</a:t>
            </a:r>
            <a:r>
              <a:rPr lang="en-US" altLang="en-US" dirty="0">
                <a:cs typeface="Arial" panose="020B0604020202020204" pitchFamily="34" charset="0"/>
              </a:rPr>
              <a:t> is the start state,</a:t>
            </a:r>
          </a:p>
          <a:p>
            <a:pPr lvl="2">
              <a:buClrTx/>
              <a:buFont typeface="Wingdings" panose="05000000000000000000" pitchFamily="2" charset="2"/>
              <a:buChar char="Ø"/>
            </a:pPr>
            <a:r>
              <a:rPr lang="en-US" altLang="en-US" i="1" dirty="0" err="1">
                <a:cs typeface="Arial" panose="020B0604020202020204" pitchFamily="34" charset="0"/>
              </a:rPr>
              <a:t>q</a:t>
            </a:r>
            <a:r>
              <a:rPr lang="en-US" altLang="en-US" baseline="-25000" dirty="0" err="1">
                <a:cs typeface="Arial" panose="020B0604020202020204" pitchFamily="34" charset="0"/>
              </a:rPr>
              <a:t>k</a:t>
            </a:r>
            <a:r>
              <a:rPr lang="en-US" altLang="en-US" dirty="0">
                <a:cs typeface="Arial" panose="020B0604020202020204" pitchFamily="34" charset="0"/>
              </a:rPr>
              <a:t>=</a:t>
            </a:r>
            <a:r>
              <a:rPr lang="en-US" altLang="en-US" i="1" dirty="0" err="1">
                <a:cs typeface="Arial" panose="020B0604020202020204" pitchFamily="34" charset="0"/>
              </a:rPr>
              <a:t>q</a:t>
            </a:r>
            <a:r>
              <a:rPr lang="en-US" altLang="en-US" baseline="-25000" dirty="0" err="1">
                <a:cs typeface="Arial" panose="020B0604020202020204" pitchFamily="34" charset="0"/>
              </a:rPr>
              <a:t>accept</a:t>
            </a:r>
            <a:r>
              <a:rPr lang="en-US" altLang="en-US" dirty="0">
                <a:cs typeface="Arial" panose="020B0604020202020204" pitchFamily="34" charset="0"/>
              </a:rPr>
              <a:t> is the accept state, and</a:t>
            </a:r>
          </a:p>
          <a:p>
            <a:pPr lvl="2">
              <a:buClrTx/>
              <a:buFont typeface="Wingdings" panose="05000000000000000000" pitchFamily="2" charset="2"/>
              <a:buChar char="Ø"/>
            </a:pPr>
            <a:r>
              <a:rPr lang="en-US" altLang="en-US" dirty="0">
                <a:cs typeface="Arial" panose="020B0604020202020204" pitchFamily="34" charset="0"/>
              </a:rPr>
              <a:t>For each </a:t>
            </a:r>
            <a:r>
              <a:rPr lang="en-US" altLang="en-US" dirty="0" err="1">
                <a:cs typeface="Arial" panose="020B0604020202020204" pitchFamily="34" charset="0"/>
              </a:rPr>
              <a:t>i</a:t>
            </a:r>
            <a:r>
              <a:rPr lang="en-US" altLang="en-US" dirty="0">
                <a:cs typeface="Arial" panose="020B0604020202020204" pitchFamily="34" charset="0"/>
              </a:rPr>
              <a:t>, we have </a:t>
            </a:r>
            <a:r>
              <a:rPr lang="en-US" altLang="en-US" i="1" dirty="0" err="1">
                <a:cs typeface="Arial" panose="020B0604020202020204" pitchFamily="34" charset="0"/>
              </a:rPr>
              <a:t>w</a:t>
            </a:r>
            <a:r>
              <a:rPr lang="en-US" altLang="en-US" baseline="-25000" dirty="0" err="1">
                <a:cs typeface="Arial" panose="020B0604020202020204" pitchFamily="34" charset="0"/>
              </a:rPr>
              <a:t>i</a:t>
            </a:r>
            <a:r>
              <a:rPr lang="en-US" altLang="en-US" dirty="0">
                <a:cs typeface="Arial" panose="020B0604020202020204" pitchFamily="34" charset="0"/>
              </a:rPr>
              <a:t>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rPr>
              <a:t>L</a:t>
            </a:r>
            <a:r>
              <a:rPr lang="en-US" altLang="en-US" dirty="0">
                <a:cs typeface="Arial" panose="020B0604020202020204" pitchFamily="34" charset="0"/>
              </a:rPr>
              <a:t>(</a:t>
            </a:r>
            <a:r>
              <a:rPr lang="en-US" altLang="en-US" i="1" dirty="0">
                <a:cs typeface="Arial" panose="020B0604020202020204" pitchFamily="34" charset="0"/>
              </a:rPr>
              <a:t>R</a:t>
            </a:r>
            <a:r>
              <a:rPr lang="en-US" altLang="en-US" baseline="-25000" dirty="0">
                <a:cs typeface="Arial" panose="020B0604020202020204" pitchFamily="34" charset="0"/>
              </a:rPr>
              <a:t>i</a:t>
            </a:r>
            <a:r>
              <a:rPr lang="en-US" altLang="en-US" dirty="0">
                <a:cs typeface="Arial" panose="020B0604020202020204" pitchFamily="34" charset="0"/>
              </a:rPr>
              <a:t>), where </a:t>
            </a:r>
            <a:r>
              <a:rPr lang="en-US" altLang="en-US" i="1" dirty="0">
                <a:cs typeface="Arial" panose="020B0604020202020204" pitchFamily="34" charset="0"/>
              </a:rPr>
              <a:t>R</a:t>
            </a:r>
            <a:r>
              <a:rPr lang="en-US" altLang="en-US" baseline="-25000" dirty="0">
                <a:cs typeface="Arial" panose="020B0604020202020204" pitchFamily="34" charset="0"/>
              </a:rPr>
              <a:t>i </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rPr>
              <a:t>(</a:t>
            </a:r>
            <a:r>
              <a:rPr lang="en-US" altLang="en-US" i="1" dirty="0">
                <a:cs typeface="Arial" panose="020B0604020202020204" pitchFamily="34" charset="0"/>
              </a:rPr>
              <a:t>q</a:t>
            </a:r>
            <a:r>
              <a:rPr lang="en-US" altLang="en-US" baseline="-25000" dirty="0">
                <a:cs typeface="Arial" panose="020B0604020202020204" pitchFamily="34" charset="0"/>
              </a:rPr>
              <a:t>i-1</a:t>
            </a:r>
            <a:r>
              <a:rPr lang="en-US" altLang="en-US" dirty="0">
                <a:cs typeface="Arial" panose="020B0604020202020204" pitchFamily="34" charset="0"/>
              </a:rPr>
              <a:t>, </a:t>
            </a:r>
            <a:r>
              <a:rPr lang="en-US" altLang="en-US" i="1" dirty="0">
                <a:cs typeface="Arial" panose="020B0604020202020204" pitchFamily="34" charset="0"/>
              </a:rPr>
              <a:t>q</a:t>
            </a:r>
            <a:r>
              <a:rPr lang="en-US" altLang="en-US" baseline="-25000" dirty="0">
                <a:cs typeface="Arial" panose="020B0604020202020204" pitchFamily="34" charset="0"/>
              </a:rPr>
              <a:t>i</a:t>
            </a:r>
            <a:r>
              <a:rPr lang="en-US" altLang="en-US" dirty="0">
                <a:cs typeface="Arial" panose="020B0604020202020204" pitchFamily="34" charset="0"/>
              </a:rPr>
              <a:t>); </a:t>
            </a:r>
          </a:p>
          <a:p>
            <a:pPr marL="514350" lvl="2" indent="0">
              <a:lnSpc>
                <a:spcPct val="110000"/>
              </a:lnSpc>
              <a:spcBef>
                <a:spcPts val="0"/>
              </a:spcBef>
              <a:buClrTx/>
              <a:buNone/>
            </a:pPr>
            <a:br>
              <a:rPr lang="en-US" altLang="en-US" dirty="0">
                <a:cs typeface="Arial" panose="020B0604020202020204" pitchFamily="34" charset="0"/>
              </a:rPr>
            </a:br>
            <a:r>
              <a:rPr lang="en-US" altLang="en-US" dirty="0">
                <a:solidFill>
                  <a:srgbClr val="FF0000"/>
                </a:solidFill>
                <a:cs typeface="Arial" panose="020B0604020202020204" pitchFamily="34" charset="0"/>
              </a:rPr>
              <a:t>i.e., </a:t>
            </a:r>
            <a:r>
              <a:rPr lang="en-US" altLang="en-US" i="1" dirty="0">
                <a:solidFill>
                  <a:srgbClr val="FF0000"/>
                </a:solidFill>
                <a:cs typeface="Arial" panose="020B0604020202020204" pitchFamily="34" charset="0"/>
              </a:rPr>
              <a:t>R</a:t>
            </a:r>
            <a:r>
              <a:rPr lang="en-US" altLang="en-US" baseline="-25000" dirty="0">
                <a:solidFill>
                  <a:srgbClr val="FF0000"/>
                </a:solidFill>
                <a:cs typeface="Arial" panose="020B0604020202020204" pitchFamily="34" charset="0"/>
              </a:rPr>
              <a:t>i</a:t>
            </a:r>
            <a:r>
              <a:rPr lang="en-US" altLang="en-US" dirty="0">
                <a:solidFill>
                  <a:srgbClr val="FF0000"/>
                </a:solidFill>
                <a:cs typeface="Arial" panose="020B0604020202020204" pitchFamily="34" charset="0"/>
              </a:rPr>
              <a:t> is the expression on the arrow from </a:t>
            </a:r>
            <a:r>
              <a:rPr lang="en-US" altLang="en-US" i="1" dirty="0">
                <a:solidFill>
                  <a:srgbClr val="FF0000"/>
                </a:solidFill>
                <a:cs typeface="Arial" panose="020B0604020202020204" pitchFamily="34" charset="0"/>
              </a:rPr>
              <a:t>q</a:t>
            </a:r>
            <a:r>
              <a:rPr lang="en-US" altLang="en-US" baseline="-25000" dirty="0">
                <a:solidFill>
                  <a:srgbClr val="FF0000"/>
                </a:solidFill>
                <a:cs typeface="Arial" panose="020B0604020202020204" pitchFamily="34" charset="0"/>
              </a:rPr>
              <a:t>i-1</a:t>
            </a:r>
            <a:r>
              <a:rPr lang="en-US" altLang="en-US" dirty="0">
                <a:solidFill>
                  <a:srgbClr val="FF0000"/>
                </a:solidFill>
                <a:cs typeface="Arial" panose="020B0604020202020204" pitchFamily="34" charset="0"/>
              </a:rPr>
              <a:t> to </a:t>
            </a:r>
            <a:r>
              <a:rPr lang="en-US" altLang="en-US" i="1" dirty="0">
                <a:solidFill>
                  <a:srgbClr val="FF0000"/>
                </a:solidFill>
                <a:cs typeface="Arial" panose="020B0604020202020204" pitchFamily="34" charset="0"/>
              </a:rPr>
              <a:t>q</a:t>
            </a:r>
            <a:r>
              <a:rPr lang="en-US" altLang="en-US" baseline="-25000" dirty="0">
                <a:solidFill>
                  <a:srgbClr val="FF0000"/>
                </a:solidFill>
                <a:cs typeface="Arial" panose="020B0604020202020204" pitchFamily="34" charset="0"/>
              </a:rPr>
              <a:t>i</a:t>
            </a:r>
            <a:r>
              <a:rPr lang="en-US" altLang="en-US" dirty="0">
                <a:solidFill>
                  <a:srgbClr val="FF0000"/>
                </a:solidFill>
                <a:cs typeface="Arial" panose="020B0604020202020204" pitchFamily="34" charset="0"/>
              </a:rPr>
              <a:t>.</a:t>
            </a:r>
            <a:endParaRPr lang="el-GR" altLang="en-US" dirty="0">
              <a:solidFill>
                <a:srgbClr val="FF0000"/>
              </a:solidFill>
              <a:cs typeface="Arial" panose="020B0604020202020204" pitchFamily="34" charset="0"/>
            </a:endParaRPr>
          </a:p>
        </p:txBody>
      </p:sp>
      <p:grpSp>
        <p:nvGrpSpPr>
          <p:cNvPr id="5" name="Group 4">
            <a:extLst>
              <a:ext uri="{FF2B5EF4-FFF2-40B4-BE49-F238E27FC236}">
                <a16:creationId xmlns:a16="http://schemas.microsoft.com/office/drawing/2014/main" id="{81A644A6-08DE-881B-C87B-C056058890DD}"/>
              </a:ext>
            </a:extLst>
          </p:cNvPr>
          <p:cNvGrpSpPr/>
          <p:nvPr/>
        </p:nvGrpSpPr>
        <p:grpSpPr>
          <a:xfrm>
            <a:off x="5733" y="693860"/>
            <a:ext cx="8319118" cy="151690"/>
            <a:chOff x="284163" y="1577847"/>
            <a:chExt cx="8576373" cy="137411"/>
          </a:xfrm>
        </p:grpSpPr>
        <p:sp>
          <p:nvSpPr>
            <p:cNvPr id="6" name="Rectangle 5">
              <a:extLst>
                <a:ext uri="{FF2B5EF4-FFF2-40B4-BE49-F238E27FC236}">
                  <a16:creationId xmlns:a16="http://schemas.microsoft.com/office/drawing/2014/main" id="{37094942-FDE0-B573-544A-44A545F9B552}"/>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a:extLst>
                <a:ext uri="{FF2B5EF4-FFF2-40B4-BE49-F238E27FC236}">
                  <a16:creationId xmlns:a16="http://schemas.microsoft.com/office/drawing/2014/main" id="{4B6530E0-91A7-BF59-E9BB-3D02A8202F2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a:extLst>
                <a:ext uri="{FF2B5EF4-FFF2-40B4-BE49-F238E27FC236}">
                  <a16:creationId xmlns:a16="http://schemas.microsoft.com/office/drawing/2014/main" id="{B23A23FF-14C0-E38E-C0D3-E99CD9EC869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5461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500"/>
                                        <p:tgtEl>
                                          <p:spTgt spid="4">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500"/>
                                        <p:tgtEl>
                                          <p:spTgt spid="4">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fade">
                                      <p:cBhvr>
                                        <p:cTn id="40" dur="500"/>
                                        <p:tgtEl>
                                          <p:spTgt spid="4">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Effect transition="in" filter="fade">
                                      <p:cBhvr>
                                        <p:cTn id="43"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0C2FC8-0709-491E-A3FB-859515EDE82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8CE2EEC-E174-42FB-8B52-EF7059DD220C}"/>
              </a:ext>
            </a:extLst>
          </p:cNvPr>
          <p:cNvSpPr>
            <a:spLocks noGrp="1"/>
          </p:cNvSpPr>
          <p:nvPr>
            <p:ph type="body" sz="quarter" idx="12"/>
          </p:nvPr>
        </p:nvSpPr>
        <p:spPr/>
        <p:txBody>
          <a:bodyPr/>
          <a:lstStyle/>
          <a:p>
            <a:r>
              <a:rPr lang="en-US" sz="3200" dirty="0">
                <a:solidFill>
                  <a:srgbClr val="FF0000"/>
                </a:solidFill>
                <a:sym typeface="Symbol" pitchFamily="18" charset="2"/>
              </a:rPr>
              <a:t>Converting a GNFA to a regular expression</a:t>
            </a:r>
            <a:endParaRPr lang="en-US" sz="3200" dirty="0">
              <a:solidFill>
                <a:srgbClr val="FF0000"/>
              </a:solidFill>
            </a:endParaRPr>
          </a:p>
        </p:txBody>
      </p:sp>
      <p:sp>
        <p:nvSpPr>
          <p:cNvPr id="4" name="Text Placeholder 3">
            <a:extLst>
              <a:ext uri="{FF2B5EF4-FFF2-40B4-BE49-F238E27FC236}">
                <a16:creationId xmlns:a16="http://schemas.microsoft.com/office/drawing/2014/main" id="{D17F4351-F97F-4C6D-A21E-64F12D1FBD6F}"/>
              </a:ext>
            </a:extLst>
          </p:cNvPr>
          <p:cNvSpPr>
            <a:spLocks noGrp="1"/>
          </p:cNvSpPr>
          <p:nvPr>
            <p:ph type="body" sz="quarter" idx="13"/>
          </p:nvPr>
        </p:nvSpPr>
        <p:spPr/>
        <p:txBody>
          <a:bodyPr>
            <a:normAutofit/>
          </a:bodyPr>
          <a:lstStyle/>
          <a:p>
            <a:pPr algn="just" eaLnBrk="1" hangingPunct="1">
              <a:spcAft>
                <a:spcPts val="600"/>
              </a:spcAft>
              <a:buClrTx/>
            </a:pPr>
            <a:r>
              <a:rPr lang="en-US" altLang="en-US" sz="2800" dirty="0">
                <a:solidFill>
                  <a:schemeClr val="tx1"/>
                </a:solidFill>
              </a:rPr>
              <a:t>Let consider the GNFA to be with </a:t>
            </a:r>
            <a:r>
              <a:rPr lang="en-US" altLang="en-US" sz="2800" i="1" dirty="0">
                <a:solidFill>
                  <a:schemeClr val="tx1"/>
                </a:solidFill>
              </a:rPr>
              <a:t>k</a:t>
            </a:r>
            <a:r>
              <a:rPr lang="en-US" altLang="en-US" sz="2800" dirty="0">
                <a:solidFill>
                  <a:schemeClr val="tx1"/>
                </a:solidFill>
              </a:rPr>
              <a:t> states.</a:t>
            </a:r>
          </a:p>
          <a:p>
            <a:pPr algn="just" eaLnBrk="1" hangingPunct="1">
              <a:spcAft>
                <a:spcPts val="600"/>
              </a:spcAft>
              <a:buClrTx/>
            </a:pPr>
            <a:r>
              <a:rPr lang="en-US" altLang="en-US" sz="2800" dirty="0">
                <a:solidFill>
                  <a:schemeClr val="bg2">
                    <a:lumMod val="50000"/>
                  </a:schemeClr>
                </a:solidFill>
              </a:rPr>
              <a:t>We will continuously remove one state from the GNFA until </a:t>
            </a:r>
            <a:r>
              <a:rPr lang="en-US" altLang="en-US" sz="2800" i="1" dirty="0">
                <a:solidFill>
                  <a:schemeClr val="bg2">
                    <a:lumMod val="50000"/>
                  </a:schemeClr>
                </a:solidFill>
              </a:rPr>
              <a:t>k </a:t>
            </a:r>
            <a:r>
              <a:rPr lang="en-US" altLang="en-US" sz="2800" dirty="0">
                <a:solidFill>
                  <a:schemeClr val="bg2">
                    <a:lumMod val="50000"/>
                  </a:schemeClr>
                </a:solidFill>
              </a:rPr>
              <a:t>= 2. These last two states are actually the start and the accept states</a:t>
            </a:r>
            <a:r>
              <a:rPr lang="en-US" altLang="en-US" sz="2800" dirty="0">
                <a:solidFill>
                  <a:schemeClr val="tx1"/>
                </a:solidFill>
              </a:rPr>
              <a:t>.</a:t>
            </a:r>
          </a:p>
          <a:p>
            <a:pPr algn="just" eaLnBrk="1" hangingPunct="1">
              <a:spcAft>
                <a:spcPts val="600"/>
              </a:spcAft>
              <a:buClrTx/>
            </a:pPr>
            <a:r>
              <a:rPr lang="en-US" altLang="en-US" sz="2800" dirty="0">
                <a:solidFill>
                  <a:schemeClr val="tx1"/>
                </a:solidFill>
              </a:rPr>
              <a:t>We do so by selecting a state, ripping it out of the machine, and </a:t>
            </a:r>
            <a:r>
              <a:rPr lang="en-US" altLang="en-US" sz="2800" b="1" i="1" dirty="0">
                <a:solidFill>
                  <a:schemeClr val="tx1"/>
                </a:solidFill>
              </a:rPr>
              <a:t>repairing</a:t>
            </a:r>
            <a:r>
              <a:rPr lang="en-US" altLang="en-US" sz="2800" dirty="0">
                <a:solidFill>
                  <a:schemeClr val="tx1"/>
                </a:solidFill>
              </a:rPr>
              <a:t> the remainder so that the same language is still recognized.</a:t>
            </a:r>
          </a:p>
          <a:p>
            <a:pPr algn="just" eaLnBrk="1" hangingPunct="1">
              <a:spcAft>
                <a:spcPts val="600"/>
              </a:spcAft>
              <a:buClrTx/>
            </a:pPr>
            <a:r>
              <a:rPr lang="en-US" altLang="en-US" sz="2800" dirty="0">
                <a:solidFill>
                  <a:schemeClr val="bg2">
                    <a:lumMod val="50000"/>
                  </a:schemeClr>
                </a:solidFill>
              </a:rPr>
              <a:t>Any state will do, provided that the state is not the start or the accept states.</a:t>
            </a:r>
          </a:p>
          <a:p>
            <a:pPr marL="0" indent="0" algn="just">
              <a:spcAft>
                <a:spcPts val="600"/>
              </a:spcAft>
              <a:buClrTx/>
              <a:buNone/>
            </a:pPr>
            <a:endParaRPr lang="en-US" sz="2800" dirty="0">
              <a:solidFill>
                <a:schemeClr val="tx1"/>
              </a:solidFill>
            </a:endParaRPr>
          </a:p>
        </p:txBody>
      </p:sp>
      <p:grpSp>
        <p:nvGrpSpPr>
          <p:cNvPr id="5" name="Group 4">
            <a:extLst>
              <a:ext uri="{FF2B5EF4-FFF2-40B4-BE49-F238E27FC236}">
                <a16:creationId xmlns:a16="http://schemas.microsoft.com/office/drawing/2014/main" id="{51FAC485-21AB-B1DE-34F6-7B054DC11028}"/>
              </a:ext>
            </a:extLst>
          </p:cNvPr>
          <p:cNvGrpSpPr/>
          <p:nvPr/>
        </p:nvGrpSpPr>
        <p:grpSpPr>
          <a:xfrm>
            <a:off x="5733" y="693860"/>
            <a:ext cx="8319118" cy="151690"/>
            <a:chOff x="284163" y="1577847"/>
            <a:chExt cx="8576373" cy="137411"/>
          </a:xfrm>
        </p:grpSpPr>
        <p:sp>
          <p:nvSpPr>
            <p:cNvPr id="6" name="Rectangle 5">
              <a:extLst>
                <a:ext uri="{FF2B5EF4-FFF2-40B4-BE49-F238E27FC236}">
                  <a16:creationId xmlns:a16="http://schemas.microsoft.com/office/drawing/2014/main" id="{C4EF9491-89D9-62E2-8C37-CC477B7431E9}"/>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a:extLst>
                <a:ext uri="{FF2B5EF4-FFF2-40B4-BE49-F238E27FC236}">
                  <a16:creationId xmlns:a16="http://schemas.microsoft.com/office/drawing/2014/main" id="{D95AF495-B0BC-8378-2358-AA5D4B00CE8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a:extLst>
                <a:ext uri="{FF2B5EF4-FFF2-40B4-BE49-F238E27FC236}">
                  <a16:creationId xmlns:a16="http://schemas.microsoft.com/office/drawing/2014/main" id="{D3888213-5B74-2850-E5D4-178B80A12C86}"/>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72345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FE64F6-A1DA-43D9-AB2D-5A543A6AE8D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4AD1DB-3CCA-4EAF-A6C6-714AC75C069A}"/>
              </a:ext>
            </a:extLst>
          </p:cNvPr>
          <p:cNvSpPr>
            <a:spLocks noGrp="1"/>
          </p:cNvSpPr>
          <p:nvPr>
            <p:ph type="body" sz="quarter" idx="12"/>
          </p:nvPr>
        </p:nvSpPr>
        <p:spPr/>
        <p:txBody>
          <a:bodyPr/>
          <a:lstStyle/>
          <a:p>
            <a:r>
              <a:rPr lang="en-US" sz="3600" dirty="0">
                <a:solidFill>
                  <a:srgbClr val="FF0000"/>
                </a:solidFill>
              </a:rPr>
              <a:t>Repairing after removing a state</a:t>
            </a:r>
            <a:endParaRPr lang="en-US" dirty="0">
              <a:solidFill>
                <a:srgbClr val="FF0000"/>
              </a:solidFill>
            </a:endParaRPr>
          </a:p>
        </p:txBody>
      </p:sp>
      <p:sp>
        <p:nvSpPr>
          <p:cNvPr id="4" name="Text Placeholder 3">
            <a:extLst>
              <a:ext uri="{FF2B5EF4-FFF2-40B4-BE49-F238E27FC236}">
                <a16:creationId xmlns:a16="http://schemas.microsoft.com/office/drawing/2014/main" id="{15F68998-A873-4DEE-9C04-BC5FB6F79E00}"/>
              </a:ext>
            </a:extLst>
          </p:cNvPr>
          <p:cNvSpPr>
            <a:spLocks noGrp="1"/>
          </p:cNvSpPr>
          <p:nvPr>
            <p:ph type="body" sz="quarter" idx="13"/>
          </p:nvPr>
        </p:nvSpPr>
        <p:spPr/>
        <p:txBody>
          <a:bodyPr/>
          <a:lstStyle/>
          <a:p>
            <a:pPr algn="just" eaLnBrk="1" hangingPunct="1">
              <a:spcAft>
                <a:spcPts val="600"/>
              </a:spcAft>
              <a:buClrTx/>
            </a:pPr>
            <a:r>
              <a:rPr lang="en-US" altLang="en-US" sz="2400" dirty="0"/>
              <a:t>Let us call the removed state </a:t>
            </a:r>
            <a:r>
              <a:rPr lang="en-US" altLang="en-US" sz="2400" i="1" dirty="0" err="1"/>
              <a:t>q</a:t>
            </a:r>
            <a:r>
              <a:rPr lang="en-US" altLang="en-US" sz="2400" baseline="-25000" dirty="0" err="1"/>
              <a:t>rmv</a:t>
            </a:r>
            <a:r>
              <a:rPr lang="en-US" altLang="en-US" sz="2400" dirty="0"/>
              <a:t>.</a:t>
            </a:r>
          </a:p>
          <a:p>
            <a:pPr algn="just" eaLnBrk="1" hangingPunct="1">
              <a:spcAft>
                <a:spcPts val="600"/>
              </a:spcAft>
              <a:buClrTx/>
            </a:pPr>
            <a:r>
              <a:rPr lang="en-US" altLang="en-US" sz="2400" dirty="0">
                <a:solidFill>
                  <a:schemeClr val="bg2">
                    <a:lumMod val="50000"/>
                  </a:schemeClr>
                </a:solidFill>
              </a:rPr>
              <a:t>Repair the machine by altering the regular expressions that label each of the remaining arrows. This change is done for each arrow going from any state </a:t>
            </a:r>
            <a:r>
              <a:rPr lang="en-US" altLang="en-US" sz="2400" i="1" dirty="0" err="1">
                <a:solidFill>
                  <a:schemeClr val="bg2">
                    <a:lumMod val="50000"/>
                  </a:schemeClr>
                </a:solidFill>
              </a:rPr>
              <a:t>q</a:t>
            </a:r>
            <a:r>
              <a:rPr lang="en-US" altLang="en-US" sz="2400" baseline="-25000" dirty="0" err="1">
                <a:solidFill>
                  <a:schemeClr val="bg2">
                    <a:lumMod val="50000"/>
                  </a:schemeClr>
                </a:solidFill>
              </a:rPr>
              <a:t>s</a:t>
            </a:r>
            <a:r>
              <a:rPr lang="en-US" altLang="en-US" sz="2400" dirty="0">
                <a:solidFill>
                  <a:schemeClr val="bg2">
                    <a:lumMod val="50000"/>
                  </a:schemeClr>
                </a:solidFill>
              </a:rPr>
              <a:t> to </a:t>
            </a:r>
            <a:r>
              <a:rPr lang="en-US" altLang="en-US" sz="2400" i="1" dirty="0" err="1">
                <a:solidFill>
                  <a:schemeClr val="bg2">
                    <a:lumMod val="50000"/>
                  </a:schemeClr>
                </a:solidFill>
              </a:rPr>
              <a:t>q</a:t>
            </a:r>
            <a:r>
              <a:rPr lang="en-US" altLang="en-US" sz="2400" baseline="-25000" dirty="0" err="1">
                <a:solidFill>
                  <a:schemeClr val="bg2">
                    <a:lumMod val="50000"/>
                  </a:schemeClr>
                </a:solidFill>
              </a:rPr>
              <a:t>d</a:t>
            </a:r>
            <a:r>
              <a:rPr lang="en-US" altLang="en-US" sz="2400" dirty="0">
                <a:solidFill>
                  <a:schemeClr val="bg2">
                    <a:lumMod val="50000"/>
                  </a:schemeClr>
                </a:solidFill>
              </a:rPr>
              <a:t>, including the case where </a:t>
            </a:r>
            <a:r>
              <a:rPr lang="en-US" altLang="en-US" sz="2400" i="1" dirty="0" err="1">
                <a:solidFill>
                  <a:schemeClr val="bg2">
                    <a:lumMod val="50000"/>
                  </a:schemeClr>
                </a:solidFill>
              </a:rPr>
              <a:t>q</a:t>
            </a:r>
            <a:r>
              <a:rPr lang="en-US" altLang="en-US" sz="2400" baseline="-25000" dirty="0" err="1">
                <a:solidFill>
                  <a:schemeClr val="bg2">
                    <a:lumMod val="50000"/>
                  </a:schemeClr>
                </a:solidFill>
              </a:rPr>
              <a:t>s</a:t>
            </a:r>
            <a:r>
              <a:rPr lang="en-US" altLang="en-US" sz="2400" dirty="0">
                <a:solidFill>
                  <a:schemeClr val="bg2">
                    <a:lumMod val="50000"/>
                  </a:schemeClr>
                </a:solidFill>
              </a:rPr>
              <a:t> = </a:t>
            </a:r>
            <a:r>
              <a:rPr lang="en-US" altLang="en-US" sz="2400" i="1" dirty="0" err="1">
                <a:solidFill>
                  <a:schemeClr val="bg2">
                    <a:lumMod val="50000"/>
                  </a:schemeClr>
                </a:solidFill>
              </a:rPr>
              <a:t>q</a:t>
            </a:r>
            <a:r>
              <a:rPr lang="en-US" altLang="en-US" sz="2400" baseline="-25000" dirty="0" err="1">
                <a:solidFill>
                  <a:schemeClr val="bg2">
                    <a:lumMod val="50000"/>
                  </a:schemeClr>
                </a:solidFill>
              </a:rPr>
              <a:t>d</a:t>
            </a:r>
            <a:r>
              <a:rPr lang="en-US" altLang="en-US" sz="2400" dirty="0">
                <a:solidFill>
                  <a:schemeClr val="bg2">
                    <a:lumMod val="50000"/>
                  </a:schemeClr>
                </a:solidFill>
              </a:rPr>
              <a:t>.</a:t>
            </a:r>
          </a:p>
          <a:p>
            <a:pPr algn="just" eaLnBrk="1" hangingPunct="1">
              <a:spcAft>
                <a:spcPts val="600"/>
              </a:spcAft>
              <a:buClrTx/>
            </a:pPr>
            <a:r>
              <a:rPr lang="en-US" altLang="en-US" sz="2400" dirty="0"/>
              <a:t>The new labels compensate for  the absence of </a:t>
            </a:r>
            <a:r>
              <a:rPr lang="en-US" altLang="en-US" sz="2400" i="1" dirty="0" err="1"/>
              <a:t>q</a:t>
            </a:r>
            <a:r>
              <a:rPr lang="en-US" altLang="en-US" sz="2400" baseline="-25000" dirty="0" err="1"/>
              <a:t>rmv</a:t>
            </a:r>
            <a:r>
              <a:rPr lang="en-US" altLang="en-US" sz="2400" dirty="0"/>
              <a:t> by adding back the lost computations. i.e., The new label going from a state </a:t>
            </a:r>
            <a:r>
              <a:rPr lang="en-US" altLang="en-US" sz="2400" i="1" dirty="0" err="1"/>
              <a:t>q</a:t>
            </a:r>
            <a:r>
              <a:rPr lang="en-US" altLang="en-US" sz="2400" baseline="-25000" dirty="0" err="1"/>
              <a:t>s</a:t>
            </a:r>
            <a:r>
              <a:rPr lang="en-US" altLang="en-US" sz="2400" dirty="0"/>
              <a:t> to state </a:t>
            </a:r>
            <a:r>
              <a:rPr lang="en-US" altLang="en-US" sz="2400" i="1" dirty="0" err="1"/>
              <a:t>q</a:t>
            </a:r>
            <a:r>
              <a:rPr lang="en-US" altLang="en-US" sz="2400" baseline="-25000" dirty="0" err="1"/>
              <a:t>d</a:t>
            </a:r>
            <a:r>
              <a:rPr lang="en-US" altLang="en-US" sz="2400" dirty="0"/>
              <a:t> is a regular expression that describes all strings that would take the machine from </a:t>
            </a:r>
            <a:r>
              <a:rPr lang="en-US" altLang="en-US" sz="2400" i="1" dirty="0" err="1"/>
              <a:t>q</a:t>
            </a:r>
            <a:r>
              <a:rPr lang="en-US" altLang="en-US" sz="2400" baseline="-25000" dirty="0" err="1"/>
              <a:t>s</a:t>
            </a:r>
            <a:r>
              <a:rPr lang="en-US" altLang="en-US" sz="2400" dirty="0"/>
              <a:t> to </a:t>
            </a:r>
            <a:r>
              <a:rPr lang="en-US" altLang="en-US" sz="2400" i="1" dirty="0" err="1"/>
              <a:t>q</a:t>
            </a:r>
            <a:r>
              <a:rPr lang="en-US" altLang="en-US" sz="2400" baseline="-25000" dirty="0" err="1"/>
              <a:t>d</a:t>
            </a:r>
            <a:r>
              <a:rPr lang="en-US" altLang="en-US" sz="2400" dirty="0"/>
              <a:t> either directly or via </a:t>
            </a:r>
            <a:r>
              <a:rPr lang="en-US" altLang="en-US" sz="2400" i="1" dirty="0" err="1"/>
              <a:t>q</a:t>
            </a:r>
            <a:r>
              <a:rPr lang="en-US" altLang="en-US" sz="2400" baseline="-25000" dirty="0" err="1"/>
              <a:t>rmv</a:t>
            </a:r>
            <a:r>
              <a:rPr lang="en-US" altLang="en-US" sz="2400" dirty="0"/>
              <a:t>.</a:t>
            </a:r>
          </a:p>
        </p:txBody>
      </p:sp>
      <p:sp>
        <p:nvSpPr>
          <p:cNvPr id="5" name="Oval 4">
            <a:extLst>
              <a:ext uri="{FF2B5EF4-FFF2-40B4-BE49-F238E27FC236}">
                <a16:creationId xmlns:a16="http://schemas.microsoft.com/office/drawing/2014/main" id="{BF563BAC-DBC2-46A3-AAB9-A49D19022C58}"/>
              </a:ext>
            </a:extLst>
          </p:cNvPr>
          <p:cNvSpPr>
            <a:spLocks noChangeArrowheads="1"/>
          </p:cNvSpPr>
          <p:nvPr/>
        </p:nvSpPr>
        <p:spPr bwMode="auto">
          <a:xfrm>
            <a:off x="2133600" y="4432532"/>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s</a:t>
            </a:r>
          </a:p>
        </p:txBody>
      </p:sp>
      <p:sp>
        <p:nvSpPr>
          <p:cNvPr id="6" name="Oval 5">
            <a:extLst>
              <a:ext uri="{FF2B5EF4-FFF2-40B4-BE49-F238E27FC236}">
                <a16:creationId xmlns:a16="http://schemas.microsoft.com/office/drawing/2014/main" id="{56E3121F-85F4-4F98-B52D-33ECF8D155A5}"/>
              </a:ext>
            </a:extLst>
          </p:cNvPr>
          <p:cNvSpPr>
            <a:spLocks noChangeArrowheads="1"/>
          </p:cNvSpPr>
          <p:nvPr/>
        </p:nvSpPr>
        <p:spPr bwMode="auto">
          <a:xfrm>
            <a:off x="4419600" y="5513619"/>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rmv</a:t>
            </a:r>
          </a:p>
        </p:txBody>
      </p:sp>
      <p:sp>
        <p:nvSpPr>
          <p:cNvPr id="7" name="Oval 6">
            <a:extLst>
              <a:ext uri="{FF2B5EF4-FFF2-40B4-BE49-F238E27FC236}">
                <a16:creationId xmlns:a16="http://schemas.microsoft.com/office/drawing/2014/main" id="{062E0DA0-6E00-405A-A885-3066EABA4226}"/>
              </a:ext>
            </a:extLst>
          </p:cNvPr>
          <p:cNvSpPr>
            <a:spLocks noChangeArrowheads="1"/>
          </p:cNvSpPr>
          <p:nvPr/>
        </p:nvSpPr>
        <p:spPr bwMode="auto">
          <a:xfrm>
            <a:off x="6934200" y="4432532"/>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d</a:t>
            </a:r>
          </a:p>
        </p:txBody>
      </p:sp>
      <p:cxnSp>
        <p:nvCxnSpPr>
          <p:cNvPr id="8" name="AutoShape 7">
            <a:extLst>
              <a:ext uri="{FF2B5EF4-FFF2-40B4-BE49-F238E27FC236}">
                <a16:creationId xmlns:a16="http://schemas.microsoft.com/office/drawing/2014/main" id="{97BB73EF-95A3-42ED-A5D5-AE4363405E1D}"/>
              </a:ext>
            </a:extLst>
          </p:cNvPr>
          <p:cNvCxnSpPr>
            <a:cxnSpLocks noChangeShapeType="1"/>
            <a:stCxn id="5" idx="6"/>
            <a:endCxn id="7" idx="2"/>
          </p:cNvCxnSpPr>
          <p:nvPr/>
        </p:nvCxnSpPr>
        <p:spPr bwMode="auto">
          <a:xfrm>
            <a:off x="2757488" y="4737332"/>
            <a:ext cx="41624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36832C2E-4154-4DCC-AC9D-5143262D4451}"/>
              </a:ext>
            </a:extLst>
          </p:cNvPr>
          <p:cNvCxnSpPr>
            <a:cxnSpLocks noChangeShapeType="1"/>
            <a:stCxn id="5" idx="4"/>
            <a:endCxn id="6" idx="2"/>
          </p:cNvCxnSpPr>
          <p:nvPr/>
        </p:nvCxnSpPr>
        <p:spPr bwMode="auto">
          <a:xfrm rot="16200000" flipH="1">
            <a:off x="3040857" y="4453962"/>
            <a:ext cx="762000" cy="1966913"/>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9">
            <a:extLst>
              <a:ext uri="{FF2B5EF4-FFF2-40B4-BE49-F238E27FC236}">
                <a16:creationId xmlns:a16="http://schemas.microsoft.com/office/drawing/2014/main" id="{6A29F48C-71A6-409C-B0E7-5FAC10352513}"/>
              </a:ext>
            </a:extLst>
          </p:cNvPr>
          <p:cNvCxnSpPr>
            <a:cxnSpLocks noChangeShapeType="1"/>
            <a:stCxn id="7" idx="4"/>
            <a:endCxn id="6" idx="6"/>
          </p:cNvCxnSpPr>
          <p:nvPr/>
        </p:nvCxnSpPr>
        <p:spPr bwMode="auto">
          <a:xfrm rot="5400000">
            <a:off x="5760244" y="4339663"/>
            <a:ext cx="762000" cy="2195512"/>
          </a:xfrm>
          <a:prstGeom prst="curvedConnector2">
            <a:avLst/>
          </a:prstGeom>
          <a:noFill/>
          <a:ln w="28575">
            <a:solidFill>
              <a:schemeClr val="tx1"/>
            </a:solidFill>
            <a:round/>
            <a:headEnd type="triangle" w="lg" len="med"/>
            <a:tailEnd type="none" w="lg" len="med"/>
          </a:ln>
          <a:extLst>
            <a:ext uri="{909E8E84-426E-40DD-AFC4-6F175D3DCCD1}">
              <a14:hiddenFill xmlns:a14="http://schemas.microsoft.com/office/drawing/2010/main">
                <a:noFill/>
              </a14:hiddenFill>
            </a:ext>
          </a:extLst>
        </p:spPr>
      </p:cxnSp>
      <p:cxnSp>
        <p:nvCxnSpPr>
          <p:cNvPr id="11" name="AutoShape 10">
            <a:extLst>
              <a:ext uri="{FF2B5EF4-FFF2-40B4-BE49-F238E27FC236}">
                <a16:creationId xmlns:a16="http://schemas.microsoft.com/office/drawing/2014/main" id="{B0425C68-FEF9-4309-ADAB-7813CC08BEFA}"/>
              </a:ext>
            </a:extLst>
          </p:cNvPr>
          <p:cNvCxnSpPr>
            <a:cxnSpLocks noChangeShapeType="1"/>
            <a:stCxn id="6" idx="5"/>
            <a:endCxn id="6" idx="3"/>
          </p:cNvCxnSpPr>
          <p:nvPr/>
        </p:nvCxnSpPr>
        <p:spPr bwMode="auto">
          <a:xfrm rot="5400000">
            <a:off x="4723606" y="5833501"/>
            <a:ext cx="1587" cy="431800"/>
          </a:xfrm>
          <a:prstGeom prst="curvedConnector3">
            <a:avLst>
              <a:gd name="adj1" fmla="val 19100009"/>
            </a:avLst>
          </a:prstGeom>
          <a:noFill/>
          <a:ln w="28575">
            <a:solidFill>
              <a:schemeClr val="tx1"/>
            </a:solidFill>
            <a:round/>
            <a:headEnd type="triangle" w="lg" len="med"/>
            <a:tailEnd type="none" w="lg" len="med"/>
          </a:ln>
          <a:extLst>
            <a:ext uri="{909E8E84-426E-40DD-AFC4-6F175D3DCCD1}">
              <a14:hiddenFill xmlns:a14="http://schemas.microsoft.com/office/drawing/2010/main">
                <a:noFill/>
              </a14:hiddenFill>
            </a:ext>
          </a:extLst>
        </p:spPr>
      </p:cxnSp>
      <p:sp>
        <p:nvSpPr>
          <p:cNvPr id="12" name="Text Box 11">
            <a:extLst>
              <a:ext uri="{FF2B5EF4-FFF2-40B4-BE49-F238E27FC236}">
                <a16:creationId xmlns:a16="http://schemas.microsoft.com/office/drawing/2014/main" id="{BA6D5D98-DDF7-49F7-A7D7-DB2D766A5AC7}"/>
              </a:ext>
            </a:extLst>
          </p:cNvPr>
          <p:cNvSpPr txBox="1">
            <a:spLocks noChangeArrowheads="1"/>
          </p:cNvSpPr>
          <p:nvPr/>
        </p:nvSpPr>
        <p:spPr bwMode="auto">
          <a:xfrm>
            <a:off x="4495800" y="46754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4</a:t>
            </a:r>
          </a:p>
        </p:txBody>
      </p:sp>
      <p:sp>
        <p:nvSpPr>
          <p:cNvPr id="13" name="Text Box 12">
            <a:extLst>
              <a:ext uri="{FF2B5EF4-FFF2-40B4-BE49-F238E27FC236}">
                <a16:creationId xmlns:a16="http://schemas.microsoft.com/office/drawing/2014/main" id="{EBD90F57-ED3E-4F07-ACCE-AD2B3AAC9831}"/>
              </a:ext>
            </a:extLst>
          </p:cNvPr>
          <p:cNvSpPr txBox="1">
            <a:spLocks noChangeArrowheads="1"/>
          </p:cNvSpPr>
          <p:nvPr/>
        </p:nvSpPr>
        <p:spPr bwMode="auto">
          <a:xfrm>
            <a:off x="4495800" y="631054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2</a:t>
            </a:r>
          </a:p>
        </p:txBody>
      </p:sp>
      <p:sp>
        <p:nvSpPr>
          <p:cNvPr id="14" name="Text Box 13">
            <a:extLst>
              <a:ext uri="{FF2B5EF4-FFF2-40B4-BE49-F238E27FC236}">
                <a16:creationId xmlns:a16="http://schemas.microsoft.com/office/drawing/2014/main" id="{C03E3245-0488-489D-8EB1-852ACDE16372}"/>
              </a:ext>
            </a:extLst>
          </p:cNvPr>
          <p:cNvSpPr txBox="1">
            <a:spLocks noChangeArrowheads="1"/>
          </p:cNvSpPr>
          <p:nvPr/>
        </p:nvSpPr>
        <p:spPr bwMode="auto">
          <a:xfrm>
            <a:off x="2819400" y="55136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1</a:t>
            </a:r>
          </a:p>
        </p:txBody>
      </p:sp>
      <p:sp>
        <p:nvSpPr>
          <p:cNvPr id="15" name="Text Box 14">
            <a:extLst>
              <a:ext uri="{FF2B5EF4-FFF2-40B4-BE49-F238E27FC236}">
                <a16:creationId xmlns:a16="http://schemas.microsoft.com/office/drawing/2014/main" id="{B15FEF11-3D33-4D15-91EC-2B1740C1092F}"/>
              </a:ext>
            </a:extLst>
          </p:cNvPr>
          <p:cNvSpPr txBox="1">
            <a:spLocks noChangeArrowheads="1"/>
          </p:cNvSpPr>
          <p:nvPr/>
        </p:nvSpPr>
        <p:spPr bwMode="auto">
          <a:xfrm>
            <a:off x="6172200" y="5604107"/>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3</a:t>
            </a:r>
          </a:p>
        </p:txBody>
      </p:sp>
      <p:sp>
        <p:nvSpPr>
          <p:cNvPr id="16" name="Text Box 19">
            <a:extLst>
              <a:ext uri="{FF2B5EF4-FFF2-40B4-BE49-F238E27FC236}">
                <a16:creationId xmlns:a16="http://schemas.microsoft.com/office/drawing/2014/main" id="{150F2AF2-72F3-4846-B595-A492DF501BD4}"/>
              </a:ext>
            </a:extLst>
          </p:cNvPr>
          <p:cNvSpPr txBox="1">
            <a:spLocks noChangeArrowheads="1"/>
          </p:cNvSpPr>
          <p:nvPr/>
        </p:nvSpPr>
        <p:spPr bwMode="auto">
          <a:xfrm>
            <a:off x="3581400" y="4294419"/>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1</a:t>
            </a:r>
            <a:r>
              <a:rPr lang="en-US" altLang="en-US" sz="1800" b="1">
                <a:solidFill>
                  <a:srgbClr val="FF0000"/>
                </a:solidFill>
              </a:rPr>
              <a:t>)</a:t>
            </a:r>
            <a:endParaRPr lang="en-US" altLang="en-US" sz="1800" b="1" baseline="-25000">
              <a:solidFill>
                <a:srgbClr val="FF0000"/>
              </a:solidFill>
              <a:sym typeface="Symbol" panose="05050102010706020507" pitchFamily="18" charset="2"/>
            </a:endParaRPr>
          </a:p>
        </p:txBody>
      </p:sp>
      <p:sp>
        <p:nvSpPr>
          <p:cNvPr id="17" name="Text Box 20">
            <a:extLst>
              <a:ext uri="{FF2B5EF4-FFF2-40B4-BE49-F238E27FC236}">
                <a16:creationId xmlns:a16="http://schemas.microsoft.com/office/drawing/2014/main" id="{817DCBEC-A8E4-4BAC-A3BB-2363C935FCC4}"/>
              </a:ext>
            </a:extLst>
          </p:cNvPr>
          <p:cNvSpPr txBox="1">
            <a:spLocks noChangeArrowheads="1"/>
          </p:cNvSpPr>
          <p:nvPr/>
        </p:nvSpPr>
        <p:spPr bwMode="auto">
          <a:xfrm>
            <a:off x="4000500" y="4294419"/>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2</a:t>
            </a:r>
            <a:r>
              <a:rPr lang="en-US" altLang="en-US" sz="1800" b="1">
                <a:solidFill>
                  <a:srgbClr val="FF0000"/>
                </a:solidFill>
              </a:rPr>
              <a:t>)*</a:t>
            </a:r>
            <a:endParaRPr lang="en-US" altLang="en-US" sz="1800" b="1">
              <a:solidFill>
                <a:srgbClr val="FF0000"/>
              </a:solidFill>
              <a:sym typeface="Symbol" panose="05050102010706020507" pitchFamily="18" charset="2"/>
            </a:endParaRPr>
          </a:p>
        </p:txBody>
      </p:sp>
      <p:sp>
        <p:nvSpPr>
          <p:cNvPr id="18" name="Text Box 21">
            <a:extLst>
              <a:ext uri="{FF2B5EF4-FFF2-40B4-BE49-F238E27FC236}">
                <a16:creationId xmlns:a16="http://schemas.microsoft.com/office/drawing/2014/main" id="{6A313790-7B42-473F-99AE-DA5CEBE5FED1}"/>
              </a:ext>
            </a:extLst>
          </p:cNvPr>
          <p:cNvSpPr txBox="1">
            <a:spLocks noChangeArrowheads="1"/>
          </p:cNvSpPr>
          <p:nvPr/>
        </p:nvSpPr>
        <p:spPr bwMode="auto">
          <a:xfrm>
            <a:off x="4622800" y="4308707"/>
            <a:ext cx="749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3</a:t>
            </a:r>
            <a:r>
              <a:rPr lang="en-US" altLang="en-US" sz="1800" b="1">
                <a:solidFill>
                  <a:srgbClr val="FF0000"/>
                </a:solidFill>
              </a:rPr>
              <a:t>)</a:t>
            </a:r>
          </a:p>
        </p:txBody>
      </p:sp>
      <p:sp>
        <p:nvSpPr>
          <p:cNvPr id="19" name="Text Box 22">
            <a:extLst>
              <a:ext uri="{FF2B5EF4-FFF2-40B4-BE49-F238E27FC236}">
                <a16:creationId xmlns:a16="http://schemas.microsoft.com/office/drawing/2014/main" id="{A1A12691-8810-4ACB-8617-C938C0C4BA39}"/>
              </a:ext>
            </a:extLst>
          </p:cNvPr>
          <p:cNvSpPr txBox="1">
            <a:spLocks noChangeArrowheads="1"/>
          </p:cNvSpPr>
          <p:nvPr/>
        </p:nvSpPr>
        <p:spPr bwMode="auto">
          <a:xfrm>
            <a:off x="5410200" y="42944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4</a:t>
            </a:r>
            <a:r>
              <a:rPr lang="en-US" altLang="en-US" sz="1800" b="1">
                <a:solidFill>
                  <a:srgbClr val="FF0000"/>
                </a:solidFill>
              </a:rPr>
              <a:t>)</a:t>
            </a:r>
            <a:endParaRPr lang="en-US" altLang="en-US" sz="1800" b="1" baseline="-25000">
              <a:solidFill>
                <a:srgbClr val="FF0000"/>
              </a:solidFill>
            </a:endParaRPr>
          </a:p>
        </p:txBody>
      </p:sp>
      <p:sp>
        <p:nvSpPr>
          <p:cNvPr id="20" name="Text Box 23">
            <a:extLst>
              <a:ext uri="{FF2B5EF4-FFF2-40B4-BE49-F238E27FC236}">
                <a16:creationId xmlns:a16="http://schemas.microsoft.com/office/drawing/2014/main" id="{622D5124-4FA6-4F28-B52B-9E66DD04EEB6}"/>
              </a:ext>
            </a:extLst>
          </p:cNvPr>
          <p:cNvSpPr txBox="1">
            <a:spLocks noChangeArrowheads="1"/>
          </p:cNvSpPr>
          <p:nvPr/>
        </p:nvSpPr>
        <p:spPr bwMode="auto">
          <a:xfrm>
            <a:off x="5181600" y="430870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a:solidFill>
                  <a:srgbClr val="FF0000"/>
                </a:solidFill>
                <a:sym typeface="Symbol" panose="05050102010706020507" pitchFamily="18" charset="2"/>
              </a:rPr>
              <a:t></a:t>
            </a:r>
          </a:p>
        </p:txBody>
      </p:sp>
      <p:grpSp>
        <p:nvGrpSpPr>
          <p:cNvPr id="21" name="Group 20">
            <a:extLst>
              <a:ext uri="{FF2B5EF4-FFF2-40B4-BE49-F238E27FC236}">
                <a16:creationId xmlns:a16="http://schemas.microsoft.com/office/drawing/2014/main" id="{16C17DAE-8D07-FFC9-B8AF-08BDAE67461C}"/>
              </a:ext>
            </a:extLst>
          </p:cNvPr>
          <p:cNvGrpSpPr/>
          <p:nvPr/>
        </p:nvGrpSpPr>
        <p:grpSpPr>
          <a:xfrm>
            <a:off x="5733" y="693860"/>
            <a:ext cx="8319118" cy="151690"/>
            <a:chOff x="284163" y="1577847"/>
            <a:chExt cx="8576373" cy="137411"/>
          </a:xfrm>
        </p:grpSpPr>
        <p:sp>
          <p:nvSpPr>
            <p:cNvPr id="22" name="Rectangle 21">
              <a:extLst>
                <a:ext uri="{FF2B5EF4-FFF2-40B4-BE49-F238E27FC236}">
                  <a16:creationId xmlns:a16="http://schemas.microsoft.com/office/drawing/2014/main" id="{07D00BB1-701B-7A87-9F75-127BD8E172C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0BBBB81C-E299-EFD4-6C85-61C1D264DBB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4" name="Rectangle 23">
              <a:extLst>
                <a:ext uri="{FF2B5EF4-FFF2-40B4-BE49-F238E27FC236}">
                  <a16:creationId xmlns:a16="http://schemas.microsoft.com/office/drawing/2014/main" id="{F47214FB-0303-BE8F-542E-BE09AFEE5EC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83930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1000"/>
                                        <p:tgtEl>
                                          <p:spTgt spid="4">
                                            <p:txEl>
                                              <p:pRg st="2" end="2"/>
                                            </p:txEl>
                                          </p:spTgt>
                                        </p:tgtEl>
                                      </p:cBhvr>
                                    </p:animEffect>
                                    <p:anim calcmode="lin" valueType="num">
                                      <p:cBhvr>
                                        <p:cTn id="1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7" presetClass="emph" presetSubtype="1" nodeType="clickEffect">
                                  <p:stCondLst>
                                    <p:cond delay="0"/>
                                  </p:stCondLst>
                                  <p:childTnLst>
                                    <p:set>
                                      <p:cBhvr>
                                        <p:cTn id="48" dur="indefinite"/>
                                        <p:tgtEl>
                                          <p:spTgt spid="9"/>
                                        </p:tgtEl>
                                        <p:attrNameLst>
                                          <p:attrName>stroke.color</p:attrName>
                                        </p:attrNameLst>
                                      </p:cBhvr>
                                      <p:to>
                                        <p:clrVal>
                                          <a:srgbClr val="FF0000"/>
                                        </p:clrVal>
                                      </p:to>
                                    </p:set>
                                    <p:set>
                                      <p:cBhvr>
                                        <p:cTn id="49" dur="indefinite"/>
                                        <p:tgtEl>
                                          <p:spTgt spid="9"/>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7" presetClass="emph" presetSubtype="1" nodeType="clickEffect">
                                  <p:stCondLst>
                                    <p:cond delay="0"/>
                                  </p:stCondLst>
                                  <p:childTnLst>
                                    <p:set>
                                      <p:cBhvr>
                                        <p:cTn id="57" dur="indefinite"/>
                                        <p:tgtEl>
                                          <p:spTgt spid="11"/>
                                        </p:tgtEl>
                                        <p:attrNameLst>
                                          <p:attrName>stroke.color</p:attrName>
                                        </p:attrNameLst>
                                      </p:cBhvr>
                                      <p:to>
                                        <p:clrVal>
                                          <a:srgbClr val="FF0000"/>
                                        </p:clrVal>
                                      </p:to>
                                    </p:set>
                                    <p:set>
                                      <p:cBhvr>
                                        <p:cTn id="58" dur="indefinite"/>
                                        <p:tgtEl>
                                          <p:spTgt spid="11"/>
                                        </p:tgtEl>
                                        <p:attrNameLst>
                                          <p:attrName>stroke.on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7" presetClass="emph" presetSubtype="1" nodeType="clickEffect">
                                  <p:stCondLst>
                                    <p:cond delay="0"/>
                                  </p:stCondLst>
                                  <p:childTnLst>
                                    <p:set>
                                      <p:cBhvr>
                                        <p:cTn id="66" dur="indefinite"/>
                                        <p:tgtEl>
                                          <p:spTgt spid="10"/>
                                        </p:tgtEl>
                                        <p:attrNameLst>
                                          <p:attrName>stroke.color</p:attrName>
                                        </p:attrNameLst>
                                      </p:cBhvr>
                                      <p:to>
                                        <p:clrVal>
                                          <a:srgbClr val="FF0000"/>
                                        </p:clrVal>
                                      </p:to>
                                    </p:set>
                                    <p:set>
                                      <p:cBhvr>
                                        <p:cTn id="67" dur="indefinite"/>
                                        <p:tgtEl>
                                          <p:spTgt spid="10"/>
                                        </p:tgtEl>
                                        <p:attrNameLst>
                                          <p:attrName>stroke.on</p:attrName>
                                        </p:attrNameLst>
                                      </p:cBhvr>
                                      <p:to>
                                        <p:strVal val="tru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7" presetClass="emph" presetSubtype="1" nodeType="clickEffect">
                                  <p:stCondLst>
                                    <p:cond delay="0"/>
                                  </p:stCondLst>
                                  <p:childTnLst>
                                    <p:set>
                                      <p:cBhvr>
                                        <p:cTn id="75" dur="indefinite"/>
                                        <p:tgtEl>
                                          <p:spTgt spid="8"/>
                                        </p:tgtEl>
                                        <p:attrNameLst>
                                          <p:attrName>stroke.color</p:attrName>
                                        </p:attrNameLst>
                                      </p:cBhvr>
                                      <p:to>
                                        <p:clrVal>
                                          <a:srgbClr val="FF0000"/>
                                        </p:clrVal>
                                      </p:to>
                                    </p:set>
                                    <p:set>
                                      <p:cBhvr>
                                        <p:cTn id="76" dur="indefinite"/>
                                        <p:tgtEl>
                                          <p:spTgt spid="8"/>
                                        </p:tgtEl>
                                        <p:attrNameLst>
                                          <p:attrName>stroke.on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0" nodeType="clickEffect">
                                  <p:stCondLst>
                                    <p:cond delay="0"/>
                                  </p:stCondLst>
                                  <p:childTnLst>
                                    <p:set>
                                      <p:cBhvr>
                                        <p:cTn id="88" dur="1" fill="hold">
                                          <p:stCondLst>
                                            <p:cond delay="0"/>
                                          </p:stCondLst>
                                        </p:cTn>
                                        <p:tgtEl>
                                          <p:spTgt spid="12"/>
                                        </p:tgtEl>
                                        <p:attrNameLst>
                                          <p:attrName>style.visibility</p:attrName>
                                        </p:attrNameLst>
                                      </p:cBhvr>
                                      <p:to>
                                        <p:strVal val="hidden"/>
                                      </p:to>
                                    </p:set>
                                  </p:childTnLst>
                                </p:cTn>
                              </p:par>
                            </p:childTnLst>
                          </p:cTn>
                        </p:par>
                        <p:par>
                          <p:cTn id="89" fill="hold">
                            <p:stCondLst>
                              <p:cond delay="0"/>
                            </p:stCondLst>
                            <p:childTnLst>
                              <p:par>
                                <p:cTn id="90" presetID="1" presetClass="exit" presetSubtype="0" fill="hold" nodeType="afterEffect">
                                  <p:stCondLst>
                                    <p:cond delay="500"/>
                                  </p:stCondLst>
                                  <p:childTnLst>
                                    <p:set>
                                      <p:cBhvr>
                                        <p:cTn id="91" dur="1" fill="hold">
                                          <p:stCondLst>
                                            <p:cond delay="0"/>
                                          </p:stCondLst>
                                        </p:cTn>
                                        <p:tgtEl>
                                          <p:spTgt spid="9"/>
                                        </p:tgtEl>
                                        <p:attrNameLst>
                                          <p:attrName>style.visibility</p:attrName>
                                        </p:attrNameLst>
                                      </p:cBhvr>
                                      <p:to>
                                        <p:strVal val="hidden"/>
                                      </p:to>
                                    </p:set>
                                  </p:childTnLst>
                                </p:cTn>
                              </p:par>
                              <p:par>
                                <p:cTn id="92" presetID="1" presetClass="exit" presetSubtype="0" fill="hold" grpId="0" nodeType="withEffect">
                                  <p:stCondLst>
                                    <p:cond delay="500"/>
                                  </p:stCondLst>
                                  <p:childTnLst>
                                    <p:set>
                                      <p:cBhvr>
                                        <p:cTn id="93" dur="1" fill="hold">
                                          <p:stCondLst>
                                            <p:cond delay="0"/>
                                          </p:stCondLst>
                                        </p:cTn>
                                        <p:tgtEl>
                                          <p:spTgt spid="14"/>
                                        </p:tgtEl>
                                        <p:attrNameLst>
                                          <p:attrName>style.visibility</p:attrName>
                                        </p:attrNameLst>
                                      </p:cBhvr>
                                      <p:to>
                                        <p:strVal val="hidden"/>
                                      </p:to>
                                    </p:set>
                                  </p:childTnLst>
                                </p:cTn>
                              </p:par>
                            </p:childTnLst>
                          </p:cTn>
                        </p:par>
                        <p:par>
                          <p:cTn id="94" fill="hold">
                            <p:stCondLst>
                              <p:cond delay="500"/>
                            </p:stCondLst>
                            <p:childTnLst>
                              <p:par>
                                <p:cTn id="95" presetID="1" presetClass="exit" presetSubtype="0" fill="hold" grpId="0" nodeType="afterEffect">
                                  <p:stCondLst>
                                    <p:cond delay="500"/>
                                  </p:stCondLst>
                                  <p:childTnLst>
                                    <p:set>
                                      <p:cBhvr>
                                        <p:cTn id="96" dur="1" fill="hold">
                                          <p:stCondLst>
                                            <p:cond delay="0"/>
                                          </p:stCondLst>
                                        </p:cTn>
                                        <p:tgtEl>
                                          <p:spTgt spid="13"/>
                                        </p:tgtEl>
                                        <p:attrNameLst>
                                          <p:attrName>style.visibility</p:attrName>
                                        </p:attrNameLst>
                                      </p:cBhvr>
                                      <p:to>
                                        <p:strVal val="hidden"/>
                                      </p:to>
                                    </p:set>
                                  </p:childTnLst>
                                </p:cTn>
                              </p:par>
                              <p:par>
                                <p:cTn id="97" presetID="1" presetClass="exit" presetSubtype="0" fill="hold" nodeType="withEffect">
                                  <p:stCondLst>
                                    <p:cond delay="500"/>
                                  </p:stCondLst>
                                  <p:childTnLst>
                                    <p:set>
                                      <p:cBhvr>
                                        <p:cTn id="98" dur="1" fill="hold">
                                          <p:stCondLst>
                                            <p:cond delay="0"/>
                                          </p:stCondLst>
                                        </p:cTn>
                                        <p:tgtEl>
                                          <p:spTgt spid="11"/>
                                        </p:tgtEl>
                                        <p:attrNameLst>
                                          <p:attrName>style.visibility</p:attrName>
                                        </p:attrNameLst>
                                      </p:cBhvr>
                                      <p:to>
                                        <p:strVal val="hidden"/>
                                      </p:to>
                                    </p:set>
                                  </p:childTnLst>
                                </p:cTn>
                              </p:par>
                            </p:childTnLst>
                          </p:cTn>
                        </p:par>
                        <p:par>
                          <p:cTn id="99" fill="hold">
                            <p:stCondLst>
                              <p:cond delay="1000"/>
                            </p:stCondLst>
                            <p:childTnLst>
                              <p:par>
                                <p:cTn id="100" presetID="1" presetClass="exit" presetSubtype="0" fill="hold" nodeType="afterEffect">
                                  <p:stCondLst>
                                    <p:cond delay="500"/>
                                  </p:stCondLst>
                                  <p:childTnLst>
                                    <p:set>
                                      <p:cBhvr>
                                        <p:cTn id="101" dur="1" fill="hold">
                                          <p:stCondLst>
                                            <p:cond delay="0"/>
                                          </p:stCondLst>
                                        </p:cTn>
                                        <p:tgtEl>
                                          <p:spTgt spid="10"/>
                                        </p:tgtEl>
                                        <p:attrNameLst>
                                          <p:attrName>style.visibility</p:attrName>
                                        </p:attrNameLst>
                                      </p:cBhvr>
                                      <p:to>
                                        <p:strVal val="hidden"/>
                                      </p:to>
                                    </p:set>
                                  </p:childTnLst>
                                </p:cTn>
                              </p:par>
                              <p:par>
                                <p:cTn id="102" presetID="1" presetClass="exit" presetSubtype="0" fill="hold" grpId="0" nodeType="withEffect">
                                  <p:stCondLst>
                                    <p:cond delay="500"/>
                                  </p:stCondLst>
                                  <p:childTnLst>
                                    <p:set>
                                      <p:cBhvr>
                                        <p:cTn id="103" dur="1" fill="hold">
                                          <p:stCondLst>
                                            <p:cond delay="0"/>
                                          </p:stCondLst>
                                        </p:cTn>
                                        <p:tgtEl>
                                          <p:spTgt spid="15"/>
                                        </p:tgtEl>
                                        <p:attrNameLst>
                                          <p:attrName>style.visibility</p:attrName>
                                        </p:attrNameLst>
                                      </p:cBhvr>
                                      <p:to>
                                        <p:strVal val="hidden"/>
                                      </p:to>
                                    </p:set>
                                  </p:childTnLst>
                                </p:cTn>
                              </p:par>
                            </p:childTnLst>
                          </p:cTn>
                        </p:par>
                        <p:par>
                          <p:cTn id="104" fill="hold">
                            <p:stCondLst>
                              <p:cond delay="1500"/>
                            </p:stCondLst>
                            <p:childTnLst>
                              <p:par>
                                <p:cTn id="105" presetID="1" presetClass="exit" presetSubtype="0" fill="hold" grpId="0" nodeType="afterEffect">
                                  <p:stCondLst>
                                    <p:cond delay="500"/>
                                  </p:stCondLst>
                                  <p:childTnLst>
                                    <p:set>
                                      <p:cBhvr>
                                        <p:cTn id="106" dur="1" fill="hold">
                                          <p:stCondLst>
                                            <p:cond delay="0"/>
                                          </p:stCondLst>
                                        </p:cTn>
                                        <p:tgtEl>
                                          <p:spTgt spid="6"/>
                                        </p:tgtEl>
                                        <p:attrNameLst>
                                          <p:attrName>style.visibility</p:attrName>
                                        </p:attrNameLst>
                                      </p:cBhvr>
                                      <p:to>
                                        <p:strVal val="hidden"/>
                                      </p:to>
                                    </p:set>
                                  </p:childTnLst>
                                </p:cTn>
                              </p:par>
                            </p:childTnLst>
                          </p:cTn>
                        </p:par>
                        <p:par>
                          <p:cTn id="107" fill="hold">
                            <p:stCondLst>
                              <p:cond delay="2000"/>
                            </p:stCondLst>
                            <p:childTnLst>
                              <p:par>
                                <p:cTn id="108" presetID="7" presetClass="emph" presetSubtype="1" nodeType="afterEffect">
                                  <p:stCondLst>
                                    <p:cond delay="500"/>
                                  </p:stCondLst>
                                  <p:childTnLst>
                                    <p:set>
                                      <p:cBhvr>
                                        <p:cTn id="109" dur="indefinite"/>
                                        <p:tgtEl>
                                          <p:spTgt spid="8"/>
                                        </p:tgtEl>
                                        <p:attrNameLst>
                                          <p:attrName>stroke.color</p:attrName>
                                        </p:attrNameLst>
                                      </p:cBhvr>
                                      <p:to>
                                        <p:clrVal>
                                          <a:schemeClr val="tx1"/>
                                        </p:clrVal>
                                      </p:to>
                                    </p:set>
                                    <p:set>
                                      <p:cBhvr>
                                        <p:cTn id="110" dur="indefinite"/>
                                        <p:tgtEl>
                                          <p:spTgt spid="8"/>
                                        </p:tgtEl>
                                        <p:attrNameLst>
                                          <p:attrName>stroke.on</p:attrName>
                                        </p:attrNameLst>
                                      </p:cBhvr>
                                      <p:to>
                                        <p:strVal val="true"/>
                                      </p:to>
                                    </p:set>
                                  </p:childTnLst>
                                </p:cTn>
                              </p:par>
                            </p:childTnLst>
                          </p:cTn>
                        </p:par>
                        <p:par>
                          <p:cTn id="111" fill="hold">
                            <p:stCondLst>
                              <p:cond delay="2500"/>
                            </p:stCondLst>
                            <p:childTnLst>
                              <p:par>
                                <p:cTn id="112" presetID="3" presetClass="emph" presetSubtype="1" grpId="1" nodeType="afterEffect">
                                  <p:stCondLst>
                                    <p:cond delay="500"/>
                                  </p:stCondLst>
                                  <p:childTnLst>
                                    <p:set>
                                      <p:cBhvr override="childStyle">
                                        <p:cTn id="113" dur="indefinite"/>
                                        <p:tgtEl>
                                          <p:spTgt spid="16"/>
                                        </p:tgtEl>
                                        <p:attrNameLst>
                                          <p:attrName>style.color</p:attrName>
                                        </p:attrNameLst>
                                      </p:cBhvr>
                                      <p:to>
                                        <p:clrVal>
                                          <a:schemeClr val="tx1"/>
                                        </p:clrVal>
                                      </p:to>
                                    </p:set>
                                  </p:childTnLst>
                                </p:cTn>
                              </p:par>
                              <p:par>
                                <p:cTn id="114" presetID="3" presetClass="emph" presetSubtype="1" grpId="1" nodeType="withEffect">
                                  <p:stCondLst>
                                    <p:cond delay="500"/>
                                  </p:stCondLst>
                                  <p:childTnLst>
                                    <p:set>
                                      <p:cBhvr override="childStyle">
                                        <p:cTn id="115" dur="indefinite"/>
                                        <p:tgtEl>
                                          <p:spTgt spid="17"/>
                                        </p:tgtEl>
                                        <p:attrNameLst>
                                          <p:attrName>style.color</p:attrName>
                                        </p:attrNameLst>
                                      </p:cBhvr>
                                      <p:to>
                                        <p:clrVal>
                                          <a:schemeClr val="tx1"/>
                                        </p:clrVal>
                                      </p:to>
                                    </p:set>
                                  </p:childTnLst>
                                </p:cTn>
                              </p:par>
                              <p:par>
                                <p:cTn id="116" presetID="3" presetClass="emph" presetSubtype="1" grpId="1" nodeType="withEffect">
                                  <p:stCondLst>
                                    <p:cond delay="500"/>
                                  </p:stCondLst>
                                  <p:childTnLst>
                                    <p:set>
                                      <p:cBhvr override="childStyle">
                                        <p:cTn id="117" dur="indefinite"/>
                                        <p:tgtEl>
                                          <p:spTgt spid="20"/>
                                        </p:tgtEl>
                                        <p:attrNameLst>
                                          <p:attrName>style.color</p:attrName>
                                        </p:attrNameLst>
                                      </p:cBhvr>
                                      <p:to>
                                        <p:clrVal>
                                          <a:schemeClr val="tx1"/>
                                        </p:clrVal>
                                      </p:to>
                                    </p:set>
                                  </p:childTnLst>
                                </p:cTn>
                              </p:par>
                              <p:par>
                                <p:cTn id="118" presetID="3" presetClass="emph" presetSubtype="1" grpId="1" nodeType="withEffect">
                                  <p:stCondLst>
                                    <p:cond delay="500"/>
                                  </p:stCondLst>
                                  <p:childTnLst>
                                    <p:set>
                                      <p:cBhvr override="childStyle">
                                        <p:cTn id="119" dur="indefinite"/>
                                        <p:tgtEl>
                                          <p:spTgt spid="19"/>
                                        </p:tgtEl>
                                        <p:attrNameLst>
                                          <p:attrName>style.color</p:attrName>
                                        </p:attrNameLst>
                                      </p:cBhvr>
                                      <p:to>
                                        <p:clrVal>
                                          <a:schemeClr val="tx1"/>
                                        </p:clrVal>
                                      </p:to>
                                    </p:set>
                                  </p:childTnLst>
                                </p:cTn>
                              </p:par>
                              <p:par>
                                <p:cTn id="120" presetID="3" presetClass="emph" presetSubtype="1" grpId="1" nodeType="withEffect">
                                  <p:stCondLst>
                                    <p:cond delay="500"/>
                                  </p:stCondLst>
                                  <p:childTnLst>
                                    <p:set>
                                      <p:cBhvr override="childStyle">
                                        <p:cTn id="121" dur="indefinite"/>
                                        <p:tgtEl>
                                          <p:spTgt spid="18"/>
                                        </p:tgtEl>
                                        <p:attrNameLst>
                                          <p:attrName>style.color</p:attrName>
                                        </p:attrNameLst>
                                      </p:cBhvr>
                                      <p:to>
                                        <p:clrVal>
                                          <a:schemeClr val="tx1"/>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FE64F6-A1DA-43D9-AB2D-5A543A6AE8D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4AD1DB-3CCA-4EAF-A6C6-714AC75C069A}"/>
              </a:ext>
            </a:extLst>
          </p:cNvPr>
          <p:cNvSpPr>
            <a:spLocks noGrp="1"/>
          </p:cNvSpPr>
          <p:nvPr>
            <p:ph type="body" sz="quarter" idx="12"/>
          </p:nvPr>
        </p:nvSpPr>
        <p:spPr/>
        <p:txBody>
          <a:bodyPr/>
          <a:lstStyle/>
          <a:p>
            <a:r>
              <a:rPr lang="en-US" sz="3600" dirty="0"/>
              <a:t>Repairing after removing a state</a:t>
            </a:r>
            <a:endParaRPr lang="en-US" dirty="0"/>
          </a:p>
        </p:txBody>
      </p:sp>
      <p:sp>
        <p:nvSpPr>
          <p:cNvPr id="4" name="Text Placeholder 3">
            <a:extLst>
              <a:ext uri="{FF2B5EF4-FFF2-40B4-BE49-F238E27FC236}">
                <a16:creationId xmlns:a16="http://schemas.microsoft.com/office/drawing/2014/main" id="{15F68998-A873-4DEE-9C04-BC5FB6F79E00}"/>
              </a:ext>
            </a:extLst>
          </p:cNvPr>
          <p:cNvSpPr>
            <a:spLocks noGrp="1"/>
          </p:cNvSpPr>
          <p:nvPr>
            <p:ph type="body" sz="quarter" idx="13"/>
          </p:nvPr>
        </p:nvSpPr>
        <p:spPr/>
        <p:txBody>
          <a:bodyPr/>
          <a:lstStyle/>
          <a:p>
            <a:pPr algn="just" eaLnBrk="1" hangingPunct="1"/>
            <a:r>
              <a:rPr lang="en-US" altLang="en-US" sz="2400" dirty="0"/>
              <a:t>Let us call the removed state </a:t>
            </a:r>
            <a:r>
              <a:rPr lang="en-US" altLang="en-US" sz="2400" i="1" dirty="0" err="1"/>
              <a:t>q</a:t>
            </a:r>
            <a:r>
              <a:rPr lang="en-US" altLang="en-US" sz="2400" baseline="-25000" dirty="0" err="1"/>
              <a:t>rmv</a:t>
            </a:r>
            <a:r>
              <a:rPr lang="en-US" altLang="en-US" sz="2400" dirty="0"/>
              <a:t>.</a:t>
            </a:r>
          </a:p>
          <a:p>
            <a:pPr algn="just" eaLnBrk="1" hangingPunct="1"/>
            <a:r>
              <a:rPr lang="en-US" altLang="en-US" sz="2400" dirty="0"/>
              <a:t>Repair the machine by altering the regular expressions that label each of the remaining arrows. This change is done for each arrow going from any state </a:t>
            </a:r>
            <a:r>
              <a:rPr lang="en-US" altLang="en-US" sz="2400" i="1" dirty="0" err="1"/>
              <a:t>q</a:t>
            </a:r>
            <a:r>
              <a:rPr lang="en-US" altLang="en-US" sz="2400" baseline="-25000" dirty="0" err="1"/>
              <a:t>s</a:t>
            </a:r>
            <a:r>
              <a:rPr lang="en-US" altLang="en-US" sz="2400" dirty="0"/>
              <a:t> to </a:t>
            </a:r>
            <a:r>
              <a:rPr lang="en-US" altLang="en-US" sz="2400" i="1" dirty="0" err="1"/>
              <a:t>q</a:t>
            </a:r>
            <a:r>
              <a:rPr lang="en-US" altLang="en-US" sz="2400" baseline="-25000" dirty="0" err="1"/>
              <a:t>d</a:t>
            </a:r>
            <a:r>
              <a:rPr lang="en-US" altLang="en-US" sz="2400" dirty="0"/>
              <a:t>, including the case where </a:t>
            </a:r>
            <a:r>
              <a:rPr lang="en-US" altLang="en-US" sz="2400" i="1" dirty="0" err="1"/>
              <a:t>q</a:t>
            </a:r>
            <a:r>
              <a:rPr lang="en-US" altLang="en-US" sz="2400" baseline="-25000" dirty="0" err="1"/>
              <a:t>s</a:t>
            </a:r>
            <a:r>
              <a:rPr lang="en-US" altLang="en-US" sz="2400" dirty="0"/>
              <a:t> = </a:t>
            </a:r>
            <a:r>
              <a:rPr lang="en-US" altLang="en-US" sz="2400" i="1" dirty="0" err="1"/>
              <a:t>q</a:t>
            </a:r>
            <a:r>
              <a:rPr lang="en-US" altLang="en-US" sz="2400" baseline="-25000" dirty="0" err="1"/>
              <a:t>d</a:t>
            </a:r>
            <a:r>
              <a:rPr lang="en-US" altLang="en-US" sz="2400" dirty="0"/>
              <a:t>.</a:t>
            </a:r>
          </a:p>
          <a:p>
            <a:pPr algn="just" eaLnBrk="1" hangingPunct="1"/>
            <a:r>
              <a:rPr lang="en-US" altLang="en-US" sz="2400" dirty="0"/>
              <a:t>The new labels compensate for  the absence of </a:t>
            </a:r>
            <a:r>
              <a:rPr lang="en-US" altLang="en-US" sz="2400" i="1" dirty="0" err="1"/>
              <a:t>q</a:t>
            </a:r>
            <a:r>
              <a:rPr lang="en-US" altLang="en-US" sz="2400" baseline="-25000" dirty="0" err="1"/>
              <a:t>rmv</a:t>
            </a:r>
            <a:r>
              <a:rPr lang="en-US" altLang="en-US" sz="2400" dirty="0"/>
              <a:t> by adding back the lost computations. i.e., The new label going from a state </a:t>
            </a:r>
            <a:r>
              <a:rPr lang="en-US" altLang="en-US" sz="2400" i="1" dirty="0" err="1"/>
              <a:t>q</a:t>
            </a:r>
            <a:r>
              <a:rPr lang="en-US" altLang="en-US" sz="2400" baseline="-25000" dirty="0" err="1"/>
              <a:t>s</a:t>
            </a:r>
            <a:r>
              <a:rPr lang="en-US" altLang="en-US" sz="2400" dirty="0"/>
              <a:t> to state </a:t>
            </a:r>
            <a:r>
              <a:rPr lang="en-US" altLang="en-US" sz="2400" i="1" dirty="0" err="1"/>
              <a:t>q</a:t>
            </a:r>
            <a:r>
              <a:rPr lang="en-US" altLang="en-US" sz="2400" baseline="-25000" dirty="0" err="1"/>
              <a:t>d</a:t>
            </a:r>
            <a:r>
              <a:rPr lang="en-US" altLang="en-US" sz="2400" dirty="0"/>
              <a:t> is a regular expression that describes all strings that would take the machine from </a:t>
            </a:r>
            <a:r>
              <a:rPr lang="en-US" altLang="en-US" sz="2400" i="1" dirty="0" err="1"/>
              <a:t>q</a:t>
            </a:r>
            <a:r>
              <a:rPr lang="en-US" altLang="en-US" sz="2400" baseline="-25000" dirty="0" err="1"/>
              <a:t>s</a:t>
            </a:r>
            <a:r>
              <a:rPr lang="en-US" altLang="en-US" sz="2400" dirty="0"/>
              <a:t> to </a:t>
            </a:r>
            <a:r>
              <a:rPr lang="en-US" altLang="en-US" sz="2400" i="1" dirty="0" err="1"/>
              <a:t>q</a:t>
            </a:r>
            <a:r>
              <a:rPr lang="en-US" altLang="en-US" sz="2400" baseline="-25000" dirty="0" err="1"/>
              <a:t>d</a:t>
            </a:r>
            <a:r>
              <a:rPr lang="en-US" altLang="en-US" sz="2400" dirty="0"/>
              <a:t> either directly or via </a:t>
            </a:r>
            <a:r>
              <a:rPr lang="en-US" altLang="en-US" sz="2400" i="1" dirty="0" err="1"/>
              <a:t>q</a:t>
            </a:r>
            <a:r>
              <a:rPr lang="en-US" altLang="en-US" sz="2400" baseline="-25000" dirty="0" err="1"/>
              <a:t>rmv</a:t>
            </a:r>
            <a:r>
              <a:rPr lang="en-US" altLang="en-US" sz="2400" dirty="0"/>
              <a:t>.</a:t>
            </a:r>
          </a:p>
        </p:txBody>
      </p:sp>
      <p:sp>
        <p:nvSpPr>
          <p:cNvPr id="5" name="Oval 4">
            <a:extLst>
              <a:ext uri="{FF2B5EF4-FFF2-40B4-BE49-F238E27FC236}">
                <a16:creationId xmlns:a16="http://schemas.microsoft.com/office/drawing/2014/main" id="{BF563BAC-DBC2-46A3-AAB9-A49D19022C58}"/>
              </a:ext>
            </a:extLst>
          </p:cNvPr>
          <p:cNvSpPr>
            <a:spLocks noChangeArrowheads="1"/>
          </p:cNvSpPr>
          <p:nvPr/>
        </p:nvSpPr>
        <p:spPr bwMode="auto">
          <a:xfrm>
            <a:off x="2133600" y="4432532"/>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s</a:t>
            </a:r>
          </a:p>
        </p:txBody>
      </p:sp>
      <p:sp>
        <p:nvSpPr>
          <p:cNvPr id="6" name="Oval 5">
            <a:extLst>
              <a:ext uri="{FF2B5EF4-FFF2-40B4-BE49-F238E27FC236}">
                <a16:creationId xmlns:a16="http://schemas.microsoft.com/office/drawing/2014/main" id="{56E3121F-85F4-4F98-B52D-33ECF8D155A5}"/>
              </a:ext>
            </a:extLst>
          </p:cNvPr>
          <p:cNvSpPr>
            <a:spLocks noChangeArrowheads="1"/>
          </p:cNvSpPr>
          <p:nvPr/>
        </p:nvSpPr>
        <p:spPr bwMode="auto">
          <a:xfrm>
            <a:off x="4419600" y="5513619"/>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rmv</a:t>
            </a:r>
          </a:p>
        </p:txBody>
      </p:sp>
      <p:sp>
        <p:nvSpPr>
          <p:cNvPr id="7" name="Oval 6">
            <a:extLst>
              <a:ext uri="{FF2B5EF4-FFF2-40B4-BE49-F238E27FC236}">
                <a16:creationId xmlns:a16="http://schemas.microsoft.com/office/drawing/2014/main" id="{062E0DA0-6E00-405A-A885-3066EABA4226}"/>
              </a:ext>
            </a:extLst>
          </p:cNvPr>
          <p:cNvSpPr>
            <a:spLocks noChangeArrowheads="1"/>
          </p:cNvSpPr>
          <p:nvPr/>
        </p:nvSpPr>
        <p:spPr bwMode="auto">
          <a:xfrm>
            <a:off x="6934200" y="4432532"/>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d</a:t>
            </a:r>
          </a:p>
        </p:txBody>
      </p:sp>
      <p:cxnSp>
        <p:nvCxnSpPr>
          <p:cNvPr id="8" name="AutoShape 7">
            <a:extLst>
              <a:ext uri="{FF2B5EF4-FFF2-40B4-BE49-F238E27FC236}">
                <a16:creationId xmlns:a16="http://schemas.microsoft.com/office/drawing/2014/main" id="{97BB73EF-95A3-42ED-A5D5-AE4363405E1D}"/>
              </a:ext>
            </a:extLst>
          </p:cNvPr>
          <p:cNvCxnSpPr>
            <a:cxnSpLocks noChangeShapeType="1"/>
            <a:stCxn id="5" idx="6"/>
            <a:endCxn id="7" idx="2"/>
          </p:cNvCxnSpPr>
          <p:nvPr/>
        </p:nvCxnSpPr>
        <p:spPr bwMode="auto">
          <a:xfrm>
            <a:off x="2757488" y="4737332"/>
            <a:ext cx="41624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36832C2E-4154-4DCC-AC9D-5143262D4451}"/>
              </a:ext>
            </a:extLst>
          </p:cNvPr>
          <p:cNvCxnSpPr>
            <a:cxnSpLocks noChangeShapeType="1"/>
            <a:stCxn id="5" idx="4"/>
            <a:endCxn id="6" idx="2"/>
          </p:cNvCxnSpPr>
          <p:nvPr/>
        </p:nvCxnSpPr>
        <p:spPr bwMode="auto">
          <a:xfrm rot="16200000" flipH="1">
            <a:off x="3040857" y="4453962"/>
            <a:ext cx="762000" cy="1966913"/>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9">
            <a:extLst>
              <a:ext uri="{FF2B5EF4-FFF2-40B4-BE49-F238E27FC236}">
                <a16:creationId xmlns:a16="http://schemas.microsoft.com/office/drawing/2014/main" id="{6A29F48C-71A6-409C-B0E7-5FAC10352513}"/>
              </a:ext>
            </a:extLst>
          </p:cNvPr>
          <p:cNvCxnSpPr>
            <a:cxnSpLocks noChangeShapeType="1"/>
            <a:stCxn id="7" idx="4"/>
            <a:endCxn id="6" idx="6"/>
          </p:cNvCxnSpPr>
          <p:nvPr/>
        </p:nvCxnSpPr>
        <p:spPr bwMode="auto">
          <a:xfrm rot="5400000">
            <a:off x="5760244" y="4339663"/>
            <a:ext cx="762000" cy="2195512"/>
          </a:xfrm>
          <a:prstGeom prst="curvedConnector2">
            <a:avLst/>
          </a:prstGeom>
          <a:noFill/>
          <a:ln w="28575">
            <a:solidFill>
              <a:schemeClr val="tx1"/>
            </a:solidFill>
            <a:round/>
            <a:headEnd type="triangle" w="lg" len="med"/>
            <a:tailEnd type="none" w="lg" len="med"/>
          </a:ln>
          <a:extLst>
            <a:ext uri="{909E8E84-426E-40DD-AFC4-6F175D3DCCD1}">
              <a14:hiddenFill xmlns:a14="http://schemas.microsoft.com/office/drawing/2010/main">
                <a:noFill/>
              </a14:hiddenFill>
            </a:ext>
          </a:extLst>
        </p:spPr>
      </p:cxnSp>
      <p:cxnSp>
        <p:nvCxnSpPr>
          <p:cNvPr id="11" name="AutoShape 10">
            <a:extLst>
              <a:ext uri="{FF2B5EF4-FFF2-40B4-BE49-F238E27FC236}">
                <a16:creationId xmlns:a16="http://schemas.microsoft.com/office/drawing/2014/main" id="{B0425C68-FEF9-4309-ADAB-7813CC08BEFA}"/>
              </a:ext>
            </a:extLst>
          </p:cNvPr>
          <p:cNvCxnSpPr>
            <a:cxnSpLocks noChangeShapeType="1"/>
            <a:stCxn id="6" idx="5"/>
            <a:endCxn id="6" idx="3"/>
          </p:cNvCxnSpPr>
          <p:nvPr/>
        </p:nvCxnSpPr>
        <p:spPr bwMode="auto">
          <a:xfrm rot="5400000">
            <a:off x="4723606" y="5833501"/>
            <a:ext cx="1587" cy="431800"/>
          </a:xfrm>
          <a:prstGeom prst="curvedConnector3">
            <a:avLst>
              <a:gd name="adj1" fmla="val 19100009"/>
            </a:avLst>
          </a:prstGeom>
          <a:noFill/>
          <a:ln w="28575">
            <a:solidFill>
              <a:schemeClr val="tx1"/>
            </a:solidFill>
            <a:round/>
            <a:headEnd type="triangle" w="lg" len="med"/>
            <a:tailEnd type="none" w="lg" len="med"/>
          </a:ln>
          <a:extLst>
            <a:ext uri="{909E8E84-426E-40DD-AFC4-6F175D3DCCD1}">
              <a14:hiddenFill xmlns:a14="http://schemas.microsoft.com/office/drawing/2010/main">
                <a:noFill/>
              </a14:hiddenFill>
            </a:ext>
          </a:extLst>
        </p:spPr>
      </p:cxnSp>
      <p:sp>
        <p:nvSpPr>
          <p:cNvPr id="12" name="Text Box 11">
            <a:extLst>
              <a:ext uri="{FF2B5EF4-FFF2-40B4-BE49-F238E27FC236}">
                <a16:creationId xmlns:a16="http://schemas.microsoft.com/office/drawing/2014/main" id="{BA6D5D98-DDF7-49F7-A7D7-DB2D766A5AC7}"/>
              </a:ext>
            </a:extLst>
          </p:cNvPr>
          <p:cNvSpPr txBox="1">
            <a:spLocks noChangeArrowheads="1"/>
          </p:cNvSpPr>
          <p:nvPr/>
        </p:nvSpPr>
        <p:spPr bwMode="auto">
          <a:xfrm>
            <a:off x="4495800" y="46754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4</a:t>
            </a:r>
          </a:p>
        </p:txBody>
      </p:sp>
      <p:sp>
        <p:nvSpPr>
          <p:cNvPr id="13" name="Text Box 12">
            <a:extLst>
              <a:ext uri="{FF2B5EF4-FFF2-40B4-BE49-F238E27FC236}">
                <a16:creationId xmlns:a16="http://schemas.microsoft.com/office/drawing/2014/main" id="{EBD90F57-ED3E-4F07-ACCE-AD2B3AAC9831}"/>
              </a:ext>
            </a:extLst>
          </p:cNvPr>
          <p:cNvSpPr txBox="1">
            <a:spLocks noChangeArrowheads="1"/>
          </p:cNvSpPr>
          <p:nvPr/>
        </p:nvSpPr>
        <p:spPr bwMode="auto">
          <a:xfrm>
            <a:off x="4495800" y="631054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2</a:t>
            </a:r>
          </a:p>
        </p:txBody>
      </p:sp>
      <p:sp>
        <p:nvSpPr>
          <p:cNvPr id="14" name="Text Box 13">
            <a:extLst>
              <a:ext uri="{FF2B5EF4-FFF2-40B4-BE49-F238E27FC236}">
                <a16:creationId xmlns:a16="http://schemas.microsoft.com/office/drawing/2014/main" id="{C03E3245-0488-489D-8EB1-852ACDE16372}"/>
              </a:ext>
            </a:extLst>
          </p:cNvPr>
          <p:cNvSpPr txBox="1">
            <a:spLocks noChangeArrowheads="1"/>
          </p:cNvSpPr>
          <p:nvPr/>
        </p:nvSpPr>
        <p:spPr bwMode="auto">
          <a:xfrm>
            <a:off x="2819400" y="55136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1</a:t>
            </a:r>
          </a:p>
        </p:txBody>
      </p:sp>
      <p:sp>
        <p:nvSpPr>
          <p:cNvPr id="15" name="Text Box 14">
            <a:extLst>
              <a:ext uri="{FF2B5EF4-FFF2-40B4-BE49-F238E27FC236}">
                <a16:creationId xmlns:a16="http://schemas.microsoft.com/office/drawing/2014/main" id="{B15FEF11-3D33-4D15-91EC-2B1740C1092F}"/>
              </a:ext>
            </a:extLst>
          </p:cNvPr>
          <p:cNvSpPr txBox="1">
            <a:spLocks noChangeArrowheads="1"/>
          </p:cNvSpPr>
          <p:nvPr/>
        </p:nvSpPr>
        <p:spPr bwMode="auto">
          <a:xfrm>
            <a:off x="6172200" y="5604107"/>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3</a:t>
            </a:r>
          </a:p>
        </p:txBody>
      </p:sp>
      <p:sp>
        <p:nvSpPr>
          <p:cNvPr id="16" name="Text Box 19">
            <a:extLst>
              <a:ext uri="{FF2B5EF4-FFF2-40B4-BE49-F238E27FC236}">
                <a16:creationId xmlns:a16="http://schemas.microsoft.com/office/drawing/2014/main" id="{150F2AF2-72F3-4846-B595-A492DF501BD4}"/>
              </a:ext>
            </a:extLst>
          </p:cNvPr>
          <p:cNvSpPr txBox="1">
            <a:spLocks noChangeArrowheads="1"/>
          </p:cNvSpPr>
          <p:nvPr/>
        </p:nvSpPr>
        <p:spPr bwMode="auto">
          <a:xfrm>
            <a:off x="3581400" y="4294419"/>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1</a:t>
            </a:r>
            <a:r>
              <a:rPr lang="en-US" altLang="en-US" sz="1800" b="1">
                <a:solidFill>
                  <a:srgbClr val="FF0000"/>
                </a:solidFill>
              </a:rPr>
              <a:t>)</a:t>
            </a:r>
            <a:endParaRPr lang="en-US" altLang="en-US" sz="1800" b="1" baseline="-25000">
              <a:solidFill>
                <a:srgbClr val="FF0000"/>
              </a:solidFill>
              <a:sym typeface="Symbol" panose="05050102010706020507" pitchFamily="18" charset="2"/>
            </a:endParaRPr>
          </a:p>
        </p:txBody>
      </p:sp>
      <p:sp>
        <p:nvSpPr>
          <p:cNvPr id="17" name="Text Box 20">
            <a:extLst>
              <a:ext uri="{FF2B5EF4-FFF2-40B4-BE49-F238E27FC236}">
                <a16:creationId xmlns:a16="http://schemas.microsoft.com/office/drawing/2014/main" id="{817DCBEC-A8E4-4BAC-A3BB-2363C935FCC4}"/>
              </a:ext>
            </a:extLst>
          </p:cNvPr>
          <p:cNvSpPr txBox="1">
            <a:spLocks noChangeArrowheads="1"/>
          </p:cNvSpPr>
          <p:nvPr/>
        </p:nvSpPr>
        <p:spPr bwMode="auto">
          <a:xfrm>
            <a:off x="4000500" y="4294419"/>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2</a:t>
            </a:r>
            <a:r>
              <a:rPr lang="en-US" altLang="en-US" sz="1800" b="1">
                <a:solidFill>
                  <a:srgbClr val="FF0000"/>
                </a:solidFill>
              </a:rPr>
              <a:t>)*</a:t>
            </a:r>
            <a:endParaRPr lang="en-US" altLang="en-US" sz="1800" b="1">
              <a:solidFill>
                <a:srgbClr val="FF0000"/>
              </a:solidFill>
              <a:sym typeface="Symbol" panose="05050102010706020507" pitchFamily="18" charset="2"/>
            </a:endParaRPr>
          </a:p>
        </p:txBody>
      </p:sp>
      <p:sp>
        <p:nvSpPr>
          <p:cNvPr id="18" name="Text Box 21">
            <a:extLst>
              <a:ext uri="{FF2B5EF4-FFF2-40B4-BE49-F238E27FC236}">
                <a16:creationId xmlns:a16="http://schemas.microsoft.com/office/drawing/2014/main" id="{6A313790-7B42-473F-99AE-DA5CEBE5FED1}"/>
              </a:ext>
            </a:extLst>
          </p:cNvPr>
          <p:cNvSpPr txBox="1">
            <a:spLocks noChangeArrowheads="1"/>
          </p:cNvSpPr>
          <p:nvPr/>
        </p:nvSpPr>
        <p:spPr bwMode="auto">
          <a:xfrm>
            <a:off x="4622800" y="4308707"/>
            <a:ext cx="749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3</a:t>
            </a:r>
            <a:r>
              <a:rPr lang="en-US" altLang="en-US" sz="1800" b="1">
                <a:solidFill>
                  <a:srgbClr val="FF0000"/>
                </a:solidFill>
              </a:rPr>
              <a:t>)</a:t>
            </a:r>
          </a:p>
        </p:txBody>
      </p:sp>
      <p:sp>
        <p:nvSpPr>
          <p:cNvPr id="19" name="Text Box 22">
            <a:extLst>
              <a:ext uri="{FF2B5EF4-FFF2-40B4-BE49-F238E27FC236}">
                <a16:creationId xmlns:a16="http://schemas.microsoft.com/office/drawing/2014/main" id="{A1A12691-8810-4ACB-8617-C938C0C4BA39}"/>
              </a:ext>
            </a:extLst>
          </p:cNvPr>
          <p:cNvSpPr txBox="1">
            <a:spLocks noChangeArrowheads="1"/>
          </p:cNvSpPr>
          <p:nvPr/>
        </p:nvSpPr>
        <p:spPr bwMode="auto">
          <a:xfrm>
            <a:off x="5410200" y="42944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4</a:t>
            </a:r>
            <a:r>
              <a:rPr lang="en-US" altLang="en-US" sz="1800" b="1">
                <a:solidFill>
                  <a:srgbClr val="FF0000"/>
                </a:solidFill>
              </a:rPr>
              <a:t>)</a:t>
            </a:r>
            <a:endParaRPr lang="en-US" altLang="en-US" sz="1800" b="1" baseline="-25000">
              <a:solidFill>
                <a:srgbClr val="FF0000"/>
              </a:solidFill>
            </a:endParaRPr>
          </a:p>
        </p:txBody>
      </p:sp>
      <p:sp>
        <p:nvSpPr>
          <p:cNvPr id="20" name="Text Box 23">
            <a:extLst>
              <a:ext uri="{FF2B5EF4-FFF2-40B4-BE49-F238E27FC236}">
                <a16:creationId xmlns:a16="http://schemas.microsoft.com/office/drawing/2014/main" id="{622D5124-4FA6-4F28-B52B-9E66DD04EEB6}"/>
              </a:ext>
            </a:extLst>
          </p:cNvPr>
          <p:cNvSpPr txBox="1">
            <a:spLocks noChangeArrowheads="1"/>
          </p:cNvSpPr>
          <p:nvPr/>
        </p:nvSpPr>
        <p:spPr bwMode="auto">
          <a:xfrm>
            <a:off x="5181600" y="430870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a:solidFill>
                  <a:srgbClr val="FF0000"/>
                </a:solidFill>
                <a:sym typeface="Symbol" panose="05050102010706020507" pitchFamily="18" charset="2"/>
              </a:rPr>
              <a:t></a:t>
            </a:r>
          </a:p>
        </p:txBody>
      </p:sp>
    </p:spTree>
    <p:extLst>
      <p:ext uri="{BB962C8B-B14F-4D97-AF65-F5344CB8AC3E}">
        <p14:creationId xmlns:p14="http://schemas.microsoft.com/office/powerpoint/2010/main" val="154986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childTnLst>
                                    <p:set>
                                      <p:cBhvr>
                                        <p:cTn id="30" dur="indefinite"/>
                                        <p:tgtEl>
                                          <p:spTgt spid="9"/>
                                        </p:tgtEl>
                                        <p:attrNameLst>
                                          <p:attrName>stroke.color</p:attrName>
                                        </p:attrNameLst>
                                      </p:cBhvr>
                                      <p:to>
                                        <p:clrVal>
                                          <a:srgbClr val="FF0000"/>
                                        </p:clrVal>
                                      </p:to>
                                    </p:set>
                                    <p:set>
                                      <p:cBhvr>
                                        <p:cTn id="31" dur="indefinite"/>
                                        <p:tgtEl>
                                          <p:spTgt spid="9"/>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7" presetClass="emph" presetSubtype="1" nodeType="clickEffect">
                                  <p:stCondLst>
                                    <p:cond delay="0"/>
                                  </p:stCondLst>
                                  <p:childTnLst>
                                    <p:set>
                                      <p:cBhvr>
                                        <p:cTn id="39" dur="indefinite"/>
                                        <p:tgtEl>
                                          <p:spTgt spid="11"/>
                                        </p:tgtEl>
                                        <p:attrNameLst>
                                          <p:attrName>stroke.color</p:attrName>
                                        </p:attrNameLst>
                                      </p:cBhvr>
                                      <p:to>
                                        <p:clrVal>
                                          <a:srgbClr val="FF0000"/>
                                        </p:clrVal>
                                      </p:to>
                                    </p:set>
                                    <p:set>
                                      <p:cBhvr>
                                        <p:cTn id="40" dur="indefinite"/>
                                        <p:tgtEl>
                                          <p:spTgt spid="11"/>
                                        </p:tgtEl>
                                        <p:attrNameLst>
                                          <p:attrName>stroke.on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7" presetClass="emph" presetSubtype="1" nodeType="clickEffect">
                                  <p:stCondLst>
                                    <p:cond delay="0"/>
                                  </p:stCondLst>
                                  <p:childTnLst>
                                    <p:set>
                                      <p:cBhvr>
                                        <p:cTn id="48" dur="indefinite"/>
                                        <p:tgtEl>
                                          <p:spTgt spid="10"/>
                                        </p:tgtEl>
                                        <p:attrNameLst>
                                          <p:attrName>stroke.color</p:attrName>
                                        </p:attrNameLst>
                                      </p:cBhvr>
                                      <p:to>
                                        <p:clrVal>
                                          <a:srgbClr val="FF0000"/>
                                        </p:clrVal>
                                      </p:to>
                                    </p:set>
                                    <p:set>
                                      <p:cBhvr>
                                        <p:cTn id="49" dur="indefinite"/>
                                        <p:tgtEl>
                                          <p:spTgt spid="10"/>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7" presetClass="emph" presetSubtype="1" nodeType="clickEffect">
                                  <p:stCondLst>
                                    <p:cond delay="0"/>
                                  </p:stCondLst>
                                  <p:childTnLst>
                                    <p:set>
                                      <p:cBhvr>
                                        <p:cTn id="57" dur="indefinite"/>
                                        <p:tgtEl>
                                          <p:spTgt spid="8"/>
                                        </p:tgtEl>
                                        <p:attrNameLst>
                                          <p:attrName>stroke.color</p:attrName>
                                        </p:attrNameLst>
                                      </p:cBhvr>
                                      <p:to>
                                        <p:clrVal>
                                          <a:srgbClr val="FF0000"/>
                                        </p:clrVal>
                                      </p:to>
                                    </p:set>
                                    <p:set>
                                      <p:cBhvr>
                                        <p:cTn id="58" dur="indefinite"/>
                                        <p:tgtEl>
                                          <p:spTgt spid="8"/>
                                        </p:tgtEl>
                                        <p:attrNameLst>
                                          <p:attrName>stroke.on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hidden"/>
                                      </p:to>
                                    </p:set>
                                  </p:childTnLst>
                                </p:cTn>
                              </p:par>
                            </p:childTnLst>
                          </p:cTn>
                        </p:par>
                        <p:par>
                          <p:cTn id="71" fill="hold">
                            <p:stCondLst>
                              <p:cond delay="0"/>
                            </p:stCondLst>
                            <p:childTnLst>
                              <p:par>
                                <p:cTn id="72" presetID="1" presetClass="exit" presetSubtype="0" fill="hold" nodeType="afterEffect">
                                  <p:stCondLst>
                                    <p:cond delay="500"/>
                                  </p:stCondLst>
                                  <p:childTnLst>
                                    <p:set>
                                      <p:cBhvr>
                                        <p:cTn id="73" dur="1" fill="hold">
                                          <p:stCondLst>
                                            <p:cond delay="0"/>
                                          </p:stCondLst>
                                        </p:cTn>
                                        <p:tgtEl>
                                          <p:spTgt spid="9"/>
                                        </p:tgtEl>
                                        <p:attrNameLst>
                                          <p:attrName>style.visibility</p:attrName>
                                        </p:attrNameLst>
                                      </p:cBhvr>
                                      <p:to>
                                        <p:strVal val="hidden"/>
                                      </p:to>
                                    </p:set>
                                  </p:childTnLst>
                                </p:cTn>
                              </p:par>
                              <p:par>
                                <p:cTn id="74" presetID="1" presetClass="exit" presetSubtype="0" fill="hold" grpId="0" nodeType="withEffect">
                                  <p:stCondLst>
                                    <p:cond delay="500"/>
                                  </p:stCondLst>
                                  <p:childTnLst>
                                    <p:set>
                                      <p:cBhvr>
                                        <p:cTn id="75" dur="1" fill="hold">
                                          <p:stCondLst>
                                            <p:cond delay="0"/>
                                          </p:stCondLst>
                                        </p:cTn>
                                        <p:tgtEl>
                                          <p:spTgt spid="14"/>
                                        </p:tgtEl>
                                        <p:attrNameLst>
                                          <p:attrName>style.visibility</p:attrName>
                                        </p:attrNameLst>
                                      </p:cBhvr>
                                      <p:to>
                                        <p:strVal val="hidden"/>
                                      </p:to>
                                    </p:set>
                                  </p:childTnLst>
                                </p:cTn>
                              </p:par>
                            </p:childTnLst>
                          </p:cTn>
                        </p:par>
                        <p:par>
                          <p:cTn id="76" fill="hold">
                            <p:stCondLst>
                              <p:cond delay="500"/>
                            </p:stCondLst>
                            <p:childTnLst>
                              <p:par>
                                <p:cTn id="77" presetID="1" presetClass="exit" presetSubtype="0" fill="hold" grpId="0" nodeType="afterEffect">
                                  <p:stCondLst>
                                    <p:cond delay="500"/>
                                  </p:stCondLst>
                                  <p:childTnLst>
                                    <p:set>
                                      <p:cBhvr>
                                        <p:cTn id="78" dur="1" fill="hold">
                                          <p:stCondLst>
                                            <p:cond delay="0"/>
                                          </p:stCondLst>
                                        </p:cTn>
                                        <p:tgtEl>
                                          <p:spTgt spid="13"/>
                                        </p:tgtEl>
                                        <p:attrNameLst>
                                          <p:attrName>style.visibility</p:attrName>
                                        </p:attrNameLst>
                                      </p:cBhvr>
                                      <p:to>
                                        <p:strVal val="hidden"/>
                                      </p:to>
                                    </p:set>
                                  </p:childTnLst>
                                </p:cTn>
                              </p:par>
                              <p:par>
                                <p:cTn id="79" presetID="1" presetClass="exit" presetSubtype="0" fill="hold" nodeType="withEffect">
                                  <p:stCondLst>
                                    <p:cond delay="500"/>
                                  </p:stCondLst>
                                  <p:childTnLst>
                                    <p:set>
                                      <p:cBhvr>
                                        <p:cTn id="80" dur="1" fill="hold">
                                          <p:stCondLst>
                                            <p:cond delay="0"/>
                                          </p:stCondLst>
                                        </p:cTn>
                                        <p:tgtEl>
                                          <p:spTgt spid="11"/>
                                        </p:tgtEl>
                                        <p:attrNameLst>
                                          <p:attrName>style.visibility</p:attrName>
                                        </p:attrNameLst>
                                      </p:cBhvr>
                                      <p:to>
                                        <p:strVal val="hidden"/>
                                      </p:to>
                                    </p:set>
                                  </p:childTnLst>
                                </p:cTn>
                              </p:par>
                            </p:childTnLst>
                          </p:cTn>
                        </p:par>
                        <p:par>
                          <p:cTn id="81" fill="hold">
                            <p:stCondLst>
                              <p:cond delay="1000"/>
                            </p:stCondLst>
                            <p:childTnLst>
                              <p:par>
                                <p:cTn id="82" presetID="1" presetClass="exit" presetSubtype="0" fill="hold" nodeType="afterEffect">
                                  <p:stCondLst>
                                    <p:cond delay="500"/>
                                  </p:stCondLst>
                                  <p:childTnLst>
                                    <p:set>
                                      <p:cBhvr>
                                        <p:cTn id="83" dur="1" fill="hold">
                                          <p:stCondLst>
                                            <p:cond delay="0"/>
                                          </p:stCondLst>
                                        </p:cTn>
                                        <p:tgtEl>
                                          <p:spTgt spid="10"/>
                                        </p:tgtEl>
                                        <p:attrNameLst>
                                          <p:attrName>style.visibility</p:attrName>
                                        </p:attrNameLst>
                                      </p:cBhvr>
                                      <p:to>
                                        <p:strVal val="hidden"/>
                                      </p:to>
                                    </p:set>
                                  </p:childTnLst>
                                </p:cTn>
                              </p:par>
                              <p:par>
                                <p:cTn id="84" presetID="1" presetClass="exit" presetSubtype="0" fill="hold" grpId="0" nodeType="withEffect">
                                  <p:stCondLst>
                                    <p:cond delay="500"/>
                                  </p:stCondLst>
                                  <p:childTnLst>
                                    <p:set>
                                      <p:cBhvr>
                                        <p:cTn id="85" dur="1" fill="hold">
                                          <p:stCondLst>
                                            <p:cond delay="0"/>
                                          </p:stCondLst>
                                        </p:cTn>
                                        <p:tgtEl>
                                          <p:spTgt spid="15"/>
                                        </p:tgtEl>
                                        <p:attrNameLst>
                                          <p:attrName>style.visibility</p:attrName>
                                        </p:attrNameLst>
                                      </p:cBhvr>
                                      <p:to>
                                        <p:strVal val="hidden"/>
                                      </p:to>
                                    </p:set>
                                  </p:childTnLst>
                                </p:cTn>
                              </p:par>
                            </p:childTnLst>
                          </p:cTn>
                        </p:par>
                        <p:par>
                          <p:cTn id="86" fill="hold">
                            <p:stCondLst>
                              <p:cond delay="1500"/>
                            </p:stCondLst>
                            <p:childTnLst>
                              <p:par>
                                <p:cTn id="87" presetID="1" presetClass="exit" presetSubtype="0" fill="hold" grpId="0" nodeType="afterEffect">
                                  <p:stCondLst>
                                    <p:cond delay="500"/>
                                  </p:stCondLst>
                                  <p:childTnLst>
                                    <p:set>
                                      <p:cBhvr>
                                        <p:cTn id="88" dur="1" fill="hold">
                                          <p:stCondLst>
                                            <p:cond delay="0"/>
                                          </p:stCondLst>
                                        </p:cTn>
                                        <p:tgtEl>
                                          <p:spTgt spid="6"/>
                                        </p:tgtEl>
                                        <p:attrNameLst>
                                          <p:attrName>style.visibility</p:attrName>
                                        </p:attrNameLst>
                                      </p:cBhvr>
                                      <p:to>
                                        <p:strVal val="hidden"/>
                                      </p:to>
                                    </p:set>
                                  </p:childTnLst>
                                </p:cTn>
                              </p:par>
                            </p:childTnLst>
                          </p:cTn>
                        </p:par>
                        <p:par>
                          <p:cTn id="89" fill="hold">
                            <p:stCondLst>
                              <p:cond delay="2000"/>
                            </p:stCondLst>
                            <p:childTnLst>
                              <p:par>
                                <p:cTn id="90" presetID="7" presetClass="emph" presetSubtype="1" nodeType="afterEffect">
                                  <p:stCondLst>
                                    <p:cond delay="500"/>
                                  </p:stCondLst>
                                  <p:childTnLst>
                                    <p:set>
                                      <p:cBhvr>
                                        <p:cTn id="91" dur="indefinite"/>
                                        <p:tgtEl>
                                          <p:spTgt spid="8"/>
                                        </p:tgtEl>
                                        <p:attrNameLst>
                                          <p:attrName>stroke.color</p:attrName>
                                        </p:attrNameLst>
                                      </p:cBhvr>
                                      <p:to>
                                        <p:clrVal>
                                          <a:schemeClr val="tx1"/>
                                        </p:clrVal>
                                      </p:to>
                                    </p:set>
                                    <p:set>
                                      <p:cBhvr>
                                        <p:cTn id="92" dur="indefinite"/>
                                        <p:tgtEl>
                                          <p:spTgt spid="8"/>
                                        </p:tgtEl>
                                        <p:attrNameLst>
                                          <p:attrName>stroke.on</p:attrName>
                                        </p:attrNameLst>
                                      </p:cBhvr>
                                      <p:to>
                                        <p:strVal val="true"/>
                                      </p:to>
                                    </p:set>
                                  </p:childTnLst>
                                </p:cTn>
                              </p:par>
                            </p:childTnLst>
                          </p:cTn>
                        </p:par>
                        <p:par>
                          <p:cTn id="93" fill="hold">
                            <p:stCondLst>
                              <p:cond delay="2500"/>
                            </p:stCondLst>
                            <p:childTnLst>
                              <p:par>
                                <p:cTn id="94" presetID="3" presetClass="emph" presetSubtype="1" grpId="1" nodeType="afterEffect">
                                  <p:stCondLst>
                                    <p:cond delay="500"/>
                                  </p:stCondLst>
                                  <p:childTnLst>
                                    <p:set>
                                      <p:cBhvr override="childStyle">
                                        <p:cTn id="95" dur="indefinite"/>
                                        <p:tgtEl>
                                          <p:spTgt spid="16"/>
                                        </p:tgtEl>
                                        <p:attrNameLst>
                                          <p:attrName>style.color</p:attrName>
                                        </p:attrNameLst>
                                      </p:cBhvr>
                                      <p:to>
                                        <p:clrVal>
                                          <a:schemeClr val="tx1"/>
                                        </p:clrVal>
                                      </p:to>
                                    </p:set>
                                  </p:childTnLst>
                                </p:cTn>
                              </p:par>
                              <p:par>
                                <p:cTn id="96" presetID="3" presetClass="emph" presetSubtype="1" grpId="1" nodeType="withEffect">
                                  <p:stCondLst>
                                    <p:cond delay="500"/>
                                  </p:stCondLst>
                                  <p:childTnLst>
                                    <p:set>
                                      <p:cBhvr override="childStyle">
                                        <p:cTn id="97" dur="indefinite"/>
                                        <p:tgtEl>
                                          <p:spTgt spid="17"/>
                                        </p:tgtEl>
                                        <p:attrNameLst>
                                          <p:attrName>style.color</p:attrName>
                                        </p:attrNameLst>
                                      </p:cBhvr>
                                      <p:to>
                                        <p:clrVal>
                                          <a:schemeClr val="tx1"/>
                                        </p:clrVal>
                                      </p:to>
                                    </p:set>
                                  </p:childTnLst>
                                </p:cTn>
                              </p:par>
                              <p:par>
                                <p:cTn id="98" presetID="3" presetClass="emph" presetSubtype="1" grpId="1" nodeType="withEffect">
                                  <p:stCondLst>
                                    <p:cond delay="500"/>
                                  </p:stCondLst>
                                  <p:childTnLst>
                                    <p:set>
                                      <p:cBhvr override="childStyle">
                                        <p:cTn id="99" dur="indefinite"/>
                                        <p:tgtEl>
                                          <p:spTgt spid="20"/>
                                        </p:tgtEl>
                                        <p:attrNameLst>
                                          <p:attrName>style.color</p:attrName>
                                        </p:attrNameLst>
                                      </p:cBhvr>
                                      <p:to>
                                        <p:clrVal>
                                          <a:schemeClr val="tx1"/>
                                        </p:clrVal>
                                      </p:to>
                                    </p:set>
                                  </p:childTnLst>
                                </p:cTn>
                              </p:par>
                              <p:par>
                                <p:cTn id="100" presetID="3" presetClass="emph" presetSubtype="1" grpId="1" nodeType="withEffect">
                                  <p:stCondLst>
                                    <p:cond delay="500"/>
                                  </p:stCondLst>
                                  <p:childTnLst>
                                    <p:set>
                                      <p:cBhvr override="childStyle">
                                        <p:cTn id="101" dur="indefinite"/>
                                        <p:tgtEl>
                                          <p:spTgt spid="19"/>
                                        </p:tgtEl>
                                        <p:attrNameLst>
                                          <p:attrName>style.color</p:attrName>
                                        </p:attrNameLst>
                                      </p:cBhvr>
                                      <p:to>
                                        <p:clrVal>
                                          <a:schemeClr val="tx1"/>
                                        </p:clrVal>
                                      </p:to>
                                    </p:set>
                                  </p:childTnLst>
                                </p:cTn>
                              </p:par>
                              <p:par>
                                <p:cTn id="102" presetID="3" presetClass="emph" presetSubtype="1" grpId="1" nodeType="withEffect">
                                  <p:stCondLst>
                                    <p:cond delay="500"/>
                                  </p:stCondLst>
                                  <p:childTnLst>
                                    <p:set>
                                      <p:cBhvr override="childStyle">
                                        <p:cTn id="103" dur="indefinite"/>
                                        <p:tgtEl>
                                          <p:spTgt spid="18"/>
                                        </p:tgtEl>
                                        <p:attrNameLst>
                                          <p:attrName>style.color</p:attrName>
                                        </p:attrNameLst>
                                      </p:cBhvr>
                                      <p:to>
                                        <p:clrVal>
                                          <a:schemeClr val="tx1"/>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32A50A-A780-4920-882B-62FB3316FA2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8D2C502-FC94-4DFA-B536-5E66EBC5280A}"/>
              </a:ext>
            </a:extLst>
          </p:cNvPr>
          <p:cNvSpPr>
            <a:spLocks noGrp="1"/>
          </p:cNvSpPr>
          <p:nvPr>
            <p:ph type="body" sz="quarter" idx="12"/>
          </p:nvPr>
        </p:nvSpPr>
        <p:spPr>
          <a:xfrm>
            <a:off x="0" y="409121"/>
            <a:ext cx="8324850" cy="1856048"/>
          </a:xfrm>
        </p:spPr>
        <p:txBody>
          <a:bodyPr/>
          <a:lstStyle/>
          <a:p>
            <a:r>
              <a:rPr lang="en-US" dirty="0"/>
              <a:t>Example: </a:t>
            </a:r>
          </a:p>
          <a:p>
            <a:pPr algn="ctr"/>
            <a:r>
              <a:rPr lang="en-US" altLang="en-US" sz="3200" dirty="0"/>
              <a:t>Converting a two state DFA to an equivalent regular expression</a:t>
            </a:r>
          </a:p>
          <a:p>
            <a:r>
              <a:rPr lang="en-US" dirty="0"/>
              <a:t> </a:t>
            </a:r>
          </a:p>
        </p:txBody>
      </p:sp>
      <p:sp>
        <p:nvSpPr>
          <p:cNvPr id="4" name="Oval 4">
            <a:extLst>
              <a:ext uri="{FF2B5EF4-FFF2-40B4-BE49-F238E27FC236}">
                <a16:creationId xmlns:a16="http://schemas.microsoft.com/office/drawing/2014/main" id="{66D428F4-DF22-40CC-9093-6F0AF2A0FD62}"/>
              </a:ext>
            </a:extLst>
          </p:cNvPr>
          <p:cNvSpPr>
            <a:spLocks noChangeArrowheads="1"/>
          </p:cNvSpPr>
          <p:nvPr/>
        </p:nvSpPr>
        <p:spPr bwMode="auto">
          <a:xfrm>
            <a:off x="5148942" y="2677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1</a:t>
            </a:r>
          </a:p>
        </p:txBody>
      </p:sp>
      <p:sp>
        <p:nvSpPr>
          <p:cNvPr id="5" name="Oval 5">
            <a:extLst>
              <a:ext uri="{FF2B5EF4-FFF2-40B4-BE49-F238E27FC236}">
                <a16:creationId xmlns:a16="http://schemas.microsoft.com/office/drawing/2014/main" id="{ECE6DB67-77EF-40D6-993B-EC31C254A964}"/>
              </a:ext>
            </a:extLst>
          </p:cNvPr>
          <p:cNvSpPr>
            <a:spLocks noChangeArrowheads="1"/>
          </p:cNvSpPr>
          <p:nvPr/>
        </p:nvSpPr>
        <p:spPr bwMode="auto">
          <a:xfrm>
            <a:off x="5148942" y="458288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6" name="AutoShape 6">
            <a:extLst>
              <a:ext uri="{FF2B5EF4-FFF2-40B4-BE49-F238E27FC236}">
                <a16:creationId xmlns:a16="http://schemas.microsoft.com/office/drawing/2014/main" id="{1FC91B98-16E3-45A5-A479-5A52864BE120}"/>
              </a:ext>
            </a:extLst>
          </p:cNvPr>
          <p:cNvCxnSpPr>
            <a:cxnSpLocks noChangeShapeType="1"/>
            <a:stCxn id="4" idx="4"/>
            <a:endCxn id="5" idx="0"/>
          </p:cNvCxnSpPr>
          <p:nvPr/>
        </p:nvCxnSpPr>
        <p:spPr bwMode="auto">
          <a:xfrm>
            <a:off x="5529942" y="3454175"/>
            <a:ext cx="0" cy="110966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 name="AutoShape 7">
            <a:extLst>
              <a:ext uri="{FF2B5EF4-FFF2-40B4-BE49-F238E27FC236}">
                <a16:creationId xmlns:a16="http://schemas.microsoft.com/office/drawing/2014/main" id="{BB91494E-19C1-49E0-BDF4-E27E4E6CE358}"/>
              </a:ext>
            </a:extLst>
          </p:cNvPr>
          <p:cNvCxnSpPr>
            <a:cxnSpLocks noChangeShapeType="1"/>
            <a:stCxn id="4" idx="5"/>
            <a:endCxn id="4" idx="7"/>
          </p:cNvCxnSpPr>
          <p:nvPr/>
        </p:nvCxnSpPr>
        <p:spPr bwMode="auto">
          <a:xfrm rot="5400000" flipH="1" flipV="1">
            <a:off x="5516448" y="3058094"/>
            <a:ext cx="568325" cy="1588"/>
          </a:xfrm>
          <a:prstGeom prst="curvedConnector5">
            <a:avLst>
              <a:gd name="adj1" fmla="val -3912"/>
              <a:gd name="adj2" fmla="val 28000009"/>
              <a:gd name="adj3" fmla="val 12430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8" name="AutoShape 8">
            <a:extLst>
              <a:ext uri="{FF2B5EF4-FFF2-40B4-BE49-F238E27FC236}">
                <a16:creationId xmlns:a16="http://schemas.microsoft.com/office/drawing/2014/main" id="{0F0C7919-3E40-4E18-A0E6-5C99A543FF00}"/>
              </a:ext>
            </a:extLst>
          </p:cNvPr>
          <p:cNvCxnSpPr>
            <a:cxnSpLocks noChangeShapeType="1"/>
            <a:stCxn id="5" idx="5"/>
            <a:endCxn id="5" idx="7"/>
          </p:cNvCxnSpPr>
          <p:nvPr/>
        </p:nvCxnSpPr>
        <p:spPr bwMode="auto">
          <a:xfrm rot="5400000" flipH="1" flipV="1">
            <a:off x="5511686" y="4963093"/>
            <a:ext cx="577850" cy="1588"/>
          </a:xfrm>
          <a:prstGeom prst="curvedConnector5">
            <a:avLst>
              <a:gd name="adj1" fmla="val -16759"/>
              <a:gd name="adj2" fmla="val 28000009"/>
              <a:gd name="adj3" fmla="val 12334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9" name="Line 9">
            <a:extLst>
              <a:ext uri="{FF2B5EF4-FFF2-40B4-BE49-F238E27FC236}">
                <a16:creationId xmlns:a16="http://schemas.microsoft.com/office/drawing/2014/main" id="{0664CB85-B67C-43EB-A440-EAD2F95A41D1}"/>
              </a:ext>
            </a:extLst>
          </p:cNvPr>
          <p:cNvSpPr>
            <a:spLocks noChangeShapeType="1"/>
          </p:cNvSpPr>
          <p:nvPr/>
        </p:nvSpPr>
        <p:spPr bwMode="auto">
          <a:xfrm>
            <a:off x="4691742" y="3058887"/>
            <a:ext cx="4572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0" name="Text Box 10">
            <a:extLst>
              <a:ext uri="{FF2B5EF4-FFF2-40B4-BE49-F238E27FC236}">
                <a16:creationId xmlns:a16="http://schemas.microsoft.com/office/drawing/2014/main" id="{D8D5225E-910F-4DDD-BBE6-F8EAEE83DB61}"/>
              </a:ext>
            </a:extLst>
          </p:cNvPr>
          <p:cNvSpPr txBox="1">
            <a:spLocks noChangeArrowheads="1"/>
          </p:cNvSpPr>
          <p:nvPr/>
        </p:nvSpPr>
        <p:spPr bwMode="auto">
          <a:xfrm>
            <a:off x="6215742" y="2692175"/>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p>
        </p:txBody>
      </p:sp>
      <p:sp>
        <p:nvSpPr>
          <p:cNvPr id="11" name="Text Box 11">
            <a:extLst>
              <a:ext uri="{FF2B5EF4-FFF2-40B4-BE49-F238E27FC236}">
                <a16:creationId xmlns:a16="http://schemas.microsoft.com/office/drawing/2014/main" id="{88E2F73A-C12B-482B-B446-A1DA84BE3287}"/>
              </a:ext>
            </a:extLst>
          </p:cNvPr>
          <p:cNvSpPr txBox="1">
            <a:spLocks noChangeArrowheads="1"/>
          </p:cNvSpPr>
          <p:nvPr/>
        </p:nvSpPr>
        <p:spPr bwMode="auto">
          <a:xfrm>
            <a:off x="5466442" y="368277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b</a:t>
            </a:r>
          </a:p>
        </p:txBody>
      </p:sp>
      <p:sp>
        <p:nvSpPr>
          <p:cNvPr id="12" name="Text Box 12">
            <a:extLst>
              <a:ext uri="{FF2B5EF4-FFF2-40B4-BE49-F238E27FC236}">
                <a16:creationId xmlns:a16="http://schemas.microsoft.com/office/drawing/2014/main" id="{BC2CA4A5-8AD5-44D4-AF09-6294AD46C063}"/>
              </a:ext>
            </a:extLst>
          </p:cNvPr>
          <p:cNvSpPr txBox="1">
            <a:spLocks noChangeArrowheads="1"/>
          </p:cNvSpPr>
          <p:nvPr/>
        </p:nvSpPr>
        <p:spPr bwMode="auto">
          <a:xfrm>
            <a:off x="5834742" y="4201887"/>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t>,</a:t>
            </a:r>
            <a:r>
              <a:rPr lang="en-US" altLang="en-US" sz="1800" b="1" i="1"/>
              <a:t>b</a:t>
            </a:r>
          </a:p>
        </p:txBody>
      </p:sp>
      <p:sp>
        <p:nvSpPr>
          <p:cNvPr id="13" name="Text Box 13">
            <a:extLst>
              <a:ext uri="{FF2B5EF4-FFF2-40B4-BE49-F238E27FC236}">
                <a16:creationId xmlns:a16="http://schemas.microsoft.com/office/drawing/2014/main" id="{1C0533C0-03F3-4661-B3C0-6C480287B67F}"/>
              </a:ext>
            </a:extLst>
          </p:cNvPr>
          <p:cNvSpPr txBox="1">
            <a:spLocks noChangeArrowheads="1"/>
          </p:cNvSpPr>
          <p:nvPr/>
        </p:nvSpPr>
        <p:spPr bwMode="auto">
          <a:xfrm>
            <a:off x="5834742" y="4216175"/>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sym typeface="Symbol" panose="05050102010706020507" pitchFamily="18" charset="2"/>
              </a:rPr>
              <a:t></a:t>
            </a:r>
            <a:r>
              <a:rPr lang="en-US" altLang="en-US" sz="1800" b="1" i="1"/>
              <a:t>b</a:t>
            </a:r>
          </a:p>
        </p:txBody>
      </p:sp>
      <p:sp>
        <p:nvSpPr>
          <p:cNvPr id="14" name="Oval 14">
            <a:extLst>
              <a:ext uri="{FF2B5EF4-FFF2-40B4-BE49-F238E27FC236}">
                <a16:creationId xmlns:a16="http://schemas.microsoft.com/office/drawing/2014/main" id="{BD81F0C1-C449-4661-A384-0CBE9F02ED00}"/>
              </a:ext>
            </a:extLst>
          </p:cNvPr>
          <p:cNvSpPr>
            <a:spLocks noChangeArrowheads="1"/>
          </p:cNvSpPr>
          <p:nvPr/>
        </p:nvSpPr>
        <p:spPr bwMode="auto">
          <a:xfrm>
            <a:off x="3320142" y="2677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b="1" i="1"/>
              <a:t>s</a:t>
            </a:r>
          </a:p>
        </p:txBody>
      </p:sp>
      <p:sp>
        <p:nvSpPr>
          <p:cNvPr id="15" name="Oval 15">
            <a:extLst>
              <a:ext uri="{FF2B5EF4-FFF2-40B4-BE49-F238E27FC236}">
                <a16:creationId xmlns:a16="http://schemas.microsoft.com/office/drawing/2014/main" id="{FD19CA63-3B6E-447F-A3E0-9E2C399B8709}"/>
              </a:ext>
            </a:extLst>
          </p:cNvPr>
          <p:cNvSpPr>
            <a:spLocks noChangeArrowheads="1"/>
          </p:cNvSpPr>
          <p:nvPr/>
        </p:nvSpPr>
        <p:spPr bwMode="auto">
          <a:xfrm>
            <a:off x="3320142" y="458288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f</a:t>
            </a:r>
          </a:p>
        </p:txBody>
      </p:sp>
      <p:sp>
        <p:nvSpPr>
          <p:cNvPr id="16" name="Oval 16">
            <a:extLst>
              <a:ext uri="{FF2B5EF4-FFF2-40B4-BE49-F238E27FC236}">
                <a16:creationId xmlns:a16="http://schemas.microsoft.com/office/drawing/2014/main" id="{7C636570-F108-4C0E-9E78-BAED421D7341}"/>
              </a:ext>
            </a:extLst>
          </p:cNvPr>
          <p:cNvSpPr>
            <a:spLocks noChangeArrowheads="1"/>
          </p:cNvSpPr>
          <p:nvPr/>
        </p:nvSpPr>
        <p:spPr bwMode="auto">
          <a:xfrm>
            <a:off x="5148942" y="4582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17" name="AutoShape 17">
            <a:extLst>
              <a:ext uri="{FF2B5EF4-FFF2-40B4-BE49-F238E27FC236}">
                <a16:creationId xmlns:a16="http://schemas.microsoft.com/office/drawing/2014/main" id="{5027231D-59EF-4E1E-9EEF-73CC00241A78}"/>
              </a:ext>
            </a:extLst>
          </p:cNvPr>
          <p:cNvCxnSpPr>
            <a:cxnSpLocks noChangeShapeType="1"/>
            <a:stCxn id="16" idx="2"/>
            <a:endCxn id="15" idx="6"/>
          </p:cNvCxnSpPr>
          <p:nvPr/>
        </p:nvCxnSpPr>
        <p:spPr bwMode="auto">
          <a:xfrm flipH="1">
            <a:off x="4101192" y="4963887"/>
            <a:ext cx="10334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8" name="Text Box 18">
            <a:extLst>
              <a:ext uri="{FF2B5EF4-FFF2-40B4-BE49-F238E27FC236}">
                <a16:creationId xmlns:a16="http://schemas.microsoft.com/office/drawing/2014/main" id="{F64F2555-EB55-42D9-A131-9B7B4DA01FF0}"/>
              </a:ext>
            </a:extLst>
          </p:cNvPr>
          <p:cNvSpPr txBox="1">
            <a:spLocks noChangeArrowheads="1"/>
          </p:cNvSpPr>
          <p:nvPr/>
        </p:nvSpPr>
        <p:spPr bwMode="auto">
          <a:xfrm>
            <a:off x="4463142" y="458288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sp>
        <p:nvSpPr>
          <p:cNvPr id="19" name="Text Box 19">
            <a:extLst>
              <a:ext uri="{FF2B5EF4-FFF2-40B4-BE49-F238E27FC236}">
                <a16:creationId xmlns:a16="http://schemas.microsoft.com/office/drawing/2014/main" id="{1B21F137-B106-4F3E-9A4B-2B2545A049CA}"/>
              </a:ext>
            </a:extLst>
          </p:cNvPr>
          <p:cNvSpPr txBox="1">
            <a:spLocks noChangeArrowheads="1"/>
          </p:cNvSpPr>
          <p:nvPr/>
        </p:nvSpPr>
        <p:spPr bwMode="auto">
          <a:xfrm>
            <a:off x="4463142" y="267788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cxnSp>
        <p:nvCxnSpPr>
          <p:cNvPr id="20" name="AutoShape 20">
            <a:extLst>
              <a:ext uri="{FF2B5EF4-FFF2-40B4-BE49-F238E27FC236}">
                <a16:creationId xmlns:a16="http://schemas.microsoft.com/office/drawing/2014/main" id="{89A412CC-BAE6-4025-8C67-4015D43EF2AE}"/>
              </a:ext>
            </a:extLst>
          </p:cNvPr>
          <p:cNvCxnSpPr>
            <a:cxnSpLocks noChangeShapeType="1"/>
            <a:stCxn id="4" idx="3"/>
            <a:endCxn id="15" idx="7"/>
          </p:cNvCxnSpPr>
          <p:nvPr/>
        </p:nvCxnSpPr>
        <p:spPr bwMode="auto">
          <a:xfrm flipH="1">
            <a:off x="3971017" y="3343050"/>
            <a:ext cx="1289050" cy="133191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1" name="Text Box 22">
            <a:extLst>
              <a:ext uri="{FF2B5EF4-FFF2-40B4-BE49-F238E27FC236}">
                <a16:creationId xmlns:a16="http://schemas.microsoft.com/office/drawing/2014/main" id="{F907B781-475A-495D-B1EC-8F49C3A7583D}"/>
              </a:ext>
            </a:extLst>
          </p:cNvPr>
          <p:cNvSpPr txBox="1">
            <a:spLocks noChangeArrowheads="1"/>
          </p:cNvSpPr>
          <p:nvPr/>
        </p:nvSpPr>
        <p:spPr bwMode="auto">
          <a:xfrm>
            <a:off x="3624942" y="3820887"/>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b</a:t>
            </a:r>
          </a:p>
        </p:txBody>
      </p:sp>
      <p:sp>
        <p:nvSpPr>
          <p:cNvPr id="22" name="Text Box 23">
            <a:extLst>
              <a:ext uri="{FF2B5EF4-FFF2-40B4-BE49-F238E27FC236}">
                <a16:creationId xmlns:a16="http://schemas.microsoft.com/office/drawing/2014/main" id="{238E091F-D4EF-4648-84E7-F49311028210}"/>
              </a:ext>
            </a:extLst>
          </p:cNvPr>
          <p:cNvSpPr txBox="1">
            <a:spLocks noChangeArrowheads="1"/>
          </p:cNvSpPr>
          <p:nvPr/>
        </p:nvSpPr>
        <p:spPr bwMode="auto">
          <a:xfrm>
            <a:off x="3624942" y="3820887"/>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b</a:t>
            </a:r>
            <a:r>
              <a:rPr lang="en-US" altLang="en-US" sz="1800" b="1">
                <a:solidFill>
                  <a:schemeClr val="accent2"/>
                </a:solidFill>
              </a:rPr>
              <a:t>(</a:t>
            </a:r>
            <a:r>
              <a:rPr lang="en-US" altLang="en-US" sz="1800" b="1" i="1">
                <a:solidFill>
                  <a:schemeClr val="accent2"/>
                </a:solidFill>
              </a:rPr>
              <a:t>a</a:t>
            </a:r>
            <a:r>
              <a:rPr lang="en-US" altLang="en-US" sz="1800" b="1">
                <a:solidFill>
                  <a:schemeClr val="accent2"/>
                </a:solidFill>
                <a:sym typeface="Symbol" panose="05050102010706020507" pitchFamily="18" charset="2"/>
              </a:rPr>
              <a:t></a:t>
            </a:r>
            <a:r>
              <a:rPr lang="en-US" altLang="en-US" sz="1800" b="1" i="1">
                <a:solidFill>
                  <a:schemeClr val="accent2"/>
                </a:solidFill>
              </a:rPr>
              <a:t>b</a:t>
            </a:r>
            <a:r>
              <a:rPr lang="en-US" altLang="en-US" sz="1800" b="1">
                <a:solidFill>
                  <a:schemeClr val="accent2"/>
                </a:solidFill>
              </a:rPr>
              <a:t>)*</a:t>
            </a:r>
          </a:p>
        </p:txBody>
      </p:sp>
      <p:cxnSp>
        <p:nvCxnSpPr>
          <p:cNvPr id="23" name="AutoShape 24">
            <a:extLst>
              <a:ext uri="{FF2B5EF4-FFF2-40B4-BE49-F238E27FC236}">
                <a16:creationId xmlns:a16="http://schemas.microsoft.com/office/drawing/2014/main" id="{931028B5-8945-43DE-8020-8265DC06DC05}"/>
              </a:ext>
            </a:extLst>
          </p:cNvPr>
          <p:cNvCxnSpPr>
            <a:cxnSpLocks noChangeShapeType="1"/>
            <a:stCxn id="14" idx="6"/>
            <a:endCxn id="9" idx="1"/>
          </p:cNvCxnSpPr>
          <p:nvPr/>
        </p:nvCxnSpPr>
        <p:spPr bwMode="auto">
          <a:xfrm>
            <a:off x="4096430" y="3058887"/>
            <a:ext cx="1052512" cy="142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4" name="AutoShape 25">
            <a:extLst>
              <a:ext uri="{FF2B5EF4-FFF2-40B4-BE49-F238E27FC236}">
                <a16:creationId xmlns:a16="http://schemas.microsoft.com/office/drawing/2014/main" id="{78A7D53F-F2D2-4156-8038-3742E4503B1C}"/>
              </a:ext>
            </a:extLst>
          </p:cNvPr>
          <p:cNvCxnSpPr>
            <a:cxnSpLocks noChangeShapeType="1"/>
            <a:stCxn id="14" idx="4"/>
            <a:endCxn id="15" idx="0"/>
          </p:cNvCxnSpPr>
          <p:nvPr/>
        </p:nvCxnSpPr>
        <p:spPr bwMode="auto">
          <a:xfrm>
            <a:off x="3701142" y="3454175"/>
            <a:ext cx="0" cy="110966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5" name="Text Box 26">
            <a:extLst>
              <a:ext uri="{FF2B5EF4-FFF2-40B4-BE49-F238E27FC236}">
                <a16:creationId xmlns:a16="http://schemas.microsoft.com/office/drawing/2014/main" id="{A19CEAA7-3E8E-45F0-A958-9C0BF950803C}"/>
              </a:ext>
            </a:extLst>
          </p:cNvPr>
          <p:cNvSpPr txBox="1">
            <a:spLocks noChangeArrowheads="1"/>
          </p:cNvSpPr>
          <p:nvPr/>
        </p:nvSpPr>
        <p:spPr bwMode="auto">
          <a:xfrm>
            <a:off x="2481942" y="3744687"/>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a*</a:t>
            </a:r>
            <a:endParaRPr lang="en-US" altLang="en-US" sz="1800" b="1">
              <a:solidFill>
                <a:schemeClr val="accent2"/>
              </a:solidFill>
            </a:endParaRPr>
          </a:p>
        </p:txBody>
      </p:sp>
      <p:sp>
        <p:nvSpPr>
          <p:cNvPr id="26" name="Text Box 27">
            <a:extLst>
              <a:ext uri="{FF2B5EF4-FFF2-40B4-BE49-F238E27FC236}">
                <a16:creationId xmlns:a16="http://schemas.microsoft.com/office/drawing/2014/main" id="{27741B2D-82DB-44C2-B2F6-0C82D8137227}"/>
              </a:ext>
            </a:extLst>
          </p:cNvPr>
          <p:cNvSpPr txBox="1">
            <a:spLocks noChangeArrowheads="1"/>
          </p:cNvSpPr>
          <p:nvPr/>
        </p:nvSpPr>
        <p:spPr bwMode="auto">
          <a:xfrm>
            <a:off x="2481942" y="3744687"/>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a*b</a:t>
            </a:r>
            <a:r>
              <a:rPr lang="en-US" altLang="en-US" sz="1800" b="1">
                <a:solidFill>
                  <a:schemeClr val="accent2"/>
                </a:solidFill>
              </a:rPr>
              <a:t>(</a:t>
            </a:r>
            <a:r>
              <a:rPr lang="en-US" altLang="en-US" sz="1800" b="1" i="1">
                <a:solidFill>
                  <a:schemeClr val="accent2"/>
                </a:solidFill>
              </a:rPr>
              <a:t>a</a:t>
            </a:r>
            <a:r>
              <a:rPr lang="en-US" altLang="en-US" sz="1800" b="1">
                <a:solidFill>
                  <a:schemeClr val="accent2"/>
                </a:solidFill>
                <a:sym typeface="Symbol" panose="05050102010706020507" pitchFamily="18" charset="2"/>
              </a:rPr>
              <a:t></a:t>
            </a:r>
            <a:r>
              <a:rPr lang="en-US" altLang="en-US" sz="1800" b="1" i="1">
                <a:solidFill>
                  <a:schemeClr val="accent2"/>
                </a:solidFill>
              </a:rPr>
              <a:t>b</a:t>
            </a:r>
            <a:r>
              <a:rPr lang="en-US" altLang="en-US" sz="1800" b="1">
                <a:solidFill>
                  <a:schemeClr val="accent2"/>
                </a:solidFill>
              </a:rPr>
              <a:t>)*</a:t>
            </a:r>
          </a:p>
        </p:txBody>
      </p:sp>
    </p:spTree>
    <p:extLst>
      <p:ext uri="{BB962C8B-B14F-4D97-AF65-F5344CB8AC3E}">
        <p14:creationId xmlns:p14="http://schemas.microsoft.com/office/powerpoint/2010/main" val="271651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35" presetClass="path" presetSubtype="0" accel="50000" decel="50000" fill="hold" nodeType="afterEffect">
                                  <p:stCondLst>
                                    <p:cond delay="0"/>
                                  </p:stCondLst>
                                  <p:childTnLst>
                                    <p:animMotion origin="layout" path="M 3.33333E-6 -4.14431E-6 L -0.2 -4.14431E-6 " pathEditMode="relative" rAng="0" ptsTypes="AA">
                                      <p:cBhvr>
                                        <p:cTn id="9" dur="2000" fill="hold"/>
                                        <p:tgtEl>
                                          <p:spTgt spid="9"/>
                                        </p:tgtEl>
                                        <p:attrNameLst>
                                          <p:attrName>ppt_x</p:attrName>
                                          <p:attrName>ppt_y</p:attrName>
                                        </p:attrNameLst>
                                      </p:cBhvr>
                                      <p:rCtr x="-10000" y="0"/>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500"/>
                                  </p:stCondLst>
                                  <p:childTnLst>
                                    <p:set>
                                      <p:cBhvr>
                                        <p:cTn id="25" dur="1" fill="hold">
                                          <p:stCondLst>
                                            <p:cond delay="0"/>
                                          </p:stCondLst>
                                        </p:cTn>
                                        <p:tgtEl>
                                          <p:spTgt spid="17"/>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mph" presetSubtype="1" grpId="1" nodeType="clickEffect">
                                  <p:stCondLst>
                                    <p:cond delay="0"/>
                                  </p:stCondLst>
                                  <p:childTnLst>
                                    <p:set>
                                      <p:cBhvr override="childStyle">
                                        <p:cTn id="32" dur="indefinite"/>
                                        <p:tgtEl>
                                          <p:spTgt spid="12"/>
                                        </p:tgtEl>
                                        <p:attrNameLst>
                                          <p:attrName>style.color</p:attrName>
                                        </p:attrNameLst>
                                      </p:cBhvr>
                                      <p:to>
                                        <p:clrVal>
                                          <a:srgbClr val="FF0000"/>
                                        </p:clrVal>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1" grpId="1" nodeType="clickEffect">
                                  <p:stCondLst>
                                    <p:cond delay="0"/>
                                  </p:stCondLst>
                                  <p:childTnLst>
                                    <p:set>
                                      <p:cBhvr override="childStyle">
                                        <p:cTn id="42" dur="indefinite"/>
                                        <p:tgtEl>
                                          <p:spTgt spid="16">
                                            <p:txEl>
                                              <p:charRg st="4294967295" end="4294967295"/>
                                            </p:txEl>
                                          </p:spTgt>
                                        </p:tgtEl>
                                        <p:attrNameLst>
                                          <p:attrName>style.color</p:attrName>
                                        </p:attrNameLst>
                                      </p:cBhvr>
                                      <p:to>
                                        <p:clrVal>
                                          <a:schemeClr val="accent2"/>
                                        </p:clrVal>
                                      </p:to>
                                    </p:set>
                                  </p:childTnLst>
                                </p:cTn>
                              </p:par>
                              <p:par>
                                <p:cTn id="43" presetID="7" presetClass="emph" presetSubtype="1" nodeType="withEffect">
                                  <p:stCondLst>
                                    <p:cond delay="0"/>
                                  </p:stCondLst>
                                  <p:childTnLst>
                                    <p:set>
                                      <p:cBhvr>
                                        <p:cTn id="44" dur="indefinite"/>
                                        <p:tgtEl>
                                          <p:spTgt spid="16"/>
                                        </p:tgtEl>
                                        <p:attrNameLst>
                                          <p:attrName>stroke.color</p:attrName>
                                        </p:attrNameLst>
                                      </p:cBhvr>
                                      <p:to>
                                        <p:clrVal>
                                          <a:schemeClr val="accent2"/>
                                        </p:clrVal>
                                      </p:to>
                                    </p:set>
                                    <p:set>
                                      <p:cBhvr>
                                        <p:cTn id="45" dur="indefinite"/>
                                        <p:tgtEl>
                                          <p:spTgt spid="16"/>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7" presetClass="emph" presetSubtype="1" nodeType="clickEffect">
                                  <p:stCondLst>
                                    <p:cond delay="0"/>
                                  </p:stCondLst>
                                  <p:childTnLst>
                                    <p:set>
                                      <p:cBhvr>
                                        <p:cTn id="53" dur="indefinite"/>
                                        <p:tgtEl>
                                          <p:spTgt spid="6"/>
                                        </p:tgtEl>
                                        <p:attrNameLst>
                                          <p:attrName>stroke.color</p:attrName>
                                        </p:attrNameLst>
                                      </p:cBhvr>
                                      <p:to>
                                        <p:clrVal>
                                          <a:srgbClr val="FF0000"/>
                                        </p:clrVal>
                                      </p:to>
                                    </p:set>
                                    <p:set>
                                      <p:cBhvr>
                                        <p:cTn id="54" dur="indefinite"/>
                                        <p:tgtEl>
                                          <p:spTgt spid="6"/>
                                        </p:tgtEl>
                                        <p:attrNameLst>
                                          <p:attrName>stroke.on</p:attrName>
                                        </p:attrNameLst>
                                      </p:cBhvr>
                                      <p:to>
                                        <p:strVal val="true"/>
                                      </p:to>
                                    </p:set>
                                  </p:childTnLst>
                                </p:cTn>
                              </p:par>
                              <p:par>
                                <p:cTn id="55" presetID="3" presetClass="emph" presetSubtype="1" grpId="0" nodeType="withEffect">
                                  <p:stCondLst>
                                    <p:cond delay="0"/>
                                  </p:stCondLst>
                                  <p:childTnLst>
                                    <p:set>
                                      <p:cBhvr override="childStyle">
                                        <p:cTn id="56" dur="indefinite"/>
                                        <p:tgtEl>
                                          <p:spTgt spid="11"/>
                                        </p:tgtEl>
                                        <p:attrNameLst>
                                          <p:attrName>style.color</p:attrName>
                                        </p:attrNameLst>
                                      </p:cBhvr>
                                      <p:to>
                                        <p:clrVal>
                                          <a:srgbClr val="FF0000"/>
                                        </p:clrVal>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7" presetClass="emph" presetSubtype="1" nodeType="clickEffect">
                                  <p:stCondLst>
                                    <p:cond delay="0"/>
                                  </p:stCondLst>
                                  <p:childTnLst>
                                    <p:set>
                                      <p:cBhvr>
                                        <p:cTn id="64" dur="indefinite"/>
                                        <p:tgtEl>
                                          <p:spTgt spid="8"/>
                                        </p:tgtEl>
                                        <p:attrNameLst>
                                          <p:attrName>stroke.color</p:attrName>
                                        </p:attrNameLst>
                                      </p:cBhvr>
                                      <p:to>
                                        <p:clrVal>
                                          <a:srgbClr val="FF0000"/>
                                        </p:clrVal>
                                      </p:to>
                                    </p:set>
                                    <p:set>
                                      <p:cBhvr>
                                        <p:cTn id="65" dur="indefinite"/>
                                        <p:tgtEl>
                                          <p:spTgt spid="8"/>
                                        </p:tgtEl>
                                        <p:attrNameLst>
                                          <p:attrName>stroke.on</p:attrName>
                                        </p:attrNameLst>
                                      </p:cBhvr>
                                      <p:to>
                                        <p:strVal val="true"/>
                                      </p:to>
                                    </p:set>
                                  </p:childTnLst>
                                </p:cTn>
                              </p:par>
                              <p:par>
                                <p:cTn id="66" presetID="3" presetClass="emph" presetSubtype="1" grpId="1" nodeType="withEffect">
                                  <p:stCondLst>
                                    <p:cond delay="0"/>
                                  </p:stCondLst>
                                  <p:childTnLst>
                                    <p:set>
                                      <p:cBhvr override="childStyle">
                                        <p:cTn id="67" dur="indefinite"/>
                                        <p:tgtEl>
                                          <p:spTgt spid="13"/>
                                        </p:tgtEl>
                                        <p:attrNameLst>
                                          <p:attrName>style.color</p:attrName>
                                        </p:attrNameLst>
                                      </p:cBhvr>
                                      <p:to>
                                        <p:clrVal>
                                          <a:srgbClr val="FF0000"/>
                                        </p:clrVal>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21"/>
                                        </p:tgtEl>
                                        <p:attrNameLst>
                                          <p:attrName>style.visibility</p:attrName>
                                        </p:attrNameLst>
                                      </p:cBhvr>
                                      <p:to>
                                        <p:strVal val="hidden"/>
                                      </p:to>
                                    </p:set>
                                  </p:childTnLst>
                                </p:cTn>
                              </p:par>
                              <p:par>
                                <p:cTn id="72" presetID="1" presetClass="entr" presetSubtype="0"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7" presetClass="emph" presetSubtype="1" nodeType="clickEffect">
                                  <p:stCondLst>
                                    <p:cond delay="0"/>
                                  </p:stCondLst>
                                  <p:childTnLst>
                                    <p:set>
                                      <p:cBhvr>
                                        <p:cTn id="77" dur="indefinite"/>
                                        <p:tgtEl>
                                          <p:spTgt spid="17"/>
                                        </p:tgtEl>
                                        <p:attrNameLst>
                                          <p:attrName>stroke.color</p:attrName>
                                        </p:attrNameLst>
                                      </p:cBhvr>
                                      <p:to>
                                        <p:clrVal>
                                          <a:srgbClr val="FF0000"/>
                                        </p:clrVal>
                                      </p:to>
                                    </p:set>
                                    <p:set>
                                      <p:cBhvr>
                                        <p:cTn id="78" dur="indefinite"/>
                                        <p:tgtEl>
                                          <p:spTgt spid="17"/>
                                        </p:tgtEl>
                                        <p:attrNameLst>
                                          <p:attrName>stroke.on</p:attrName>
                                        </p:attrNameLst>
                                      </p:cBhvr>
                                      <p:to>
                                        <p:strVal val="true"/>
                                      </p:to>
                                    </p:set>
                                  </p:childTnLst>
                                </p:cTn>
                              </p:par>
                              <p:par>
                                <p:cTn id="79" presetID="3" presetClass="emph" presetSubtype="1" grpId="1" nodeType="withEffect">
                                  <p:stCondLst>
                                    <p:cond delay="0"/>
                                  </p:stCondLst>
                                  <p:childTnLst>
                                    <p:set>
                                      <p:cBhvr override="childStyle">
                                        <p:cTn id="80" dur="indefinite"/>
                                        <p:tgtEl>
                                          <p:spTgt spid="18"/>
                                        </p:tgtEl>
                                        <p:attrNameLst>
                                          <p:attrName>style.color</p:attrName>
                                        </p:attrNameLst>
                                      </p:cBhvr>
                                      <p:to>
                                        <p:clrVal>
                                          <a:srgbClr val="FF0000"/>
                                        </p:clrVal>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6"/>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1"/>
                                        </p:tgtEl>
                                        <p:attrNameLst>
                                          <p:attrName>style.visibility</p:attrName>
                                        </p:attrNameLst>
                                      </p:cBhvr>
                                      <p:to>
                                        <p:strVal val="hidden"/>
                                      </p:to>
                                    </p:set>
                                  </p:childTnLst>
                                </p:cTn>
                              </p:par>
                              <p:par>
                                <p:cTn id="87" presetID="1" presetClass="exit" presetSubtype="0" fill="hold" grpId="2" nodeType="withEffect">
                                  <p:stCondLst>
                                    <p:cond delay="0"/>
                                  </p:stCondLst>
                                  <p:childTnLst>
                                    <p:set>
                                      <p:cBhvr>
                                        <p:cTn id="88" dur="1" fill="hold">
                                          <p:stCondLst>
                                            <p:cond delay="0"/>
                                          </p:stCondLst>
                                        </p:cTn>
                                        <p:tgtEl>
                                          <p:spTgt spid="13"/>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
                                        </p:tgtEl>
                                        <p:attrNameLst>
                                          <p:attrName>style.visibility</p:attrName>
                                        </p:attrNameLst>
                                      </p:cBhvr>
                                      <p:to>
                                        <p:strVal val="hidden"/>
                                      </p:to>
                                    </p:set>
                                  </p:childTnLst>
                                </p:cTn>
                              </p:par>
                              <p:par>
                                <p:cTn id="91" presetID="1" presetClass="exit" presetSubtype="0" fill="hold" grpId="2"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7"/>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7" presetClass="emph" presetSubtype="1" nodeType="clickEffect">
                                  <p:stCondLst>
                                    <p:cond delay="0"/>
                                  </p:stCondLst>
                                  <p:childTnLst>
                                    <p:set>
                                      <p:cBhvr>
                                        <p:cTn id="100" dur="indefinite"/>
                                        <p:tgtEl>
                                          <p:spTgt spid="20"/>
                                        </p:tgtEl>
                                        <p:attrNameLst>
                                          <p:attrName>stroke.color</p:attrName>
                                        </p:attrNameLst>
                                      </p:cBhvr>
                                      <p:to>
                                        <p:clrVal>
                                          <a:schemeClr val="tx1"/>
                                        </p:clrVal>
                                      </p:to>
                                    </p:set>
                                    <p:set>
                                      <p:cBhvr>
                                        <p:cTn id="101" dur="indefinite"/>
                                        <p:tgtEl>
                                          <p:spTgt spid="20"/>
                                        </p:tgtEl>
                                        <p:attrNameLst>
                                          <p:attrName>stroke.on</p:attrName>
                                        </p:attrNameLst>
                                      </p:cBhvr>
                                      <p:to>
                                        <p:strVal val="true"/>
                                      </p:to>
                                    </p:set>
                                  </p:childTnLst>
                                </p:cTn>
                              </p:par>
                              <p:par>
                                <p:cTn id="102" presetID="3" presetClass="emph" presetSubtype="1" grpId="1" nodeType="withEffect">
                                  <p:stCondLst>
                                    <p:cond delay="0"/>
                                  </p:stCondLst>
                                  <p:childTnLst>
                                    <p:set>
                                      <p:cBhvr override="childStyle">
                                        <p:cTn id="103" dur="indefinite"/>
                                        <p:tgtEl>
                                          <p:spTgt spid="22"/>
                                        </p:tgtEl>
                                        <p:attrNameLst>
                                          <p:attrName>style.color</p:attrName>
                                        </p:attrNameLst>
                                      </p:cBhvr>
                                      <p:to>
                                        <p:clrVal>
                                          <a:schemeClr val="tx1"/>
                                        </p:clrVal>
                                      </p:to>
                                    </p:set>
                                  </p:childTnLst>
                                </p:cTn>
                              </p:par>
                            </p:childTnLst>
                          </p:cTn>
                        </p:par>
                      </p:childTnLst>
                    </p:cTn>
                  </p:par>
                  <p:par>
                    <p:cTn id="104" fill="hold">
                      <p:stCondLst>
                        <p:cond delay="indefinite"/>
                      </p:stCondLst>
                      <p:childTnLst>
                        <p:par>
                          <p:cTn id="105" fill="hold">
                            <p:stCondLst>
                              <p:cond delay="0"/>
                            </p:stCondLst>
                            <p:childTnLst>
                              <p:par>
                                <p:cTn id="106" presetID="3" presetClass="emph" presetSubtype="1" grpId="0" nodeType="clickEffect">
                                  <p:stCondLst>
                                    <p:cond delay="0"/>
                                  </p:stCondLst>
                                  <p:childTnLst>
                                    <p:set>
                                      <p:cBhvr override="childStyle">
                                        <p:cTn id="107" dur="indefinite"/>
                                        <p:tgtEl>
                                          <p:spTgt spid="4">
                                            <p:txEl>
                                              <p:charRg st="4294967295" end="4294967295"/>
                                            </p:txEl>
                                          </p:spTgt>
                                        </p:tgtEl>
                                        <p:attrNameLst>
                                          <p:attrName>style.color</p:attrName>
                                        </p:attrNameLst>
                                      </p:cBhvr>
                                      <p:to>
                                        <p:clrVal>
                                          <a:schemeClr val="accent2"/>
                                        </p:clrVal>
                                      </p:to>
                                    </p:set>
                                  </p:childTnLst>
                                </p:cTn>
                              </p:par>
                              <p:par>
                                <p:cTn id="108" presetID="7" presetClass="emph" presetSubtype="1" nodeType="withEffect">
                                  <p:stCondLst>
                                    <p:cond delay="0"/>
                                  </p:stCondLst>
                                  <p:childTnLst>
                                    <p:set>
                                      <p:cBhvr>
                                        <p:cTn id="109" dur="indefinite"/>
                                        <p:tgtEl>
                                          <p:spTgt spid="4"/>
                                        </p:tgtEl>
                                        <p:attrNameLst>
                                          <p:attrName>stroke.color</p:attrName>
                                        </p:attrNameLst>
                                      </p:cBhvr>
                                      <p:to>
                                        <p:clrVal>
                                          <a:schemeClr val="accent2"/>
                                        </p:clrVal>
                                      </p:to>
                                    </p:set>
                                    <p:set>
                                      <p:cBhvr>
                                        <p:cTn id="110" dur="indefinite"/>
                                        <p:tgtEl>
                                          <p:spTgt spid="4"/>
                                        </p:tgtEl>
                                        <p:attrNameLst>
                                          <p:attrName>stroke.on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7" presetClass="emph" presetSubtype="1" nodeType="clickEffect">
                                  <p:stCondLst>
                                    <p:cond delay="0"/>
                                  </p:stCondLst>
                                  <p:childTnLst>
                                    <p:set>
                                      <p:cBhvr>
                                        <p:cTn id="118" dur="indefinite"/>
                                        <p:tgtEl>
                                          <p:spTgt spid="23"/>
                                        </p:tgtEl>
                                        <p:attrNameLst>
                                          <p:attrName>stroke.color</p:attrName>
                                        </p:attrNameLst>
                                      </p:cBhvr>
                                      <p:to>
                                        <p:clrVal>
                                          <a:srgbClr val="FF0000"/>
                                        </p:clrVal>
                                      </p:to>
                                    </p:set>
                                    <p:set>
                                      <p:cBhvr>
                                        <p:cTn id="119" dur="indefinite"/>
                                        <p:tgtEl>
                                          <p:spTgt spid="23"/>
                                        </p:tgtEl>
                                        <p:attrNameLst>
                                          <p:attrName>stroke.on</p:attrName>
                                        </p:attrNameLst>
                                      </p:cBhvr>
                                      <p:to>
                                        <p:strVal val="true"/>
                                      </p:to>
                                    </p:set>
                                  </p:childTnLst>
                                </p:cTn>
                              </p:par>
                              <p:par>
                                <p:cTn id="120" presetID="3" presetClass="emph" presetSubtype="1" grpId="1" nodeType="withEffect">
                                  <p:stCondLst>
                                    <p:cond delay="0"/>
                                  </p:stCondLst>
                                  <p:childTnLst>
                                    <p:set>
                                      <p:cBhvr override="childStyle">
                                        <p:cTn id="121" dur="indefinite"/>
                                        <p:tgtEl>
                                          <p:spTgt spid="19"/>
                                        </p:tgtEl>
                                        <p:attrNameLst>
                                          <p:attrName>style.color</p:attrName>
                                        </p:attrNameLst>
                                      </p:cBhvr>
                                      <p:to>
                                        <p:clrVal>
                                          <a:srgbClr val="FF0000"/>
                                        </p:clrVal>
                                      </p:to>
                                    </p:set>
                                  </p:childTnLst>
                                </p:cTn>
                              </p:par>
                            </p:childTnLst>
                          </p:cTn>
                        </p:par>
                      </p:childTnLst>
                    </p:cTn>
                  </p:par>
                  <p:par>
                    <p:cTn id="122" fill="hold">
                      <p:stCondLst>
                        <p:cond delay="indefinite"/>
                      </p:stCondLst>
                      <p:childTnLst>
                        <p:par>
                          <p:cTn id="123" fill="hold">
                            <p:stCondLst>
                              <p:cond delay="0"/>
                            </p:stCondLst>
                            <p:childTnLst>
                              <p:par>
                                <p:cTn id="124" presetID="7" presetClass="emph" presetSubtype="1" nodeType="clickEffect">
                                  <p:stCondLst>
                                    <p:cond delay="0"/>
                                  </p:stCondLst>
                                  <p:childTnLst>
                                    <p:set>
                                      <p:cBhvr>
                                        <p:cTn id="125" dur="indefinite"/>
                                        <p:tgtEl>
                                          <p:spTgt spid="7"/>
                                        </p:tgtEl>
                                        <p:attrNameLst>
                                          <p:attrName>stroke.color</p:attrName>
                                        </p:attrNameLst>
                                      </p:cBhvr>
                                      <p:to>
                                        <p:clrVal>
                                          <a:srgbClr val="FF0000"/>
                                        </p:clrVal>
                                      </p:to>
                                    </p:set>
                                    <p:set>
                                      <p:cBhvr>
                                        <p:cTn id="126" dur="indefinite"/>
                                        <p:tgtEl>
                                          <p:spTgt spid="7"/>
                                        </p:tgtEl>
                                        <p:attrNameLst>
                                          <p:attrName>stroke.on</p:attrName>
                                        </p:attrNameLst>
                                      </p:cBhvr>
                                      <p:to>
                                        <p:strVal val="true"/>
                                      </p:to>
                                    </p:set>
                                  </p:childTnLst>
                                </p:cTn>
                              </p:par>
                              <p:par>
                                <p:cTn id="127" presetID="3" presetClass="emph" presetSubtype="1" grpId="0" nodeType="withEffect">
                                  <p:stCondLst>
                                    <p:cond delay="0"/>
                                  </p:stCondLst>
                                  <p:childTnLst>
                                    <p:set>
                                      <p:cBhvr override="childStyle">
                                        <p:cTn id="128" dur="indefinite"/>
                                        <p:tgtEl>
                                          <p:spTgt spid="10"/>
                                        </p:tgtEl>
                                        <p:attrNameLst>
                                          <p:attrName>style.color</p:attrName>
                                        </p:attrNameLst>
                                      </p:cBhvr>
                                      <p:to>
                                        <p:clrVal>
                                          <a:srgbClr val="FF0000"/>
                                        </p:clrVal>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7" presetClass="emph" presetSubtype="1" nodeType="clickEffect">
                                  <p:stCondLst>
                                    <p:cond delay="0"/>
                                  </p:stCondLst>
                                  <p:childTnLst>
                                    <p:set>
                                      <p:cBhvr>
                                        <p:cTn id="136" dur="indefinite"/>
                                        <p:tgtEl>
                                          <p:spTgt spid="20"/>
                                        </p:tgtEl>
                                        <p:attrNameLst>
                                          <p:attrName>stroke.color</p:attrName>
                                        </p:attrNameLst>
                                      </p:cBhvr>
                                      <p:to>
                                        <p:clrVal>
                                          <a:srgbClr val="FF0000"/>
                                        </p:clrVal>
                                      </p:to>
                                    </p:set>
                                    <p:set>
                                      <p:cBhvr>
                                        <p:cTn id="137" dur="indefinite"/>
                                        <p:tgtEl>
                                          <p:spTgt spid="20"/>
                                        </p:tgtEl>
                                        <p:attrNameLst>
                                          <p:attrName>stroke.on</p:attrName>
                                        </p:attrNameLst>
                                      </p:cBhvr>
                                      <p:to>
                                        <p:strVal val="true"/>
                                      </p:to>
                                    </p:set>
                                  </p:childTnLst>
                                </p:cTn>
                              </p:par>
                              <p:par>
                                <p:cTn id="138" presetID="3" presetClass="emph" presetSubtype="1" grpId="2" nodeType="withEffect">
                                  <p:stCondLst>
                                    <p:cond delay="0"/>
                                  </p:stCondLst>
                                  <p:childTnLst>
                                    <p:set>
                                      <p:cBhvr override="childStyle">
                                        <p:cTn id="139" dur="indefinite"/>
                                        <p:tgtEl>
                                          <p:spTgt spid="22"/>
                                        </p:tgtEl>
                                        <p:attrNameLst>
                                          <p:attrName>style.color</p:attrName>
                                        </p:attrNameLst>
                                      </p:cBhvr>
                                      <p:to>
                                        <p:clrVal>
                                          <a:srgbClr val="FF0000"/>
                                        </p:clrVal>
                                      </p:to>
                                    </p:se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25"/>
                                        </p:tgtEl>
                                        <p:attrNameLst>
                                          <p:attrName>style.visibility</p:attrName>
                                        </p:attrNameLst>
                                      </p:cBhvr>
                                      <p:to>
                                        <p:strVal val="hidden"/>
                                      </p:to>
                                    </p:set>
                                  </p:childTnLst>
                                </p:cTn>
                              </p:par>
                              <p:par>
                                <p:cTn id="144" presetID="1" presetClass="entr" presetSubtype="0" fill="hold" grpId="0" nodeType="withEffect">
                                  <p:stCondLst>
                                    <p:cond delay="0"/>
                                  </p:stCondLst>
                                  <p:childTnLst>
                                    <p:set>
                                      <p:cBhvr>
                                        <p:cTn id="145" dur="1" fill="hold">
                                          <p:stCondLst>
                                            <p:cond delay="0"/>
                                          </p:stCondLst>
                                        </p:cTn>
                                        <p:tgtEl>
                                          <p:spTgt spid="26"/>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nodeType="clickEffect">
                                  <p:stCondLst>
                                    <p:cond delay="0"/>
                                  </p:stCondLst>
                                  <p:childTnLst>
                                    <p:set>
                                      <p:cBhvr>
                                        <p:cTn id="149" dur="1" fill="hold">
                                          <p:stCondLst>
                                            <p:cond delay="0"/>
                                          </p:stCondLst>
                                        </p:cTn>
                                        <p:tgtEl>
                                          <p:spTgt spid="23"/>
                                        </p:tgtEl>
                                        <p:attrNameLst>
                                          <p:attrName>style.visibility</p:attrName>
                                        </p:attrNameLst>
                                      </p:cBhvr>
                                      <p:to>
                                        <p:strVal val="hidden"/>
                                      </p:to>
                                    </p:set>
                                  </p:childTnLst>
                                </p:cTn>
                              </p:par>
                              <p:par>
                                <p:cTn id="150" presetID="1" presetClass="exit" presetSubtype="0" fill="hold" grpId="2" nodeType="withEffect">
                                  <p:stCondLst>
                                    <p:cond delay="0"/>
                                  </p:stCondLst>
                                  <p:childTnLst>
                                    <p:set>
                                      <p:cBhvr>
                                        <p:cTn id="151" dur="1" fill="hold">
                                          <p:stCondLst>
                                            <p:cond delay="0"/>
                                          </p:stCondLst>
                                        </p:cTn>
                                        <p:tgtEl>
                                          <p:spTgt spid="19"/>
                                        </p:tgtEl>
                                        <p:attrNameLst>
                                          <p:attrName>style.visibility</p:attrName>
                                        </p:attrNameLst>
                                      </p:cBhvr>
                                      <p:to>
                                        <p:strVal val="hidden"/>
                                      </p:to>
                                    </p:set>
                                  </p:childTnLst>
                                </p:cTn>
                              </p:par>
                              <p:par>
                                <p:cTn id="152" presetID="1" presetClass="exit" presetSubtype="0" fill="hold" grpId="1" nodeType="withEffect">
                                  <p:stCondLst>
                                    <p:cond delay="0"/>
                                  </p:stCondLst>
                                  <p:childTnLst>
                                    <p:set>
                                      <p:cBhvr>
                                        <p:cTn id="153" dur="1" fill="hold">
                                          <p:stCondLst>
                                            <p:cond delay="0"/>
                                          </p:stCondLst>
                                        </p:cTn>
                                        <p:tgtEl>
                                          <p:spTgt spid="4"/>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7"/>
                                        </p:tgtEl>
                                        <p:attrNameLst>
                                          <p:attrName>style.visibility</p:attrName>
                                        </p:attrNameLst>
                                      </p:cBhvr>
                                      <p:to>
                                        <p:strVal val="hidden"/>
                                      </p:to>
                                    </p:set>
                                  </p:childTnLst>
                                </p:cTn>
                              </p:par>
                              <p:par>
                                <p:cTn id="156" presetID="1" presetClass="exit" presetSubtype="0" fill="hold" grpId="1" nodeType="withEffect">
                                  <p:stCondLst>
                                    <p:cond delay="0"/>
                                  </p:stCondLst>
                                  <p:childTnLst>
                                    <p:set>
                                      <p:cBhvr>
                                        <p:cTn id="157" dur="1" fill="hold">
                                          <p:stCondLst>
                                            <p:cond delay="0"/>
                                          </p:stCondLst>
                                        </p:cTn>
                                        <p:tgtEl>
                                          <p:spTgt spid="10"/>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20"/>
                                        </p:tgtEl>
                                        <p:attrNameLst>
                                          <p:attrName>style.visibility</p:attrName>
                                        </p:attrNameLst>
                                      </p:cBhvr>
                                      <p:to>
                                        <p:strVal val="hidden"/>
                                      </p:to>
                                    </p:set>
                                  </p:childTnLst>
                                </p:cTn>
                              </p:par>
                              <p:par>
                                <p:cTn id="160" presetID="1" presetClass="exit" presetSubtype="0" fill="hold" grpId="3" nodeType="withEffect">
                                  <p:stCondLst>
                                    <p:cond delay="0"/>
                                  </p:stCondLst>
                                  <p:childTnLst>
                                    <p:set>
                                      <p:cBhvr>
                                        <p:cTn id="161" dur="1" fill="hold">
                                          <p:stCondLst>
                                            <p:cond delay="0"/>
                                          </p:stCondLst>
                                        </p:cTn>
                                        <p:tgtEl>
                                          <p:spTgt spid="22"/>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7" presetClass="emph" presetSubtype="1" nodeType="clickEffect">
                                  <p:stCondLst>
                                    <p:cond delay="0"/>
                                  </p:stCondLst>
                                  <p:childTnLst>
                                    <p:set>
                                      <p:cBhvr>
                                        <p:cTn id="165" dur="indefinite"/>
                                        <p:tgtEl>
                                          <p:spTgt spid="24"/>
                                        </p:tgtEl>
                                        <p:attrNameLst>
                                          <p:attrName>stroke.color</p:attrName>
                                        </p:attrNameLst>
                                      </p:cBhvr>
                                      <p:to>
                                        <p:clrVal>
                                          <a:schemeClr val="tx1"/>
                                        </p:clrVal>
                                      </p:to>
                                    </p:set>
                                    <p:set>
                                      <p:cBhvr>
                                        <p:cTn id="166" dur="indefinite"/>
                                        <p:tgtEl>
                                          <p:spTgt spid="24"/>
                                        </p:tgtEl>
                                        <p:attrNameLst>
                                          <p:attrName>stroke.on</p:attrName>
                                        </p:attrNameLst>
                                      </p:cBhvr>
                                      <p:to>
                                        <p:strVal val="true"/>
                                      </p:to>
                                    </p:set>
                                  </p:childTnLst>
                                </p:cTn>
                              </p:par>
                              <p:par>
                                <p:cTn id="167" presetID="3" presetClass="emph" presetSubtype="1" grpId="1" nodeType="withEffect">
                                  <p:stCondLst>
                                    <p:cond delay="0"/>
                                  </p:stCondLst>
                                  <p:childTnLst>
                                    <p:set>
                                      <p:cBhvr override="childStyle">
                                        <p:cTn id="168" dur="indefinite"/>
                                        <p:tgtEl>
                                          <p:spTgt spid="26"/>
                                        </p:tgtEl>
                                        <p:attrNameLst>
                                          <p:attrName>style.color</p:attrName>
                                        </p:attrNameLst>
                                      </p:cBhvr>
                                      <p:to>
                                        <p:clrVal>
                                          <a:schemeClr val="tx1"/>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animBg="1"/>
      <p:bldP spid="5" grpId="0" animBg="1"/>
      <p:bldP spid="10" grpId="0"/>
      <p:bldP spid="10" grpId="1"/>
      <p:bldP spid="11" grpId="0"/>
      <p:bldP spid="11" grpId="1"/>
      <p:bldP spid="12" grpId="0"/>
      <p:bldP spid="12" grpId="1"/>
      <p:bldP spid="13" grpId="0"/>
      <p:bldP spid="13" grpId="1"/>
      <p:bldP spid="13" grpId="2"/>
      <p:bldP spid="14" grpId="0" animBg="1"/>
      <p:bldP spid="15" grpId="0" animBg="1"/>
      <p:bldP spid="16" grpId="0" animBg="1"/>
      <p:bldP spid="16" grpId="1"/>
      <p:bldP spid="16" grpId="2" animBg="1"/>
      <p:bldP spid="18" grpId="0"/>
      <p:bldP spid="18" grpId="1"/>
      <p:bldP spid="18" grpId="2"/>
      <p:bldP spid="19" grpId="0"/>
      <p:bldP spid="19" grpId="1"/>
      <p:bldP spid="19" grpId="2"/>
      <p:bldP spid="21" grpId="0"/>
      <p:bldP spid="21" grpId="1"/>
      <p:bldP spid="22" grpId="0"/>
      <p:bldP spid="22" grpId="1"/>
      <p:bldP spid="22" grpId="2"/>
      <p:bldP spid="22" grpId="3"/>
      <p:bldP spid="25" grpId="0"/>
      <p:bldP spid="25" grpId="1"/>
      <p:bldP spid="26" grpId="0"/>
      <p:bldP spid="2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439762-A1FF-4417-9955-6EF001D3B8C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36DD11-C3E0-4AE2-A845-7EC6CE81D25E}"/>
              </a:ext>
            </a:extLst>
          </p:cNvPr>
          <p:cNvSpPr>
            <a:spLocks noGrp="1"/>
          </p:cNvSpPr>
          <p:nvPr>
            <p:ph type="body" sz="quarter" idx="12"/>
          </p:nvPr>
        </p:nvSpPr>
        <p:spPr>
          <a:xfrm>
            <a:off x="0" y="-1"/>
            <a:ext cx="8324850" cy="1975757"/>
          </a:xfrm>
        </p:spPr>
        <p:txBody>
          <a:bodyPr/>
          <a:lstStyle/>
          <a:p>
            <a:r>
              <a:rPr lang="en-US" dirty="0"/>
              <a:t>Example:</a:t>
            </a:r>
          </a:p>
          <a:p>
            <a:pPr algn="ctr"/>
            <a:r>
              <a:rPr lang="en-US" altLang="en-US" sz="3200" dirty="0"/>
              <a:t>Converting a three state DFA to an equivalent regular expression</a:t>
            </a:r>
          </a:p>
        </p:txBody>
      </p:sp>
      <p:sp>
        <p:nvSpPr>
          <p:cNvPr id="4" name="Oval 4">
            <a:extLst>
              <a:ext uri="{FF2B5EF4-FFF2-40B4-BE49-F238E27FC236}">
                <a16:creationId xmlns:a16="http://schemas.microsoft.com/office/drawing/2014/main" id="{F5A26019-C4DE-401F-8679-2BE2BFEFCED7}"/>
              </a:ext>
            </a:extLst>
          </p:cNvPr>
          <p:cNvSpPr>
            <a:spLocks noChangeArrowheads="1"/>
          </p:cNvSpPr>
          <p:nvPr/>
        </p:nvSpPr>
        <p:spPr bwMode="auto">
          <a:xfrm>
            <a:off x="2895600" y="28466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1</a:t>
            </a:r>
          </a:p>
        </p:txBody>
      </p:sp>
      <p:sp>
        <p:nvSpPr>
          <p:cNvPr id="5" name="Oval 5">
            <a:extLst>
              <a:ext uri="{FF2B5EF4-FFF2-40B4-BE49-F238E27FC236}">
                <a16:creationId xmlns:a16="http://schemas.microsoft.com/office/drawing/2014/main" id="{B1B74DD7-B9B6-4DC6-9278-3F00B4A3D1B4}"/>
              </a:ext>
            </a:extLst>
          </p:cNvPr>
          <p:cNvSpPr>
            <a:spLocks noChangeArrowheads="1"/>
          </p:cNvSpPr>
          <p:nvPr/>
        </p:nvSpPr>
        <p:spPr bwMode="auto">
          <a:xfrm>
            <a:off x="3810000" y="4599213"/>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3</a:t>
            </a:r>
          </a:p>
        </p:txBody>
      </p:sp>
      <p:sp>
        <p:nvSpPr>
          <p:cNvPr id="6" name="Oval 6">
            <a:extLst>
              <a:ext uri="{FF2B5EF4-FFF2-40B4-BE49-F238E27FC236}">
                <a16:creationId xmlns:a16="http://schemas.microsoft.com/office/drawing/2014/main" id="{E79CA972-6FA4-4069-87D6-C6CFA1F10DF3}"/>
              </a:ext>
            </a:extLst>
          </p:cNvPr>
          <p:cNvSpPr>
            <a:spLocks noChangeArrowheads="1"/>
          </p:cNvSpPr>
          <p:nvPr/>
        </p:nvSpPr>
        <p:spPr bwMode="auto">
          <a:xfrm>
            <a:off x="4800600" y="2846613"/>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2</a:t>
            </a:r>
          </a:p>
        </p:txBody>
      </p:sp>
      <p:cxnSp>
        <p:nvCxnSpPr>
          <p:cNvPr id="7" name="AutoShape 7">
            <a:extLst>
              <a:ext uri="{FF2B5EF4-FFF2-40B4-BE49-F238E27FC236}">
                <a16:creationId xmlns:a16="http://schemas.microsoft.com/office/drawing/2014/main" id="{2892DD9D-83C9-4928-A93A-41B90A1BF894}"/>
              </a:ext>
            </a:extLst>
          </p:cNvPr>
          <p:cNvCxnSpPr>
            <a:cxnSpLocks noChangeShapeType="1"/>
            <a:stCxn id="4" idx="7"/>
            <a:endCxn id="6" idx="1"/>
          </p:cNvCxnSpPr>
          <p:nvPr/>
        </p:nvCxnSpPr>
        <p:spPr bwMode="auto">
          <a:xfrm rot="16200000">
            <a:off x="4150518" y="2182245"/>
            <a:ext cx="4763" cy="1473200"/>
          </a:xfrm>
          <a:prstGeom prst="curvedConnector3">
            <a:avLst>
              <a:gd name="adj1" fmla="val 63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8" name="AutoShape 8">
            <a:extLst>
              <a:ext uri="{FF2B5EF4-FFF2-40B4-BE49-F238E27FC236}">
                <a16:creationId xmlns:a16="http://schemas.microsoft.com/office/drawing/2014/main" id="{FF8977E6-FC7F-4031-895A-41DD77790950}"/>
              </a:ext>
            </a:extLst>
          </p:cNvPr>
          <p:cNvCxnSpPr>
            <a:cxnSpLocks noChangeShapeType="1"/>
            <a:stCxn id="6" idx="3"/>
            <a:endCxn id="4" idx="5"/>
          </p:cNvCxnSpPr>
          <p:nvPr/>
        </p:nvCxnSpPr>
        <p:spPr bwMode="auto">
          <a:xfrm rot="16200000" flipV="1">
            <a:off x="4150519" y="2647382"/>
            <a:ext cx="4762" cy="1473200"/>
          </a:xfrm>
          <a:prstGeom prst="curvedConnector3">
            <a:avLst>
              <a:gd name="adj1" fmla="val -62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9">
            <a:extLst>
              <a:ext uri="{FF2B5EF4-FFF2-40B4-BE49-F238E27FC236}">
                <a16:creationId xmlns:a16="http://schemas.microsoft.com/office/drawing/2014/main" id="{E93672D5-5EDF-4103-8375-0D732DF36B2C}"/>
              </a:ext>
            </a:extLst>
          </p:cNvPr>
          <p:cNvCxnSpPr>
            <a:cxnSpLocks noChangeShapeType="1"/>
            <a:stCxn id="24" idx="2"/>
            <a:endCxn id="4" idx="3"/>
          </p:cNvCxnSpPr>
          <p:nvPr/>
        </p:nvCxnSpPr>
        <p:spPr bwMode="auto">
          <a:xfrm rot="10800000">
            <a:off x="2984500" y="3381601"/>
            <a:ext cx="811213" cy="1522412"/>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10">
            <a:extLst>
              <a:ext uri="{FF2B5EF4-FFF2-40B4-BE49-F238E27FC236}">
                <a16:creationId xmlns:a16="http://schemas.microsoft.com/office/drawing/2014/main" id="{B7DD33F3-4454-4E0A-812A-2F290471487F}"/>
              </a:ext>
            </a:extLst>
          </p:cNvPr>
          <p:cNvCxnSpPr>
            <a:cxnSpLocks noChangeShapeType="1"/>
            <a:stCxn id="4" idx="4"/>
            <a:endCxn id="5" idx="0"/>
          </p:cNvCxnSpPr>
          <p:nvPr/>
        </p:nvCxnSpPr>
        <p:spPr bwMode="auto">
          <a:xfrm rot="16200000" flipH="1">
            <a:off x="3102769" y="3568132"/>
            <a:ext cx="1109662" cy="914400"/>
          </a:xfrm>
          <a:prstGeom prst="curvedConnector3">
            <a:avLst>
              <a:gd name="adj1" fmla="val 5021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11">
            <a:extLst>
              <a:ext uri="{FF2B5EF4-FFF2-40B4-BE49-F238E27FC236}">
                <a16:creationId xmlns:a16="http://schemas.microsoft.com/office/drawing/2014/main" id="{03C152CA-61D1-4A8F-9192-28A4CD177593}"/>
              </a:ext>
            </a:extLst>
          </p:cNvPr>
          <p:cNvCxnSpPr>
            <a:cxnSpLocks noChangeShapeType="1"/>
            <a:stCxn id="6" idx="0"/>
            <a:endCxn id="25" idx="7"/>
          </p:cNvCxnSpPr>
          <p:nvPr/>
        </p:nvCxnSpPr>
        <p:spPr bwMode="auto">
          <a:xfrm rot="5400000" flipV="1">
            <a:off x="5166518" y="2766445"/>
            <a:ext cx="93663" cy="215900"/>
          </a:xfrm>
          <a:prstGeom prst="curvedConnector3">
            <a:avLst>
              <a:gd name="adj1" fmla="val -22372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2">
            <a:extLst>
              <a:ext uri="{FF2B5EF4-FFF2-40B4-BE49-F238E27FC236}">
                <a16:creationId xmlns:a16="http://schemas.microsoft.com/office/drawing/2014/main" id="{72C6C1E9-D559-42EA-9859-6BECFDCFBDA3}"/>
              </a:ext>
            </a:extLst>
          </p:cNvPr>
          <p:cNvCxnSpPr>
            <a:cxnSpLocks noChangeShapeType="1"/>
            <a:stCxn id="5" idx="7"/>
            <a:endCxn id="6" idx="4"/>
          </p:cNvCxnSpPr>
          <p:nvPr/>
        </p:nvCxnSpPr>
        <p:spPr bwMode="auto">
          <a:xfrm flipV="1">
            <a:off x="4330700" y="3475263"/>
            <a:ext cx="774700" cy="1193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3" name="Text Box 13">
            <a:extLst>
              <a:ext uri="{FF2B5EF4-FFF2-40B4-BE49-F238E27FC236}">
                <a16:creationId xmlns:a16="http://schemas.microsoft.com/office/drawing/2014/main" id="{5A834D93-FD84-4F20-BDCF-07F65E232618}"/>
              </a:ext>
            </a:extLst>
          </p:cNvPr>
          <p:cNvSpPr txBox="1">
            <a:spLocks noChangeArrowheads="1"/>
          </p:cNvSpPr>
          <p:nvPr/>
        </p:nvSpPr>
        <p:spPr bwMode="auto">
          <a:xfrm>
            <a:off x="3962400" y="2237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4" name="Text Box 14">
            <a:extLst>
              <a:ext uri="{FF2B5EF4-FFF2-40B4-BE49-F238E27FC236}">
                <a16:creationId xmlns:a16="http://schemas.microsoft.com/office/drawing/2014/main" id="{6F52528A-268C-4545-9C38-E539F25B9FC2}"/>
              </a:ext>
            </a:extLst>
          </p:cNvPr>
          <p:cNvSpPr txBox="1">
            <a:spLocks noChangeArrowheads="1"/>
          </p:cNvSpPr>
          <p:nvPr/>
        </p:nvSpPr>
        <p:spPr bwMode="auto">
          <a:xfrm>
            <a:off x="3962400" y="33038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5" name="Text Box 15">
            <a:extLst>
              <a:ext uri="{FF2B5EF4-FFF2-40B4-BE49-F238E27FC236}">
                <a16:creationId xmlns:a16="http://schemas.microsoft.com/office/drawing/2014/main" id="{73A5E8CA-6D8A-46A5-A59B-6A23202E25C5}"/>
              </a:ext>
            </a:extLst>
          </p:cNvPr>
          <p:cNvSpPr txBox="1">
            <a:spLocks noChangeArrowheads="1"/>
          </p:cNvSpPr>
          <p:nvPr/>
        </p:nvSpPr>
        <p:spPr bwMode="auto">
          <a:xfrm>
            <a:off x="4648200" y="389753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6" name="Text Box 16">
            <a:extLst>
              <a:ext uri="{FF2B5EF4-FFF2-40B4-BE49-F238E27FC236}">
                <a16:creationId xmlns:a16="http://schemas.microsoft.com/office/drawing/2014/main" id="{B5430963-0DC0-42A7-91B1-C8224C6B9C98}"/>
              </a:ext>
            </a:extLst>
          </p:cNvPr>
          <p:cNvSpPr txBox="1">
            <a:spLocks noChangeArrowheads="1"/>
          </p:cNvSpPr>
          <p:nvPr/>
        </p:nvSpPr>
        <p:spPr bwMode="auto">
          <a:xfrm>
            <a:off x="5207000" y="2237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7" name="Text Box 17">
            <a:extLst>
              <a:ext uri="{FF2B5EF4-FFF2-40B4-BE49-F238E27FC236}">
                <a16:creationId xmlns:a16="http://schemas.microsoft.com/office/drawing/2014/main" id="{183DA15E-7266-4737-9131-1A536F9390A9}"/>
              </a:ext>
            </a:extLst>
          </p:cNvPr>
          <p:cNvSpPr txBox="1">
            <a:spLocks noChangeArrowheads="1"/>
          </p:cNvSpPr>
          <p:nvPr/>
        </p:nvSpPr>
        <p:spPr bwMode="auto">
          <a:xfrm>
            <a:off x="3581400" y="39896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8" name="Text Box 18">
            <a:extLst>
              <a:ext uri="{FF2B5EF4-FFF2-40B4-BE49-F238E27FC236}">
                <a16:creationId xmlns:a16="http://schemas.microsoft.com/office/drawing/2014/main" id="{37B6D04B-AD13-4E04-B228-4945FF3997EA}"/>
              </a:ext>
            </a:extLst>
          </p:cNvPr>
          <p:cNvSpPr txBox="1">
            <a:spLocks noChangeArrowheads="1"/>
          </p:cNvSpPr>
          <p:nvPr/>
        </p:nvSpPr>
        <p:spPr bwMode="auto">
          <a:xfrm>
            <a:off x="2895600" y="4142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9" name="Oval 19">
            <a:extLst>
              <a:ext uri="{FF2B5EF4-FFF2-40B4-BE49-F238E27FC236}">
                <a16:creationId xmlns:a16="http://schemas.microsoft.com/office/drawing/2014/main" id="{77ADDF00-06F3-4D50-AA2E-FCA443DBE2E6}"/>
              </a:ext>
            </a:extLst>
          </p:cNvPr>
          <p:cNvSpPr>
            <a:spLocks noChangeArrowheads="1"/>
          </p:cNvSpPr>
          <p:nvPr/>
        </p:nvSpPr>
        <p:spPr bwMode="auto">
          <a:xfrm>
            <a:off x="381000" y="3913413"/>
            <a:ext cx="533400" cy="533400"/>
          </a:xfrm>
          <a:prstGeom prst="ellipse">
            <a:avLst/>
          </a:prstGeom>
          <a:noFill/>
          <a:ln w="28575">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i="1">
                <a:solidFill>
                  <a:srgbClr val="FF0000"/>
                </a:solidFill>
              </a:rPr>
              <a:t>s</a:t>
            </a:r>
          </a:p>
        </p:txBody>
      </p:sp>
      <p:sp>
        <p:nvSpPr>
          <p:cNvPr id="20" name="Oval 20">
            <a:extLst>
              <a:ext uri="{FF2B5EF4-FFF2-40B4-BE49-F238E27FC236}">
                <a16:creationId xmlns:a16="http://schemas.microsoft.com/office/drawing/2014/main" id="{B4ED7540-1CF7-4B48-9100-3F0B0612603E}"/>
              </a:ext>
            </a:extLst>
          </p:cNvPr>
          <p:cNvSpPr>
            <a:spLocks noChangeArrowheads="1"/>
          </p:cNvSpPr>
          <p:nvPr/>
        </p:nvSpPr>
        <p:spPr bwMode="auto">
          <a:xfrm>
            <a:off x="8382000" y="3913413"/>
            <a:ext cx="533400" cy="533400"/>
          </a:xfrm>
          <a:prstGeom prst="ellipse">
            <a:avLst/>
          </a:prstGeom>
          <a:noFill/>
          <a:ln w="38100" cmpd="dbl">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i="1">
                <a:solidFill>
                  <a:srgbClr val="FF0000"/>
                </a:solidFill>
              </a:rPr>
              <a:t>f</a:t>
            </a:r>
          </a:p>
        </p:txBody>
      </p:sp>
      <p:sp>
        <p:nvSpPr>
          <p:cNvPr id="21" name="Line 21">
            <a:extLst>
              <a:ext uri="{FF2B5EF4-FFF2-40B4-BE49-F238E27FC236}">
                <a16:creationId xmlns:a16="http://schemas.microsoft.com/office/drawing/2014/main" id="{7F50D4A5-89F3-41E3-8044-B4C2AAB3F2E1}"/>
              </a:ext>
            </a:extLst>
          </p:cNvPr>
          <p:cNvSpPr>
            <a:spLocks noChangeShapeType="1"/>
          </p:cNvSpPr>
          <p:nvPr/>
        </p:nvSpPr>
        <p:spPr bwMode="auto">
          <a:xfrm flipV="1">
            <a:off x="2514600" y="3151413"/>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22" name="AutoShape 23">
            <a:extLst>
              <a:ext uri="{FF2B5EF4-FFF2-40B4-BE49-F238E27FC236}">
                <a16:creationId xmlns:a16="http://schemas.microsoft.com/office/drawing/2014/main" id="{21B397F3-92A5-40D7-A90E-5BAF8864F13E}"/>
              </a:ext>
            </a:extLst>
          </p:cNvPr>
          <p:cNvCxnSpPr>
            <a:cxnSpLocks noChangeShapeType="1"/>
            <a:stCxn id="19" idx="7"/>
            <a:endCxn id="21" idx="1"/>
          </p:cNvCxnSpPr>
          <p:nvPr/>
        </p:nvCxnSpPr>
        <p:spPr bwMode="auto">
          <a:xfrm flipV="1">
            <a:off x="836613" y="3137126"/>
            <a:ext cx="2058987" cy="839787"/>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23" name="Text Box 24">
            <a:extLst>
              <a:ext uri="{FF2B5EF4-FFF2-40B4-BE49-F238E27FC236}">
                <a16:creationId xmlns:a16="http://schemas.microsoft.com/office/drawing/2014/main" id="{9AFFCB78-9C9F-44C0-8A1B-555902BEE97F}"/>
              </a:ext>
            </a:extLst>
          </p:cNvPr>
          <p:cNvSpPr txBox="1">
            <a:spLocks noChangeArrowheads="1"/>
          </p:cNvSpPr>
          <p:nvPr/>
        </p:nvSpPr>
        <p:spPr bwMode="auto">
          <a:xfrm>
            <a:off x="1295400" y="33038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sp>
        <p:nvSpPr>
          <p:cNvPr id="24" name="Oval 25">
            <a:extLst>
              <a:ext uri="{FF2B5EF4-FFF2-40B4-BE49-F238E27FC236}">
                <a16:creationId xmlns:a16="http://schemas.microsoft.com/office/drawing/2014/main" id="{698540F2-223D-4003-A397-0B56B744A882}"/>
              </a:ext>
            </a:extLst>
          </p:cNvPr>
          <p:cNvSpPr>
            <a:spLocks noChangeArrowheads="1"/>
          </p:cNvSpPr>
          <p:nvPr/>
        </p:nvSpPr>
        <p:spPr bwMode="auto">
          <a:xfrm>
            <a:off x="3810000" y="45992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3</a:t>
            </a:r>
          </a:p>
        </p:txBody>
      </p:sp>
      <p:sp>
        <p:nvSpPr>
          <p:cNvPr id="25" name="Oval 26">
            <a:extLst>
              <a:ext uri="{FF2B5EF4-FFF2-40B4-BE49-F238E27FC236}">
                <a16:creationId xmlns:a16="http://schemas.microsoft.com/office/drawing/2014/main" id="{F5483276-E29D-41F7-A91B-D5B2EFBDA7CE}"/>
              </a:ext>
            </a:extLst>
          </p:cNvPr>
          <p:cNvSpPr>
            <a:spLocks noChangeArrowheads="1"/>
          </p:cNvSpPr>
          <p:nvPr/>
        </p:nvSpPr>
        <p:spPr bwMode="auto">
          <a:xfrm>
            <a:off x="4800600" y="28466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2</a:t>
            </a:r>
          </a:p>
        </p:txBody>
      </p:sp>
      <p:cxnSp>
        <p:nvCxnSpPr>
          <p:cNvPr id="26" name="AutoShape 27">
            <a:extLst>
              <a:ext uri="{FF2B5EF4-FFF2-40B4-BE49-F238E27FC236}">
                <a16:creationId xmlns:a16="http://schemas.microsoft.com/office/drawing/2014/main" id="{E0A704DB-D5C8-46E7-83CB-A4C58CC9B324}"/>
              </a:ext>
            </a:extLst>
          </p:cNvPr>
          <p:cNvCxnSpPr>
            <a:cxnSpLocks noChangeShapeType="1"/>
            <a:stCxn id="25" idx="6"/>
            <a:endCxn id="20" idx="1"/>
          </p:cNvCxnSpPr>
          <p:nvPr/>
        </p:nvCxnSpPr>
        <p:spPr bwMode="auto">
          <a:xfrm>
            <a:off x="5424488" y="3151413"/>
            <a:ext cx="3035300" cy="820738"/>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27" name="AutoShape 28">
            <a:extLst>
              <a:ext uri="{FF2B5EF4-FFF2-40B4-BE49-F238E27FC236}">
                <a16:creationId xmlns:a16="http://schemas.microsoft.com/office/drawing/2014/main" id="{C6E2AAC4-FAC8-4A0A-957E-9A31273B904B}"/>
              </a:ext>
            </a:extLst>
          </p:cNvPr>
          <p:cNvCxnSpPr>
            <a:cxnSpLocks noChangeShapeType="1"/>
            <a:stCxn id="24" idx="6"/>
            <a:endCxn id="20" idx="2"/>
          </p:cNvCxnSpPr>
          <p:nvPr/>
        </p:nvCxnSpPr>
        <p:spPr bwMode="auto">
          <a:xfrm flipV="1">
            <a:off x="4433888" y="4180113"/>
            <a:ext cx="3929062" cy="723900"/>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28" name="Text Box 29">
            <a:extLst>
              <a:ext uri="{FF2B5EF4-FFF2-40B4-BE49-F238E27FC236}">
                <a16:creationId xmlns:a16="http://schemas.microsoft.com/office/drawing/2014/main" id="{0107D1E5-843E-4A0D-B25E-7C6DFFE60C34}"/>
              </a:ext>
            </a:extLst>
          </p:cNvPr>
          <p:cNvSpPr txBox="1">
            <a:spLocks noChangeArrowheads="1"/>
          </p:cNvSpPr>
          <p:nvPr/>
        </p:nvSpPr>
        <p:spPr bwMode="auto">
          <a:xfrm>
            <a:off x="5715000" y="45230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sp>
        <p:nvSpPr>
          <p:cNvPr id="29" name="Text Box 30">
            <a:extLst>
              <a:ext uri="{FF2B5EF4-FFF2-40B4-BE49-F238E27FC236}">
                <a16:creationId xmlns:a16="http://schemas.microsoft.com/office/drawing/2014/main" id="{A3066449-35C9-4416-8B17-80FDCA005DFB}"/>
              </a:ext>
            </a:extLst>
          </p:cNvPr>
          <p:cNvSpPr txBox="1">
            <a:spLocks noChangeArrowheads="1"/>
          </p:cNvSpPr>
          <p:nvPr/>
        </p:nvSpPr>
        <p:spPr bwMode="auto">
          <a:xfrm>
            <a:off x="6324600" y="29990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cxnSp>
        <p:nvCxnSpPr>
          <p:cNvPr id="30" name="AutoShape 31">
            <a:extLst>
              <a:ext uri="{FF2B5EF4-FFF2-40B4-BE49-F238E27FC236}">
                <a16:creationId xmlns:a16="http://schemas.microsoft.com/office/drawing/2014/main" id="{E62F8B1F-6A64-44DE-9E9E-8C073E780806}"/>
              </a:ext>
            </a:extLst>
          </p:cNvPr>
          <p:cNvCxnSpPr>
            <a:cxnSpLocks noChangeShapeType="1"/>
            <a:stCxn id="19" idx="5"/>
            <a:endCxn id="24" idx="2"/>
          </p:cNvCxnSpPr>
          <p:nvPr/>
        </p:nvCxnSpPr>
        <p:spPr bwMode="auto">
          <a:xfrm>
            <a:off x="836613" y="4383313"/>
            <a:ext cx="2959100" cy="520700"/>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1" name="Text Box 32">
            <a:extLst>
              <a:ext uri="{FF2B5EF4-FFF2-40B4-BE49-F238E27FC236}">
                <a16:creationId xmlns:a16="http://schemas.microsoft.com/office/drawing/2014/main" id="{097555B1-4DD8-472A-8BB0-8626C2690CC7}"/>
              </a:ext>
            </a:extLst>
          </p:cNvPr>
          <p:cNvSpPr txBox="1">
            <a:spLocks noChangeArrowheads="1"/>
          </p:cNvSpPr>
          <p:nvPr/>
        </p:nvSpPr>
        <p:spPr bwMode="auto">
          <a:xfrm>
            <a:off x="1828800" y="4523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a:t>
            </a:r>
          </a:p>
        </p:txBody>
      </p:sp>
      <p:sp>
        <p:nvSpPr>
          <p:cNvPr id="32" name="Text Box 33">
            <a:extLst>
              <a:ext uri="{FF2B5EF4-FFF2-40B4-BE49-F238E27FC236}">
                <a16:creationId xmlns:a16="http://schemas.microsoft.com/office/drawing/2014/main" id="{CBCF5157-B1B3-47B9-ACAE-6FE967AF2EF1}"/>
              </a:ext>
            </a:extLst>
          </p:cNvPr>
          <p:cNvSpPr txBox="1">
            <a:spLocks noChangeArrowheads="1"/>
          </p:cNvSpPr>
          <p:nvPr/>
        </p:nvSpPr>
        <p:spPr bwMode="auto">
          <a:xfrm>
            <a:off x="4648200" y="3913413"/>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ba</a:t>
            </a:r>
            <a:r>
              <a:rPr lang="en-US" altLang="en-US" sz="2000" b="1">
                <a:solidFill>
                  <a:srgbClr val="FF0000"/>
                </a:solidFill>
                <a:sym typeface="Symbol" panose="05050102010706020507" pitchFamily="18" charset="2"/>
              </a:rPr>
              <a:t></a:t>
            </a:r>
            <a:r>
              <a:rPr lang="en-US" altLang="en-US" sz="2000" b="1" i="1">
                <a:solidFill>
                  <a:srgbClr val="FF0000"/>
                </a:solidFill>
              </a:rPr>
              <a:t>a</a:t>
            </a:r>
          </a:p>
        </p:txBody>
      </p:sp>
      <p:cxnSp>
        <p:nvCxnSpPr>
          <p:cNvPr id="33" name="AutoShape 34">
            <a:extLst>
              <a:ext uri="{FF2B5EF4-FFF2-40B4-BE49-F238E27FC236}">
                <a16:creationId xmlns:a16="http://schemas.microsoft.com/office/drawing/2014/main" id="{037F8A47-20AF-430A-9DA7-44235E2111C8}"/>
              </a:ext>
            </a:extLst>
          </p:cNvPr>
          <p:cNvCxnSpPr>
            <a:cxnSpLocks noChangeShapeType="1"/>
            <a:stCxn id="19" idx="0"/>
            <a:endCxn id="25" idx="1"/>
          </p:cNvCxnSpPr>
          <p:nvPr/>
        </p:nvCxnSpPr>
        <p:spPr bwMode="auto">
          <a:xfrm rot="16200000">
            <a:off x="2279650" y="1289276"/>
            <a:ext cx="977900" cy="4241800"/>
          </a:xfrm>
          <a:prstGeom prst="curvedConnector3">
            <a:avLst>
              <a:gd name="adj1" fmla="val 187986"/>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4" name="Text Box 35">
            <a:extLst>
              <a:ext uri="{FF2B5EF4-FFF2-40B4-BE49-F238E27FC236}">
                <a16:creationId xmlns:a16="http://schemas.microsoft.com/office/drawing/2014/main" id="{AD051AC6-D4A9-49B0-8996-2E1A6D3385C6}"/>
              </a:ext>
            </a:extLst>
          </p:cNvPr>
          <p:cNvSpPr txBox="1">
            <a:spLocks noChangeArrowheads="1"/>
          </p:cNvSpPr>
          <p:nvPr/>
        </p:nvSpPr>
        <p:spPr bwMode="auto">
          <a:xfrm>
            <a:off x="2209800" y="206873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p>
        </p:txBody>
      </p:sp>
      <p:cxnSp>
        <p:nvCxnSpPr>
          <p:cNvPr id="35" name="AutoShape 36">
            <a:extLst>
              <a:ext uri="{FF2B5EF4-FFF2-40B4-BE49-F238E27FC236}">
                <a16:creationId xmlns:a16="http://schemas.microsoft.com/office/drawing/2014/main" id="{AAF9DD5D-7A87-481E-90A7-72A34DE5ED3B}"/>
              </a:ext>
            </a:extLst>
          </p:cNvPr>
          <p:cNvCxnSpPr>
            <a:cxnSpLocks noChangeShapeType="1"/>
            <a:stCxn id="25" idx="3"/>
            <a:endCxn id="24" idx="0"/>
          </p:cNvCxnSpPr>
          <p:nvPr/>
        </p:nvCxnSpPr>
        <p:spPr bwMode="auto">
          <a:xfrm flipH="1">
            <a:off x="4114800" y="3381601"/>
            <a:ext cx="774700" cy="1203325"/>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6" name="Text Box 37">
            <a:extLst>
              <a:ext uri="{FF2B5EF4-FFF2-40B4-BE49-F238E27FC236}">
                <a16:creationId xmlns:a16="http://schemas.microsoft.com/office/drawing/2014/main" id="{980B6E38-7B48-44DF-B75D-C6BCF186C14D}"/>
              </a:ext>
            </a:extLst>
          </p:cNvPr>
          <p:cNvSpPr txBox="1">
            <a:spLocks noChangeArrowheads="1"/>
          </p:cNvSpPr>
          <p:nvPr/>
        </p:nvSpPr>
        <p:spPr bwMode="auto">
          <a:xfrm>
            <a:off x="4051300" y="368481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ab</a:t>
            </a:r>
          </a:p>
        </p:txBody>
      </p:sp>
      <p:sp>
        <p:nvSpPr>
          <p:cNvPr id="37" name="Text Box 38">
            <a:extLst>
              <a:ext uri="{FF2B5EF4-FFF2-40B4-BE49-F238E27FC236}">
                <a16:creationId xmlns:a16="http://schemas.microsoft.com/office/drawing/2014/main" id="{312907BD-C990-46A7-9B66-716CC0EB7364}"/>
              </a:ext>
            </a:extLst>
          </p:cNvPr>
          <p:cNvSpPr txBox="1">
            <a:spLocks noChangeArrowheads="1"/>
          </p:cNvSpPr>
          <p:nvPr/>
        </p:nvSpPr>
        <p:spPr bwMode="auto">
          <a:xfrm>
            <a:off x="5207000" y="2237013"/>
            <a:ext cx="96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rPr>
              <a:t>b</a:t>
            </a:r>
          </a:p>
        </p:txBody>
      </p:sp>
      <p:sp>
        <p:nvSpPr>
          <p:cNvPr id="38" name="Text Box 39">
            <a:extLst>
              <a:ext uri="{FF2B5EF4-FFF2-40B4-BE49-F238E27FC236}">
                <a16:creationId xmlns:a16="http://schemas.microsoft.com/office/drawing/2014/main" id="{E9ADB18A-D6BA-4D0D-A6FB-7FD6DFA15B5C}"/>
              </a:ext>
            </a:extLst>
          </p:cNvPr>
          <p:cNvSpPr txBox="1">
            <a:spLocks noChangeArrowheads="1"/>
          </p:cNvSpPr>
          <p:nvPr/>
        </p:nvSpPr>
        <p:spPr bwMode="auto">
          <a:xfrm rot="635491">
            <a:off x="1398588" y="4583338"/>
            <a:ext cx="193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r>
              <a:rPr lang="en-US" altLang="en-US" sz="2000" b="1">
                <a:solidFill>
                  <a:srgbClr val="FF0000"/>
                </a:solidFill>
              </a:rPr>
              <a:t>(</a:t>
            </a: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r>
              <a:rPr lang="en-US" altLang="en-US" sz="2000" b="1">
                <a:solidFill>
                  <a:srgbClr val="FF0000"/>
                </a:solidFill>
              </a:rPr>
              <a:t>)</a:t>
            </a:r>
            <a:r>
              <a:rPr lang="en-US" altLang="en-US" sz="2000" b="1" i="1">
                <a:solidFill>
                  <a:srgbClr val="FF0000"/>
                </a:solidFill>
              </a:rPr>
              <a:t>*ab</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p>
        </p:txBody>
      </p:sp>
      <p:cxnSp>
        <p:nvCxnSpPr>
          <p:cNvPr id="39" name="AutoShape 40">
            <a:extLst>
              <a:ext uri="{FF2B5EF4-FFF2-40B4-BE49-F238E27FC236}">
                <a16:creationId xmlns:a16="http://schemas.microsoft.com/office/drawing/2014/main" id="{1A57132B-B006-4984-BEDE-71562ABBDE58}"/>
              </a:ext>
            </a:extLst>
          </p:cNvPr>
          <p:cNvCxnSpPr>
            <a:cxnSpLocks noChangeShapeType="1"/>
            <a:stCxn id="19" idx="4"/>
            <a:endCxn id="20" idx="4"/>
          </p:cNvCxnSpPr>
          <p:nvPr/>
        </p:nvCxnSpPr>
        <p:spPr bwMode="auto">
          <a:xfrm rot="16200000" flipH="1">
            <a:off x="4645819" y="462982"/>
            <a:ext cx="4762" cy="8001000"/>
          </a:xfrm>
          <a:prstGeom prst="curvedConnector3">
            <a:avLst>
              <a:gd name="adj1" fmla="val 32733338"/>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0" name="Text Box 41">
            <a:extLst>
              <a:ext uri="{FF2B5EF4-FFF2-40B4-BE49-F238E27FC236}">
                <a16:creationId xmlns:a16="http://schemas.microsoft.com/office/drawing/2014/main" id="{7522160C-A06A-4973-B078-883FA0582593}"/>
              </a:ext>
            </a:extLst>
          </p:cNvPr>
          <p:cNvSpPr txBox="1">
            <a:spLocks noChangeArrowheads="1"/>
          </p:cNvSpPr>
          <p:nvPr/>
        </p:nvSpPr>
        <p:spPr bwMode="auto">
          <a:xfrm>
            <a:off x="3657600" y="5954938"/>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r>
              <a:rPr lang="en-US" altLang="en-US" sz="2000" b="1">
                <a:solidFill>
                  <a:srgbClr val="FF0000"/>
                </a:solidFill>
              </a:rPr>
              <a:t>(</a:t>
            </a: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r>
              <a:rPr lang="en-US" altLang="en-US" sz="2000" b="1">
                <a:solidFill>
                  <a:srgbClr val="FF0000"/>
                </a:solidFill>
                <a:sym typeface="Symbol" panose="05050102010706020507" pitchFamily="18" charset="2"/>
              </a:rPr>
              <a:t>)*</a:t>
            </a:r>
          </a:p>
        </p:txBody>
      </p:sp>
      <p:cxnSp>
        <p:nvCxnSpPr>
          <p:cNvPr id="41" name="AutoShape 42">
            <a:extLst>
              <a:ext uri="{FF2B5EF4-FFF2-40B4-BE49-F238E27FC236}">
                <a16:creationId xmlns:a16="http://schemas.microsoft.com/office/drawing/2014/main" id="{9253C342-4BC1-456B-92E5-A2854643DAF6}"/>
              </a:ext>
            </a:extLst>
          </p:cNvPr>
          <p:cNvCxnSpPr>
            <a:cxnSpLocks noChangeShapeType="1"/>
            <a:stCxn id="24" idx="3"/>
            <a:endCxn id="24" idx="5"/>
          </p:cNvCxnSpPr>
          <p:nvPr/>
        </p:nvCxnSpPr>
        <p:spPr bwMode="auto">
          <a:xfrm rot="16200000" flipH="1">
            <a:off x="4114006" y="4919095"/>
            <a:ext cx="1587" cy="431800"/>
          </a:xfrm>
          <a:prstGeom prst="curvedConnector3">
            <a:avLst>
              <a:gd name="adj1" fmla="val 19100009"/>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2" name="Text Box 43">
            <a:extLst>
              <a:ext uri="{FF2B5EF4-FFF2-40B4-BE49-F238E27FC236}">
                <a16:creationId xmlns:a16="http://schemas.microsoft.com/office/drawing/2014/main" id="{7D754E22-7895-4151-BCC3-7BFDECDE57C0}"/>
              </a:ext>
            </a:extLst>
          </p:cNvPr>
          <p:cNvSpPr txBox="1">
            <a:spLocks noChangeArrowheads="1"/>
          </p:cNvSpPr>
          <p:nvPr/>
        </p:nvSpPr>
        <p:spPr bwMode="auto">
          <a:xfrm>
            <a:off x="4216400" y="516753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bb</a:t>
            </a:r>
          </a:p>
        </p:txBody>
      </p:sp>
      <p:sp>
        <p:nvSpPr>
          <p:cNvPr id="43" name="Text Box 44">
            <a:extLst>
              <a:ext uri="{FF2B5EF4-FFF2-40B4-BE49-F238E27FC236}">
                <a16:creationId xmlns:a16="http://schemas.microsoft.com/office/drawing/2014/main" id="{89509EB1-AD18-4C26-9B69-4E7E13B13DE3}"/>
              </a:ext>
            </a:extLst>
          </p:cNvPr>
          <p:cNvSpPr txBox="1">
            <a:spLocks noChangeArrowheads="1"/>
          </p:cNvSpPr>
          <p:nvPr/>
        </p:nvSpPr>
        <p:spPr bwMode="auto">
          <a:xfrm>
            <a:off x="2895600" y="5364388"/>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ba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bb</a:t>
            </a:r>
          </a:p>
        </p:txBody>
      </p:sp>
      <p:sp>
        <p:nvSpPr>
          <p:cNvPr id="44" name="Text Box 45">
            <a:extLst>
              <a:ext uri="{FF2B5EF4-FFF2-40B4-BE49-F238E27FC236}">
                <a16:creationId xmlns:a16="http://schemas.microsoft.com/office/drawing/2014/main" id="{E0761ED7-2D52-464D-A0DA-2F3B2BFE90BD}"/>
              </a:ext>
            </a:extLst>
          </p:cNvPr>
          <p:cNvSpPr txBox="1">
            <a:spLocks noChangeArrowheads="1"/>
          </p:cNvSpPr>
          <p:nvPr/>
        </p:nvSpPr>
        <p:spPr bwMode="auto">
          <a:xfrm rot="20798656">
            <a:off x="4953000" y="4596038"/>
            <a:ext cx="228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ba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t>
            </a:r>
          </a:p>
        </p:txBody>
      </p:sp>
      <p:cxnSp>
        <p:nvCxnSpPr>
          <p:cNvPr id="45" name="AutoShape 48">
            <a:extLst>
              <a:ext uri="{FF2B5EF4-FFF2-40B4-BE49-F238E27FC236}">
                <a16:creationId xmlns:a16="http://schemas.microsoft.com/office/drawing/2014/main" id="{2BC35297-A1E2-4BF8-BF35-045EAAEFEB86}"/>
              </a:ext>
            </a:extLst>
          </p:cNvPr>
          <p:cNvCxnSpPr>
            <a:cxnSpLocks noChangeShapeType="1"/>
            <a:stCxn id="19" idx="6"/>
            <a:endCxn id="20" idx="2"/>
          </p:cNvCxnSpPr>
          <p:nvPr/>
        </p:nvCxnSpPr>
        <p:spPr bwMode="auto">
          <a:xfrm>
            <a:off x="928688" y="4180113"/>
            <a:ext cx="74342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6" name="Text Box 49">
            <a:extLst>
              <a:ext uri="{FF2B5EF4-FFF2-40B4-BE49-F238E27FC236}">
                <a16:creationId xmlns:a16="http://schemas.microsoft.com/office/drawing/2014/main" id="{3F663482-CBB8-40C3-BF34-E1275689D184}"/>
              </a:ext>
            </a:extLst>
          </p:cNvPr>
          <p:cNvSpPr txBox="1">
            <a:spLocks noChangeArrowheads="1"/>
          </p:cNvSpPr>
          <p:nvPr/>
        </p:nvSpPr>
        <p:spPr bwMode="auto">
          <a:xfrm>
            <a:off x="609600" y="6047013"/>
            <a:ext cx="815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0070C0"/>
                </a:solidFill>
              </a:rPr>
              <a:t>(</a:t>
            </a:r>
            <a:r>
              <a:rPr lang="en-US" altLang="en-US" sz="1800" b="1" i="1">
                <a:solidFill>
                  <a:srgbClr val="0070C0"/>
                </a:solidFill>
              </a:rPr>
              <a:t>a</a:t>
            </a:r>
            <a:r>
              <a:rPr lang="en-US" altLang="en-US" sz="1800" b="1">
                <a:solidFill>
                  <a:srgbClr val="0070C0"/>
                </a:solidFill>
              </a:rPr>
              <a:t>(</a:t>
            </a:r>
            <a:r>
              <a:rPr lang="en-US" altLang="en-US" sz="1800" b="1" i="1">
                <a:solidFill>
                  <a:srgbClr val="0070C0"/>
                </a:solidFill>
              </a:rPr>
              <a:t>aa</a:t>
            </a:r>
            <a:r>
              <a:rPr lang="en-US" altLang="en-US" sz="1800" b="1">
                <a:solidFill>
                  <a:srgbClr val="0070C0"/>
                </a:solidFill>
                <a:sym typeface="Symbol" panose="05050102010706020507" pitchFamily="18" charset="2"/>
              </a:rPr>
              <a:t></a:t>
            </a:r>
            <a:r>
              <a:rPr lang="en-US" altLang="en-US" sz="1800" b="1" i="1">
                <a:solidFill>
                  <a:srgbClr val="0070C0"/>
                </a:solidFill>
                <a:sym typeface="Symbol" panose="05050102010706020507" pitchFamily="18" charset="2"/>
              </a:rPr>
              <a:t>b</a:t>
            </a:r>
            <a:r>
              <a:rPr lang="en-US" altLang="en-US" sz="1800" b="1">
                <a:solidFill>
                  <a:srgbClr val="0070C0"/>
                </a:solidFill>
              </a:rPr>
              <a:t>)</a:t>
            </a:r>
            <a:r>
              <a:rPr lang="en-US" altLang="en-US" sz="1800" b="1" i="1">
                <a:solidFill>
                  <a:srgbClr val="0070C0"/>
                </a:solidFill>
              </a:rPr>
              <a:t>*ab</a:t>
            </a:r>
            <a:r>
              <a:rPr lang="en-US" altLang="en-US" sz="1800" b="1">
                <a:solidFill>
                  <a:srgbClr val="0070C0"/>
                </a:solidFill>
                <a:sym typeface="Symbol" panose="05050102010706020507" pitchFamily="18" charset="2"/>
              </a:rPr>
              <a:t></a:t>
            </a:r>
            <a:r>
              <a:rPr lang="en-US" altLang="en-US" sz="1800" b="1" i="1">
                <a:solidFill>
                  <a:srgbClr val="0070C0"/>
                </a:solidFill>
                <a:sym typeface="Symbol" panose="05050102010706020507" pitchFamily="18" charset="2"/>
              </a:rPr>
              <a:t>b</a:t>
            </a:r>
            <a:r>
              <a:rPr lang="en-US" altLang="en-US" sz="1800" b="1">
                <a:solidFill>
                  <a:srgbClr val="0070C0"/>
                </a:solidFill>
                <a:sym typeface="Symbol" panose="05050102010706020507" pitchFamily="18" charset="2"/>
              </a:rPr>
              <a:t>)(</a:t>
            </a:r>
            <a:r>
              <a:rPr lang="en-US" altLang="en-US" sz="1800" b="1">
                <a:solidFill>
                  <a:srgbClr val="0070C0"/>
                </a:solidFill>
              </a:rPr>
              <a:t>(</a:t>
            </a:r>
            <a:r>
              <a:rPr lang="en-US" altLang="en-US" sz="1800" b="1" i="1">
                <a:solidFill>
                  <a:srgbClr val="0070C0"/>
                </a:solidFill>
              </a:rPr>
              <a:t>ba</a:t>
            </a:r>
            <a:r>
              <a:rPr lang="en-US" altLang="en-US" sz="1800" b="1">
                <a:solidFill>
                  <a:srgbClr val="0070C0"/>
                </a:solidFill>
                <a:sym typeface="Symbol" panose="05050102010706020507" pitchFamily="18" charset="2"/>
              </a:rPr>
              <a:t></a:t>
            </a:r>
            <a:r>
              <a:rPr lang="en-US" altLang="en-US" sz="1800" b="1" i="1">
                <a:solidFill>
                  <a:srgbClr val="0070C0"/>
                </a:solidFill>
                <a:sym typeface="Symbol" panose="05050102010706020507" pitchFamily="18" charset="2"/>
              </a:rPr>
              <a:t>a</a:t>
            </a:r>
            <a:r>
              <a:rPr lang="en-US" altLang="en-US" sz="1800" b="1">
                <a:solidFill>
                  <a:srgbClr val="0070C0"/>
                </a:solidFill>
              </a:rPr>
              <a:t>)(</a:t>
            </a:r>
            <a:r>
              <a:rPr lang="en-US" altLang="en-US" sz="1800" b="1" i="1">
                <a:solidFill>
                  <a:srgbClr val="0070C0"/>
                </a:solidFill>
              </a:rPr>
              <a:t>aa</a:t>
            </a:r>
            <a:r>
              <a:rPr lang="en-US" altLang="en-US" sz="1800" b="1">
                <a:solidFill>
                  <a:srgbClr val="0070C0"/>
                </a:solidFill>
              </a:rPr>
              <a:t> </a:t>
            </a:r>
            <a:r>
              <a:rPr lang="en-US" altLang="en-US" sz="1800" b="1">
                <a:solidFill>
                  <a:srgbClr val="0070C0"/>
                </a:solidFill>
                <a:sym typeface="Symbol" panose="05050102010706020507" pitchFamily="18" charset="2"/>
              </a:rPr>
              <a:t></a:t>
            </a:r>
            <a:r>
              <a:rPr lang="en-US" altLang="en-US" sz="1800" b="1" i="1">
                <a:solidFill>
                  <a:srgbClr val="0070C0"/>
                </a:solidFill>
                <a:sym typeface="Symbol" panose="05050102010706020507" pitchFamily="18" charset="2"/>
              </a:rPr>
              <a:t>b</a:t>
            </a:r>
            <a:r>
              <a:rPr lang="en-US" altLang="en-US" sz="1800" b="1">
                <a:solidFill>
                  <a:srgbClr val="0070C0"/>
                </a:solidFill>
              </a:rPr>
              <a:t>)*</a:t>
            </a:r>
            <a:r>
              <a:rPr lang="en-US" altLang="en-US" sz="1800" b="1" i="1">
                <a:solidFill>
                  <a:srgbClr val="0070C0"/>
                </a:solidFill>
              </a:rPr>
              <a:t>ab</a:t>
            </a:r>
            <a:r>
              <a:rPr lang="en-US" altLang="en-US" sz="1800" b="1">
                <a:solidFill>
                  <a:srgbClr val="0070C0"/>
                </a:solidFill>
              </a:rPr>
              <a:t> </a:t>
            </a:r>
            <a:r>
              <a:rPr lang="en-US" altLang="en-US" sz="1800" b="1">
                <a:solidFill>
                  <a:srgbClr val="0070C0"/>
                </a:solidFill>
                <a:sym typeface="Symbol" panose="05050102010706020507" pitchFamily="18" charset="2"/>
              </a:rPr>
              <a:t></a:t>
            </a:r>
            <a:r>
              <a:rPr lang="en-US" altLang="en-US" sz="1800" b="1" i="1">
                <a:solidFill>
                  <a:srgbClr val="0070C0"/>
                </a:solidFill>
                <a:sym typeface="Symbol" panose="05050102010706020507" pitchFamily="18" charset="2"/>
              </a:rPr>
              <a:t>bb</a:t>
            </a:r>
            <a:r>
              <a:rPr lang="en-US" altLang="en-US" sz="1800" b="1">
                <a:solidFill>
                  <a:srgbClr val="0070C0"/>
                </a:solidFill>
                <a:sym typeface="Symbol" panose="05050102010706020507" pitchFamily="18" charset="2"/>
              </a:rPr>
              <a:t>)*(</a:t>
            </a:r>
            <a:r>
              <a:rPr lang="en-US" altLang="en-US" sz="1800" b="1">
                <a:solidFill>
                  <a:srgbClr val="0070C0"/>
                </a:solidFill>
              </a:rPr>
              <a:t>(</a:t>
            </a:r>
            <a:r>
              <a:rPr lang="en-US" altLang="en-US" sz="1800" b="1" i="1">
                <a:solidFill>
                  <a:srgbClr val="0070C0"/>
                </a:solidFill>
              </a:rPr>
              <a:t>ba</a:t>
            </a:r>
            <a:r>
              <a:rPr lang="en-US" altLang="en-US" sz="1800" b="1">
                <a:solidFill>
                  <a:srgbClr val="0070C0"/>
                </a:solidFill>
              </a:rPr>
              <a:t> </a:t>
            </a:r>
            <a:r>
              <a:rPr lang="en-US" altLang="en-US" sz="1800" b="1">
                <a:solidFill>
                  <a:srgbClr val="0070C0"/>
                </a:solidFill>
                <a:sym typeface="Symbol" panose="05050102010706020507" pitchFamily="18" charset="2"/>
              </a:rPr>
              <a:t></a:t>
            </a:r>
            <a:r>
              <a:rPr lang="en-US" altLang="en-US" sz="1800" b="1" i="1">
                <a:solidFill>
                  <a:srgbClr val="0070C0"/>
                </a:solidFill>
                <a:sym typeface="Symbol" panose="05050102010706020507" pitchFamily="18" charset="2"/>
              </a:rPr>
              <a:t>a</a:t>
            </a:r>
            <a:r>
              <a:rPr lang="en-US" altLang="en-US" sz="1800" b="1">
                <a:solidFill>
                  <a:srgbClr val="0070C0"/>
                </a:solidFill>
              </a:rPr>
              <a:t>)(</a:t>
            </a:r>
            <a:r>
              <a:rPr lang="en-US" altLang="en-US" sz="1800" b="1" i="1">
                <a:solidFill>
                  <a:srgbClr val="0070C0"/>
                </a:solidFill>
              </a:rPr>
              <a:t>aa</a:t>
            </a:r>
            <a:r>
              <a:rPr lang="en-US" altLang="en-US" sz="1800" b="1">
                <a:solidFill>
                  <a:srgbClr val="0070C0"/>
                </a:solidFill>
              </a:rPr>
              <a:t> </a:t>
            </a:r>
            <a:r>
              <a:rPr lang="en-US" altLang="en-US" sz="1800" b="1">
                <a:solidFill>
                  <a:srgbClr val="0070C0"/>
                </a:solidFill>
                <a:sym typeface="Symbol" panose="05050102010706020507" pitchFamily="18" charset="2"/>
              </a:rPr>
              <a:t></a:t>
            </a:r>
            <a:r>
              <a:rPr lang="en-US" altLang="en-US" sz="1800" b="1" i="1">
                <a:solidFill>
                  <a:srgbClr val="0070C0"/>
                </a:solidFill>
                <a:sym typeface="Symbol" panose="05050102010706020507" pitchFamily="18" charset="2"/>
              </a:rPr>
              <a:t>b</a:t>
            </a:r>
            <a:r>
              <a:rPr lang="en-US" altLang="en-US" sz="1800" b="1">
                <a:solidFill>
                  <a:srgbClr val="0070C0"/>
                </a:solidFill>
              </a:rPr>
              <a:t>)* </a:t>
            </a:r>
            <a:r>
              <a:rPr lang="en-US" altLang="en-US" sz="1800" b="1">
                <a:solidFill>
                  <a:srgbClr val="0070C0"/>
                </a:solidFill>
                <a:sym typeface="Symbol" panose="05050102010706020507" pitchFamily="18" charset="2"/>
              </a:rPr>
              <a:t></a:t>
            </a:r>
            <a:r>
              <a:rPr lang="en-US" altLang="en-US" sz="1800" b="1" i="1">
                <a:solidFill>
                  <a:srgbClr val="0070C0"/>
                </a:solidFill>
                <a:sym typeface="Symbol" panose="05050102010706020507" pitchFamily="18" charset="2"/>
              </a:rPr>
              <a:t></a:t>
            </a:r>
            <a:r>
              <a:rPr lang="en-US" altLang="en-US" sz="1800" b="1">
                <a:solidFill>
                  <a:srgbClr val="0070C0"/>
                </a:solidFill>
                <a:sym typeface="Symbol" panose="05050102010706020507" pitchFamily="18" charset="2"/>
              </a:rPr>
              <a:t>) (</a:t>
            </a:r>
            <a:r>
              <a:rPr lang="en-US" altLang="en-US" sz="1800" b="1" i="1">
                <a:solidFill>
                  <a:srgbClr val="0070C0"/>
                </a:solidFill>
              </a:rPr>
              <a:t>a</a:t>
            </a:r>
            <a:r>
              <a:rPr lang="en-US" altLang="en-US" sz="1800" b="1">
                <a:solidFill>
                  <a:srgbClr val="0070C0"/>
                </a:solidFill>
              </a:rPr>
              <a:t>(</a:t>
            </a:r>
            <a:r>
              <a:rPr lang="en-US" altLang="en-US" sz="1800" b="1" i="1">
                <a:solidFill>
                  <a:srgbClr val="0070C0"/>
                </a:solidFill>
              </a:rPr>
              <a:t>aa</a:t>
            </a:r>
            <a:r>
              <a:rPr lang="en-US" altLang="en-US" sz="1800" b="1">
                <a:solidFill>
                  <a:srgbClr val="0070C0"/>
                </a:solidFill>
                <a:sym typeface="Symbol" panose="05050102010706020507" pitchFamily="18" charset="2"/>
              </a:rPr>
              <a:t></a:t>
            </a:r>
            <a:r>
              <a:rPr lang="en-US" altLang="en-US" sz="1800" b="1" i="1">
                <a:solidFill>
                  <a:srgbClr val="0070C0"/>
                </a:solidFill>
                <a:sym typeface="Symbol" panose="05050102010706020507" pitchFamily="18" charset="2"/>
              </a:rPr>
              <a:t>b</a:t>
            </a:r>
            <a:r>
              <a:rPr lang="en-US" altLang="en-US" sz="1800" b="1">
                <a:solidFill>
                  <a:srgbClr val="0070C0"/>
                </a:solidFill>
                <a:sym typeface="Symbol" panose="05050102010706020507" pitchFamily="18" charset="2"/>
              </a:rPr>
              <a:t>)*)</a:t>
            </a:r>
          </a:p>
        </p:txBody>
      </p:sp>
    </p:spTree>
    <p:extLst>
      <p:ext uri="{BB962C8B-B14F-4D97-AF65-F5344CB8AC3E}">
        <p14:creationId xmlns:p14="http://schemas.microsoft.com/office/powerpoint/2010/main" val="86910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0277 -0.00185 C -0.09757 0.00902 -0.19184 0.02035 -0.23698 0.04626 C -0.28194 0.07216 -0.27795 0.11286 -0.27395 0.15356 " pathEditMode="relative" rAng="0" ptsTypes="aaA">
                                      <p:cBhvr>
                                        <p:cTn id="8" dur="2000" fill="hold"/>
                                        <p:tgtEl>
                                          <p:spTgt spid="21"/>
                                        </p:tgtEl>
                                        <p:attrNameLst>
                                          <p:attrName>ppt_x</p:attrName>
                                          <p:attrName>ppt_y</p:attrName>
                                        </p:attrNameLst>
                                      </p:cBhvr>
                                      <p:rCtr x="-13958" y="7771"/>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7" presetClass="emph" presetSubtype="1" nodeType="clickEffect">
                                  <p:stCondLst>
                                    <p:cond delay="0"/>
                                  </p:stCondLst>
                                  <p:childTnLst>
                                    <p:set>
                                      <p:cBhvr>
                                        <p:cTn id="42" dur="indefinite"/>
                                        <p:tgtEl>
                                          <p:spTgt spid="19"/>
                                        </p:tgtEl>
                                        <p:attrNameLst>
                                          <p:attrName>stroke.color</p:attrName>
                                        </p:attrNameLst>
                                      </p:cBhvr>
                                      <p:to>
                                        <p:clrVal>
                                          <a:schemeClr val="tx1"/>
                                        </p:clrVal>
                                      </p:to>
                                    </p:set>
                                    <p:set>
                                      <p:cBhvr>
                                        <p:cTn id="43" dur="indefinite"/>
                                        <p:tgtEl>
                                          <p:spTgt spid="19"/>
                                        </p:tgtEl>
                                        <p:attrNameLst>
                                          <p:attrName>stroke.on</p:attrName>
                                        </p:attrNameLst>
                                      </p:cBhvr>
                                      <p:to>
                                        <p:strVal val="true"/>
                                      </p:to>
                                    </p:set>
                                  </p:childTnLst>
                                </p:cTn>
                              </p:par>
                              <p:par>
                                <p:cTn id="44" presetID="7" presetClass="emph" presetSubtype="1" nodeType="withEffect">
                                  <p:stCondLst>
                                    <p:cond delay="0"/>
                                  </p:stCondLst>
                                  <p:childTnLst>
                                    <p:set>
                                      <p:cBhvr>
                                        <p:cTn id="45" dur="indefinite"/>
                                        <p:tgtEl>
                                          <p:spTgt spid="22"/>
                                        </p:tgtEl>
                                        <p:attrNameLst>
                                          <p:attrName>stroke.color</p:attrName>
                                        </p:attrNameLst>
                                      </p:cBhvr>
                                      <p:to>
                                        <p:clrVal>
                                          <a:schemeClr val="tx1"/>
                                        </p:clrVal>
                                      </p:to>
                                    </p:set>
                                    <p:set>
                                      <p:cBhvr>
                                        <p:cTn id="46" dur="indefinite"/>
                                        <p:tgtEl>
                                          <p:spTgt spid="22"/>
                                        </p:tgtEl>
                                        <p:attrNameLst>
                                          <p:attrName>stroke.on</p:attrName>
                                        </p:attrNameLst>
                                      </p:cBhvr>
                                      <p:to>
                                        <p:strVal val="true"/>
                                      </p:to>
                                    </p:set>
                                  </p:childTnLst>
                                </p:cTn>
                              </p:par>
                              <p:par>
                                <p:cTn id="47" presetID="7" presetClass="emph" presetSubtype="1" nodeType="withEffect">
                                  <p:stCondLst>
                                    <p:cond delay="0"/>
                                  </p:stCondLst>
                                  <p:childTnLst>
                                    <p:set>
                                      <p:cBhvr>
                                        <p:cTn id="48" dur="indefinite"/>
                                        <p:tgtEl>
                                          <p:spTgt spid="26"/>
                                        </p:tgtEl>
                                        <p:attrNameLst>
                                          <p:attrName>stroke.color</p:attrName>
                                        </p:attrNameLst>
                                      </p:cBhvr>
                                      <p:to>
                                        <p:clrVal>
                                          <a:schemeClr val="tx1"/>
                                        </p:clrVal>
                                      </p:to>
                                    </p:set>
                                    <p:set>
                                      <p:cBhvr>
                                        <p:cTn id="49" dur="indefinite"/>
                                        <p:tgtEl>
                                          <p:spTgt spid="26"/>
                                        </p:tgtEl>
                                        <p:attrNameLst>
                                          <p:attrName>stroke.on</p:attrName>
                                        </p:attrNameLst>
                                      </p:cBhvr>
                                      <p:to>
                                        <p:strVal val="true"/>
                                      </p:to>
                                    </p:set>
                                  </p:childTnLst>
                                </p:cTn>
                              </p:par>
                              <p:par>
                                <p:cTn id="50" presetID="7" presetClass="emph" presetSubtype="1" nodeType="withEffect">
                                  <p:stCondLst>
                                    <p:cond delay="0"/>
                                  </p:stCondLst>
                                  <p:childTnLst>
                                    <p:set>
                                      <p:cBhvr>
                                        <p:cTn id="51" dur="indefinite"/>
                                        <p:tgtEl>
                                          <p:spTgt spid="27"/>
                                        </p:tgtEl>
                                        <p:attrNameLst>
                                          <p:attrName>stroke.color</p:attrName>
                                        </p:attrNameLst>
                                      </p:cBhvr>
                                      <p:to>
                                        <p:clrVal>
                                          <a:schemeClr val="tx1"/>
                                        </p:clrVal>
                                      </p:to>
                                    </p:set>
                                    <p:set>
                                      <p:cBhvr>
                                        <p:cTn id="52" dur="indefinite"/>
                                        <p:tgtEl>
                                          <p:spTgt spid="27"/>
                                        </p:tgtEl>
                                        <p:attrNameLst>
                                          <p:attrName>stroke.on</p:attrName>
                                        </p:attrNameLst>
                                      </p:cBhvr>
                                      <p:to>
                                        <p:strVal val="true"/>
                                      </p:to>
                                    </p:set>
                                  </p:childTnLst>
                                </p:cTn>
                              </p:par>
                              <p:par>
                                <p:cTn id="53" presetID="7" presetClass="emph" presetSubtype="1" nodeType="withEffect">
                                  <p:stCondLst>
                                    <p:cond delay="0"/>
                                  </p:stCondLst>
                                  <p:childTnLst>
                                    <p:set>
                                      <p:cBhvr>
                                        <p:cTn id="54" dur="indefinite"/>
                                        <p:tgtEl>
                                          <p:spTgt spid="20"/>
                                        </p:tgtEl>
                                        <p:attrNameLst>
                                          <p:attrName>stroke.color</p:attrName>
                                        </p:attrNameLst>
                                      </p:cBhvr>
                                      <p:to>
                                        <p:clrVal>
                                          <a:schemeClr val="tx1"/>
                                        </p:clrVal>
                                      </p:to>
                                    </p:set>
                                    <p:set>
                                      <p:cBhvr>
                                        <p:cTn id="55" dur="indefinite"/>
                                        <p:tgtEl>
                                          <p:spTgt spid="20"/>
                                        </p:tgtEl>
                                        <p:attrNameLst>
                                          <p:attrName>stroke.on</p:attrName>
                                        </p:attrNameLst>
                                      </p:cBhvr>
                                      <p:to>
                                        <p:strVal val="true"/>
                                      </p:to>
                                    </p:set>
                                  </p:childTnLst>
                                </p:cTn>
                              </p:par>
                              <p:par>
                                <p:cTn id="56" presetID="3" presetClass="emph" presetSubtype="1" grpId="1" nodeType="withEffect">
                                  <p:stCondLst>
                                    <p:cond delay="0"/>
                                  </p:stCondLst>
                                  <p:childTnLst>
                                    <p:set>
                                      <p:cBhvr override="childStyle">
                                        <p:cTn id="57" dur="indefinite"/>
                                        <p:tgtEl>
                                          <p:spTgt spid="19">
                                            <p:txEl>
                                              <p:charRg st="4294967295" end="4294967295"/>
                                            </p:txEl>
                                          </p:spTgt>
                                        </p:tgtEl>
                                        <p:attrNameLst>
                                          <p:attrName>style.color</p:attrName>
                                        </p:attrNameLst>
                                      </p:cBhvr>
                                      <p:to>
                                        <p:clrVal>
                                          <a:schemeClr val="tx1"/>
                                        </p:clrVal>
                                      </p:to>
                                    </p:set>
                                  </p:childTnLst>
                                </p:cTn>
                              </p:par>
                              <p:par>
                                <p:cTn id="58" presetID="3" presetClass="emph" presetSubtype="1" grpId="1" nodeType="withEffect">
                                  <p:stCondLst>
                                    <p:cond delay="0"/>
                                  </p:stCondLst>
                                  <p:childTnLst>
                                    <p:set>
                                      <p:cBhvr override="childStyle">
                                        <p:cTn id="59" dur="indefinite"/>
                                        <p:tgtEl>
                                          <p:spTgt spid="23"/>
                                        </p:tgtEl>
                                        <p:attrNameLst>
                                          <p:attrName>style.color</p:attrName>
                                        </p:attrNameLst>
                                      </p:cBhvr>
                                      <p:to>
                                        <p:clrVal>
                                          <a:schemeClr val="tx1"/>
                                        </p:clrVal>
                                      </p:to>
                                    </p:set>
                                  </p:childTnLst>
                                </p:cTn>
                              </p:par>
                              <p:par>
                                <p:cTn id="60" presetID="3" presetClass="emph" presetSubtype="1" grpId="1" nodeType="withEffect">
                                  <p:stCondLst>
                                    <p:cond delay="0"/>
                                  </p:stCondLst>
                                  <p:childTnLst>
                                    <p:set>
                                      <p:cBhvr override="childStyle">
                                        <p:cTn id="61" dur="indefinite"/>
                                        <p:tgtEl>
                                          <p:spTgt spid="29"/>
                                        </p:tgtEl>
                                        <p:attrNameLst>
                                          <p:attrName>style.color</p:attrName>
                                        </p:attrNameLst>
                                      </p:cBhvr>
                                      <p:to>
                                        <p:clrVal>
                                          <a:schemeClr val="tx1"/>
                                        </p:clrVal>
                                      </p:to>
                                    </p:set>
                                  </p:childTnLst>
                                </p:cTn>
                              </p:par>
                              <p:par>
                                <p:cTn id="62" presetID="3" presetClass="emph" presetSubtype="1" grpId="1" nodeType="withEffect">
                                  <p:stCondLst>
                                    <p:cond delay="0"/>
                                  </p:stCondLst>
                                  <p:childTnLst>
                                    <p:set>
                                      <p:cBhvr override="childStyle">
                                        <p:cTn id="63" dur="indefinite"/>
                                        <p:tgtEl>
                                          <p:spTgt spid="28"/>
                                        </p:tgtEl>
                                        <p:attrNameLst>
                                          <p:attrName>style.color</p:attrName>
                                        </p:attrNameLst>
                                      </p:cBhvr>
                                      <p:to>
                                        <p:clrVal>
                                          <a:schemeClr val="tx1"/>
                                        </p:clrVal>
                                      </p:to>
                                    </p:set>
                                  </p:childTnLst>
                                </p:cTn>
                              </p:par>
                              <p:par>
                                <p:cTn id="64" presetID="3" presetClass="emph" presetSubtype="1" grpId="1" nodeType="withEffect">
                                  <p:stCondLst>
                                    <p:cond delay="0"/>
                                  </p:stCondLst>
                                  <p:childTnLst>
                                    <p:set>
                                      <p:cBhvr override="childStyle">
                                        <p:cTn id="65" dur="indefinite"/>
                                        <p:tgtEl>
                                          <p:spTgt spid="20">
                                            <p:txEl>
                                              <p:charRg st="4294967295" end="4294967295"/>
                                            </p:txEl>
                                          </p:spTgt>
                                        </p:tgtEl>
                                        <p:attrNameLst>
                                          <p:attrName>style.color</p:attrName>
                                        </p:attrNameLst>
                                      </p:cBhvr>
                                      <p:to>
                                        <p:clrVal>
                                          <a:schemeClr val="tx1"/>
                                        </p:clrVal>
                                      </p:to>
                                    </p:set>
                                  </p:childTnLst>
                                </p:cTn>
                              </p:par>
                            </p:childTnLst>
                          </p:cTn>
                        </p:par>
                      </p:childTnLst>
                    </p:cTn>
                  </p:par>
                  <p:par>
                    <p:cTn id="66" fill="hold">
                      <p:stCondLst>
                        <p:cond delay="indefinite"/>
                      </p:stCondLst>
                      <p:childTnLst>
                        <p:par>
                          <p:cTn id="67" fill="hold">
                            <p:stCondLst>
                              <p:cond delay="0"/>
                            </p:stCondLst>
                            <p:childTnLst>
                              <p:par>
                                <p:cTn id="68" presetID="7" presetClass="emph" presetSubtype="1" nodeType="clickEffect">
                                  <p:stCondLst>
                                    <p:cond delay="0"/>
                                  </p:stCondLst>
                                  <p:childTnLst>
                                    <p:set>
                                      <p:cBhvr>
                                        <p:cTn id="69" dur="indefinite"/>
                                        <p:tgtEl>
                                          <p:spTgt spid="4"/>
                                        </p:tgtEl>
                                        <p:attrNameLst>
                                          <p:attrName>stroke.color</p:attrName>
                                        </p:attrNameLst>
                                      </p:cBhvr>
                                      <p:to>
                                        <p:clrVal>
                                          <a:schemeClr val="accent2"/>
                                        </p:clrVal>
                                      </p:to>
                                    </p:set>
                                    <p:set>
                                      <p:cBhvr>
                                        <p:cTn id="70" dur="indefinite"/>
                                        <p:tgtEl>
                                          <p:spTgt spid="4"/>
                                        </p:tgtEl>
                                        <p:attrNameLst>
                                          <p:attrName>stroke.on</p:attrName>
                                        </p:attrNameLst>
                                      </p:cBhvr>
                                      <p:to>
                                        <p:strVal val="true"/>
                                      </p:to>
                                    </p:set>
                                  </p:childTnLst>
                                </p:cTn>
                              </p:par>
                              <p:par>
                                <p:cTn id="71" presetID="3" presetClass="emph" presetSubtype="1" grpId="0" nodeType="withEffect">
                                  <p:stCondLst>
                                    <p:cond delay="0"/>
                                  </p:stCondLst>
                                  <p:childTnLst>
                                    <p:set>
                                      <p:cBhvr override="childStyle">
                                        <p:cTn id="72" dur="indefinite"/>
                                        <p:tgtEl>
                                          <p:spTgt spid="4">
                                            <p:txEl>
                                              <p:charRg st="4294967295" end="4294967295"/>
                                            </p:txEl>
                                          </p:spTgt>
                                        </p:tgtEl>
                                        <p:attrNameLst>
                                          <p:attrName>style.color</p:attrName>
                                        </p:attrNameLst>
                                      </p:cBhvr>
                                      <p:to>
                                        <p:clrVal>
                                          <a:schemeClr val="accent2"/>
                                        </p:clrVal>
                                      </p:to>
                                    </p:set>
                                  </p:childTnLst>
                                </p:cTn>
                              </p:par>
                            </p:childTnLst>
                          </p:cTn>
                        </p:par>
                      </p:childTnLst>
                    </p:cTn>
                  </p:par>
                  <p:par>
                    <p:cTn id="73" fill="hold">
                      <p:stCondLst>
                        <p:cond delay="indefinite"/>
                      </p:stCondLst>
                      <p:childTnLst>
                        <p:par>
                          <p:cTn id="74" fill="hold">
                            <p:stCondLst>
                              <p:cond delay="0"/>
                            </p:stCondLst>
                            <p:childTnLst>
                              <p:par>
                                <p:cTn id="75" presetID="7" presetClass="emph" presetSubtype="1" nodeType="clickEffect">
                                  <p:stCondLst>
                                    <p:cond delay="0"/>
                                  </p:stCondLst>
                                  <p:childTnLst>
                                    <p:set>
                                      <p:cBhvr>
                                        <p:cTn id="76" dur="indefinite"/>
                                        <p:tgtEl>
                                          <p:spTgt spid="19"/>
                                        </p:tgtEl>
                                        <p:attrNameLst>
                                          <p:attrName>stroke.color</p:attrName>
                                        </p:attrNameLst>
                                      </p:cBhvr>
                                      <p:to>
                                        <p:clrVal>
                                          <a:srgbClr val="FF0000"/>
                                        </p:clrVal>
                                      </p:to>
                                    </p:set>
                                    <p:set>
                                      <p:cBhvr>
                                        <p:cTn id="77" dur="indefinite"/>
                                        <p:tgtEl>
                                          <p:spTgt spid="19"/>
                                        </p:tgtEl>
                                        <p:attrNameLst>
                                          <p:attrName>stroke.on</p:attrName>
                                        </p:attrNameLst>
                                      </p:cBhvr>
                                      <p:to>
                                        <p:strVal val="true"/>
                                      </p:to>
                                    </p:set>
                                  </p:childTnLst>
                                </p:cTn>
                              </p:par>
                              <p:par>
                                <p:cTn id="78" presetID="3" presetClass="emph" presetSubtype="1" grpId="2" nodeType="withEffect">
                                  <p:stCondLst>
                                    <p:cond delay="0"/>
                                  </p:stCondLst>
                                  <p:childTnLst>
                                    <p:set>
                                      <p:cBhvr override="childStyle">
                                        <p:cTn id="79" dur="indefinite"/>
                                        <p:tgtEl>
                                          <p:spTgt spid="19">
                                            <p:txEl>
                                              <p:charRg st="4294967295" end="4294967295"/>
                                            </p:txEl>
                                          </p:spTgt>
                                        </p:tgtEl>
                                        <p:attrNameLst>
                                          <p:attrName>style.color</p:attrName>
                                        </p:attrNameLst>
                                      </p:cBhvr>
                                      <p:to>
                                        <p:clrVal>
                                          <a:srgbClr val="FF0000"/>
                                        </p:clrVal>
                                      </p:to>
                                    </p:set>
                                  </p:childTnLst>
                                </p:cTn>
                              </p:par>
                              <p:par>
                                <p:cTn id="80" presetID="7" presetClass="emph" presetSubtype="1" nodeType="withEffect">
                                  <p:stCondLst>
                                    <p:cond delay="0"/>
                                  </p:stCondLst>
                                  <p:childTnLst>
                                    <p:set>
                                      <p:cBhvr>
                                        <p:cTn id="81" dur="indefinite"/>
                                        <p:tgtEl>
                                          <p:spTgt spid="22"/>
                                        </p:tgtEl>
                                        <p:attrNameLst>
                                          <p:attrName>stroke.color</p:attrName>
                                        </p:attrNameLst>
                                      </p:cBhvr>
                                      <p:to>
                                        <p:clrVal>
                                          <a:srgbClr val="008000"/>
                                        </p:clrVal>
                                      </p:to>
                                    </p:set>
                                    <p:set>
                                      <p:cBhvr>
                                        <p:cTn id="82" dur="indefinite"/>
                                        <p:tgtEl>
                                          <p:spTgt spid="22"/>
                                        </p:tgtEl>
                                        <p:attrNameLst>
                                          <p:attrName>stroke.on</p:attrName>
                                        </p:attrNameLst>
                                      </p:cBhvr>
                                      <p:to>
                                        <p:strVal val="true"/>
                                      </p:to>
                                    </p:set>
                                  </p:childTnLst>
                                </p:cTn>
                              </p:par>
                              <p:par>
                                <p:cTn id="83" presetID="3" presetClass="emph" presetSubtype="1" grpId="2" nodeType="withEffect">
                                  <p:stCondLst>
                                    <p:cond delay="0"/>
                                  </p:stCondLst>
                                  <p:childTnLst>
                                    <p:set>
                                      <p:cBhvr override="childStyle">
                                        <p:cTn id="84" dur="indefinite"/>
                                        <p:tgtEl>
                                          <p:spTgt spid="23"/>
                                        </p:tgtEl>
                                        <p:attrNameLst>
                                          <p:attrName>style.color</p:attrName>
                                        </p:attrNameLst>
                                      </p:cBhvr>
                                      <p:to>
                                        <p:clrVal>
                                          <a:schemeClr val="accent2"/>
                                        </p:clrVal>
                                      </p:to>
                                    </p:set>
                                  </p:childTnLst>
                                </p:cTn>
                              </p:par>
                            </p:childTnLst>
                          </p:cTn>
                        </p:par>
                      </p:childTnLst>
                    </p:cTn>
                  </p:par>
                  <p:par>
                    <p:cTn id="85" fill="hold">
                      <p:stCondLst>
                        <p:cond delay="indefinite"/>
                      </p:stCondLst>
                      <p:childTnLst>
                        <p:par>
                          <p:cTn id="86" fill="hold">
                            <p:stCondLst>
                              <p:cond delay="0"/>
                            </p:stCondLst>
                            <p:childTnLst>
                              <p:par>
                                <p:cTn id="87" presetID="7" presetClass="emph" presetSubtype="1" nodeType="clickEffect">
                                  <p:stCondLst>
                                    <p:cond delay="0"/>
                                  </p:stCondLst>
                                  <p:childTnLst>
                                    <p:set>
                                      <p:cBhvr>
                                        <p:cTn id="88" dur="indefinite"/>
                                        <p:tgtEl>
                                          <p:spTgt spid="10"/>
                                        </p:tgtEl>
                                        <p:attrNameLst>
                                          <p:attrName>stroke.color</p:attrName>
                                        </p:attrNameLst>
                                      </p:cBhvr>
                                      <p:to>
                                        <p:clrVal>
                                          <a:schemeClr val="accent2"/>
                                        </p:clrVal>
                                      </p:to>
                                    </p:set>
                                    <p:set>
                                      <p:cBhvr>
                                        <p:cTn id="89" dur="indefinite"/>
                                        <p:tgtEl>
                                          <p:spTgt spid="10"/>
                                        </p:tgtEl>
                                        <p:attrNameLst>
                                          <p:attrName>stroke.on</p:attrName>
                                        </p:attrNameLst>
                                      </p:cBhvr>
                                      <p:to>
                                        <p:strVal val="true"/>
                                      </p:to>
                                    </p:set>
                                  </p:childTnLst>
                                </p:cTn>
                              </p:par>
                              <p:par>
                                <p:cTn id="90" presetID="3" presetClass="emph" presetSubtype="1" grpId="0" nodeType="withEffect">
                                  <p:stCondLst>
                                    <p:cond delay="0"/>
                                  </p:stCondLst>
                                  <p:childTnLst>
                                    <p:set>
                                      <p:cBhvr override="childStyle">
                                        <p:cTn id="91" dur="indefinite"/>
                                        <p:tgtEl>
                                          <p:spTgt spid="17"/>
                                        </p:tgtEl>
                                        <p:attrNameLst>
                                          <p:attrName>style.color</p:attrName>
                                        </p:attrNameLst>
                                      </p:cBhvr>
                                      <p:to>
                                        <p:clrVal>
                                          <a:schemeClr val="accent2"/>
                                        </p:clrVal>
                                      </p:to>
                                    </p:set>
                                  </p:childTnLst>
                                </p:cTn>
                              </p:par>
                              <p:par>
                                <p:cTn id="92" presetID="7" presetClass="emph" presetSubtype="1" nodeType="withEffect">
                                  <p:stCondLst>
                                    <p:cond delay="0"/>
                                  </p:stCondLst>
                                  <p:childTnLst>
                                    <p:set>
                                      <p:cBhvr>
                                        <p:cTn id="93" dur="indefinite"/>
                                        <p:tgtEl>
                                          <p:spTgt spid="24"/>
                                        </p:tgtEl>
                                        <p:attrNameLst>
                                          <p:attrName>stroke.color</p:attrName>
                                        </p:attrNameLst>
                                      </p:cBhvr>
                                      <p:to>
                                        <p:clrVal>
                                          <a:srgbClr val="FF0000"/>
                                        </p:clrVal>
                                      </p:to>
                                    </p:set>
                                    <p:set>
                                      <p:cBhvr>
                                        <p:cTn id="94" dur="indefinite"/>
                                        <p:tgtEl>
                                          <p:spTgt spid="24"/>
                                        </p:tgtEl>
                                        <p:attrNameLst>
                                          <p:attrName>stroke.on</p:attrName>
                                        </p:attrNameLst>
                                      </p:cBhvr>
                                      <p:to>
                                        <p:strVal val="true"/>
                                      </p:to>
                                    </p:set>
                                  </p:childTnLst>
                                </p:cTn>
                              </p:par>
                              <p:par>
                                <p:cTn id="95" presetID="3" presetClass="emph" presetSubtype="1" grpId="1" nodeType="withEffect">
                                  <p:stCondLst>
                                    <p:cond delay="0"/>
                                  </p:stCondLst>
                                  <p:childTnLst>
                                    <p:set>
                                      <p:cBhvr override="childStyle">
                                        <p:cTn id="96" dur="indefinite"/>
                                        <p:tgtEl>
                                          <p:spTgt spid="24">
                                            <p:txEl>
                                              <p:charRg st="4294967295" end="4294967295"/>
                                            </p:txEl>
                                          </p:spTgt>
                                        </p:tgtEl>
                                        <p:attrNameLst>
                                          <p:attrName>style.color</p:attrName>
                                        </p:attrNameLst>
                                      </p:cBhvr>
                                      <p:to>
                                        <p:clrVal>
                                          <a:srgbClr val="FF0000"/>
                                        </p:clrVal>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7" presetClass="emph" presetSubtype="1" nodeType="clickEffect">
                                  <p:stCondLst>
                                    <p:cond delay="0"/>
                                  </p:stCondLst>
                                  <p:childTnLst>
                                    <p:set>
                                      <p:cBhvr>
                                        <p:cTn id="108" dur="indefinite"/>
                                        <p:tgtEl>
                                          <p:spTgt spid="24"/>
                                        </p:tgtEl>
                                        <p:attrNameLst>
                                          <p:attrName>stroke.color</p:attrName>
                                        </p:attrNameLst>
                                      </p:cBhvr>
                                      <p:to>
                                        <p:clrVal>
                                          <a:schemeClr val="tx1"/>
                                        </p:clrVal>
                                      </p:to>
                                    </p:set>
                                    <p:set>
                                      <p:cBhvr>
                                        <p:cTn id="109" dur="indefinite"/>
                                        <p:tgtEl>
                                          <p:spTgt spid="24"/>
                                        </p:tgtEl>
                                        <p:attrNameLst>
                                          <p:attrName>stroke.on</p:attrName>
                                        </p:attrNameLst>
                                      </p:cBhvr>
                                      <p:to>
                                        <p:strVal val="true"/>
                                      </p:to>
                                    </p:set>
                                  </p:childTnLst>
                                </p:cTn>
                              </p:par>
                              <p:par>
                                <p:cTn id="110" presetID="3" presetClass="emph" presetSubtype="1" grpId="2" nodeType="withEffect">
                                  <p:stCondLst>
                                    <p:cond delay="0"/>
                                  </p:stCondLst>
                                  <p:childTnLst>
                                    <p:set>
                                      <p:cBhvr override="childStyle">
                                        <p:cTn id="111" dur="indefinite"/>
                                        <p:tgtEl>
                                          <p:spTgt spid="24">
                                            <p:txEl>
                                              <p:charRg st="4294967295" end="4294967295"/>
                                            </p:txEl>
                                          </p:spTgt>
                                        </p:tgtEl>
                                        <p:attrNameLst>
                                          <p:attrName>style.color</p:attrName>
                                        </p:attrNameLst>
                                      </p:cBhvr>
                                      <p:to>
                                        <p:clrVal>
                                          <a:schemeClr val="tx1"/>
                                        </p:clrVal>
                                      </p:to>
                                    </p:set>
                                  </p:childTnLst>
                                </p:cTn>
                              </p:par>
                              <p:par>
                                <p:cTn id="112" presetID="3" presetClass="emph" presetSubtype="1" grpId="3" nodeType="withEffect">
                                  <p:stCondLst>
                                    <p:cond delay="0"/>
                                  </p:stCondLst>
                                  <p:childTnLst>
                                    <p:set>
                                      <p:cBhvr override="childStyle">
                                        <p:cTn id="113" dur="indefinite"/>
                                        <p:tgtEl>
                                          <p:spTgt spid="17"/>
                                        </p:tgtEl>
                                        <p:attrNameLst>
                                          <p:attrName>style.color</p:attrName>
                                        </p:attrNameLst>
                                      </p:cBhvr>
                                      <p:to>
                                        <p:clrVal>
                                          <a:schemeClr val="tx2"/>
                                        </p:clrVal>
                                      </p:to>
                                    </p:set>
                                  </p:childTnLst>
                                </p:cTn>
                              </p:par>
                              <p:par>
                                <p:cTn id="114" presetID="7" presetClass="emph" presetSubtype="1" nodeType="withEffect">
                                  <p:stCondLst>
                                    <p:cond delay="0"/>
                                  </p:stCondLst>
                                  <p:childTnLst>
                                    <p:set>
                                      <p:cBhvr>
                                        <p:cTn id="115" dur="indefinite"/>
                                        <p:tgtEl>
                                          <p:spTgt spid="10"/>
                                        </p:tgtEl>
                                        <p:attrNameLst>
                                          <p:attrName>stroke.color</p:attrName>
                                        </p:attrNameLst>
                                      </p:cBhvr>
                                      <p:to>
                                        <p:clrVal>
                                          <a:schemeClr val="tx2"/>
                                        </p:clrVal>
                                      </p:to>
                                    </p:set>
                                    <p:set>
                                      <p:cBhvr>
                                        <p:cTn id="116" dur="indefinite"/>
                                        <p:tgtEl>
                                          <p:spTgt spid="10"/>
                                        </p:tgtEl>
                                        <p:attrNameLst>
                                          <p:attrName>stroke.on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3" presetClass="emph" presetSubtype="1" grpId="2" nodeType="clickEffect">
                                  <p:stCondLst>
                                    <p:cond delay="0"/>
                                  </p:stCondLst>
                                  <p:childTnLst>
                                    <p:set>
                                      <p:cBhvr override="childStyle">
                                        <p:cTn id="120" dur="indefinite"/>
                                        <p:tgtEl>
                                          <p:spTgt spid="25">
                                            <p:txEl>
                                              <p:charRg st="4294967295" end="4294967295"/>
                                            </p:txEl>
                                          </p:spTgt>
                                        </p:tgtEl>
                                        <p:attrNameLst>
                                          <p:attrName>style.color</p:attrName>
                                        </p:attrNameLst>
                                      </p:cBhvr>
                                      <p:to>
                                        <p:clrVal>
                                          <a:srgbClr val="FF0000"/>
                                        </p:clrVal>
                                      </p:to>
                                    </p:set>
                                  </p:childTnLst>
                                </p:cTn>
                              </p:par>
                              <p:par>
                                <p:cTn id="121" presetID="7" presetClass="emph" presetSubtype="1" nodeType="withEffect">
                                  <p:stCondLst>
                                    <p:cond delay="0"/>
                                  </p:stCondLst>
                                  <p:childTnLst>
                                    <p:set>
                                      <p:cBhvr>
                                        <p:cTn id="122" dur="indefinite"/>
                                        <p:tgtEl>
                                          <p:spTgt spid="25"/>
                                        </p:tgtEl>
                                        <p:attrNameLst>
                                          <p:attrName>stroke.color</p:attrName>
                                        </p:attrNameLst>
                                      </p:cBhvr>
                                      <p:to>
                                        <p:clrVal>
                                          <a:srgbClr val="FF0000"/>
                                        </p:clrVal>
                                      </p:to>
                                    </p:set>
                                    <p:set>
                                      <p:cBhvr>
                                        <p:cTn id="123" dur="indefinite"/>
                                        <p:tgtEl>
                                          <p:spTgt spid="25"/>
                                        </p:tgtEl>
                                        <p:attrNameLst>
                                          <p:attrName>stroke.on</p:attrName>
                                        </p:attrNameLst>
                                      </p:cBhvr>
                                      <p:to>
                                        <p:strVal val="true"/>
                                      </p:to>
                                    </p:set>
                                  </p:childTnLst>
                                </p:cTn>
                              </p:par>
                              <p:par>
                                <p:cTn id="124" presetID="7" presetClass="emph" presetSubtype="1" nodeType="withEffect">
                                  <p:stCondLst>
                                    <p:cond delay="0"/>
                                  </p:stCondLst>
                                  <p:childTnLst>
                                    <p:set>
                                      <p:cBhvr>
                                        <p:cTn id="125" dur="indefinite"/>
                                        <p:tgtEl>
                                          <p:spTgt spid="7"/>
                                        </p:tgtEl>
                                        <p:attrNameLst>
                                          <p:attrName>stroke.color</p:attrName>
                                        </p:attrNameLst>
                                      </p:cBhvr>
                                      <p:to>
                                        <p:clrVal>
                                          <a:schemeClr val="accent2"/>
                                        </p:clrVal>
                                      </p:to>
                                    </p:set>
                                    <p:set>
                                      <p:cBhvr>
                                        <p:cTn id="126" dur="indefinite"/>
                                        <p:tgtEl>
                                          <p:spTgt spid="7"/>
                                        </p:tgtEl>
                                        <p:attrNameLst>
                                          <p:attrName>stroke.on</p:attrName>
                                        </p:attrNameLst>
                                      </p:cBhvr>
                                      <p:to>
                                        <p:strVal val="true"/>
                                      </p:to>
                                    </p:set>
                                  </p:childTnLst>
                                </p:cTn>
                              </p:par>
                              <p:par>
                                <p:cTn id="127" presetID="3" presetClass="emph" presetSubtype="1" grpId="2" nodeType="withEffect">
                                  <p:stCondLst>
                                    <p:cond delay="0"/>
                                  </p:stCondLst>
                                  <p:childTnLst>
                                    <p:set>
                                      <p:cBhvr override="childStyle">
                                        <p:cTn id="128" dur="indefinite"/>
                                        <p:tgtEl>
                                          <p:spTgt spid="13"/>
                                        </p:tgtEl>
                                        <p:attrNameLst>
                                          <p:attrName>style.color</p:attrName>
                                        </p:attrNameLst>
                                      </p:cBhvr>
                                      <p:to>
                                        <p:clrVal>
                                          <a:schemeClr val="accent2"/>
                                        </p:clrVal>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4"/>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7" presetClass="emph" presetSubtype="1" nodeType="clickEffect">
                                  <p:stCondLst>
                                    <p:cond delay="0"/>
                                  </p:stCondLst>
                                  <p:childTnLst>
                                    <p:set>
                                      <p:cBhvr>
                                        <p:cTn id="140" dur="indefinite"/>
                                        <p:tgtEl>
                                          <p:spTgt spid="7"/>
                                        </p:tgtEl>
                                        <p:attrNameLst>
                                          <p:attrName>stroke.color</p:attrName>
                                        </p:attrNameLst>
                                      </p:cBhvr>
                                      <p:to>
                                        <p:clrVal>
                                          <a:schemeClr val="tx2"/>
                                        </p:clrVal>
                                      </p:to>
                                    </p:set>
                                    <p:set>
                                      <p:cBhvr>
                                        <p:cTn id="141" dur="indefinite"/>
                                        <p:tgtEl>
                                          <p:spTgt spid="7"/>
                                        </p:tgtEl>
                                        <p:attrNameLst>
                                          <p:attrName>stroke.on</p:attrName>
                                        </p:attrNameLst>
                                      </p:cBhvr>
                                      <p:to>
                                        <p:strVal val="true"/>
                                      </p:to>
                                    </p:set>
                                  </p:childTnLst>
                                </p:cTn>
                              </p:par>
                              <p:par>
                                <p:cTn id="142" presetID="3" presetClass="emph" presetSubtype="1" grpId="3" nodeType="withEffect">
                                  <p:stCondLst>
                                    <p:cond delay="0"/>
                                  </p:stCondLst>
                                  <p:childTnLst>
                                    <p:set>
                                      <p:cBhvr override="childStyle">
                                        <p:cTn id="143" dur="indefinite"/>
                                        <p:tgtEl>
                                          <p:spTgt spid="13"/>
                                        </p:tgtEl>
                                        <p:attrNameLst>
                                          <p:attrName>style.color</p:attrName>
                                        </p:attrNameLst>
                                      </p:cBhvr>
                                      <p:to>
                                        <p:clrVal>
                                          <a:schemeClr val="tx1"/>
                                        </p:clrVal>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3" nodeType="clickEffect">
                                  <p:stCondLst>
                                    <p:cond delay="0"/>
                                  </p:stCondLst>
                                  <p:childTnLst>
                                    <p:set>
                                      <p:cBhvr>
                                        <p:cTn id="147" dur="1" fill="hold">
                                          <p:stCondLst>
                                            <p:cond delay="0"/>
                                          </p:stCondLst>
                                        </p:cTn>
                                        <p:tgtEl>
                                          <p:spTgt spid="23"/>
                                        </p:tgtEl>
                                        <p:attrNameLst>
                                          <p:attrName>style.visibility</p:attrName>
                                        </p:attrNameLst>
                                      </p:cBhvr>
                                      <p:to>
                                        <p:strVal val="hidden"/>
                                      </p:to>
                                    </p:set>
                                  </p:childTnLst>
                                </p:cTn>
                              </p:par>
                              <p:par>
                                <p:cTn id="148" presetID="1" presetClass="exit" presetSubtype="0" fill="hold" nodeType="withEffect">
                                  <p:stCondLst>
                                    <p:cond delay="0"/>
                                  </p:stCondLst>
                                  <p:childTnLst>
                                    <p:set>
                                      <p:cBhvr>
                                        <p:cTn id="149" dur="1" fill="hold">
                                          <p:stCondLst>
                                            <p:cond delay="0"/>
                                          </p:stCondLst>
                                        </p:cTn>
                                        <p:tgtEl>
                                          <p:spTgt spid="22"/>
                                        </p:tgtEl>
                                        <p:attrNameLst>
                                          <p:attrName>style.visibility</p:attrName>
                                        </p:attrNameLst>
                                      </p:cBhvr>
                                      <p:to>
                                        <p:strVal val="hidden"/>
                                      </p:to>
                                    </p:set>
                                  </p:childTnLst>
                                </p:cTn>
                              </p:par>
                              <p:par>
                                <p:cTn id="150" presetID="3" presetClass="emph" presetSubtype="1" grpId="7" nodeType="withEffect">
                                  <p:stCondLst>
                                    <p:cond delay="0"/>
                                  </p:stCondLst>
                                  <p:childTnLst>
                                    <p:set>
                                      <p:cBhvr override="childStyle">
                                        <p:cTn id="151" dur="indefinite"/>
                                        <p:tgtEl>
                                          <p:spTgt spid="25">
                                            <p:txEl>
                                              <p:charRg st="4294967295" end="4294967295"/>
                                            </p:txEl>
                                          </p:spTgt>
                                        </p:tgtEl>
                                        <p:attrNameLst>
                                          <p:attrName>style.color</p:attrName>
                                        </p:attrNameLst>
                                      </p:cBhvr>
                                      <p:to>
                                        <p:clrVal>
                                          <a:schemeClr val="tx1"/>
                                        </p:clrVal>
                                      </p:to>
                                    </p:set>
                                  </p:childTnLst>
                                </p:cTn>
                              </p:par>
                              <p:par>
                                <p:cTn id="152" presetID="7" presetClass="emph" presetSubtype="1" nodeType="withEffect">
                                  <p:stCondLst>
                                    <p:cond delay="0"/>
                                  </p:stCondLst>
                                  <p:childTnLst>
                                    <p:set>
                                      <p:cBhvr>
                                        <p:cTn id="153" dur="indefinite"/>
                                        <p:tgtEl>
                                          <p:spTgt spid="25"/>
                                        </p:tgtEl>
                                        <p:attrNameLst>
                                          <p:attrName>stroke.color</p:attrName>
                                        </p:attrNameLst>
                                      </p:cBhvr>
                                      <p:to>
                                        <p:clrVal>
                                          <a:schemeClr val="tx1"/>
                                        </p:clrVal>
                                      </p:to>
                                    </p:set>
                                    <p:set>
                                      <p:cBhvr>
                                        <p:cTn id="154" dur="indefinite"/>
                                        <p:tgtEl>
                                          <p:spTgt spid="25"/>
                                        </p:tgtEl>
                                        <p:attrNameLst>
                                          <p:attrName>stroke.on</p:attrName>
                                        </p:attrNameLst>
                                      </p:cBhvr>
                                      <p:to>
                                        <p:strVal val="true"/>
                                      </p:to>
                                    </p:set>
                                  </p:childTnLst>
                                </p:cTn>
                              </p:par>
                              <p:par>
                                <p:cTn id="155" presetID="7" presetClass="emph" presetSubtype="1" nodeType="withEffect">
                                  <p:stCondLst>
                                    <p:cond delay="0"/>
                                  </p:stCondLst>
                                  <p:childTnLst>
                                    <p:set>
                                      <p:cBhvr>
                                        <p:cTn id="156" dur="indefinite"/>
                                        <p:tgtEl>
                                          <p:spTgt spid="19"/>
                                        </p:tgtEl>
                                        <p:attrNameLst>
                                          <p:attrName>stroke.color</p:attrName>
                                        </p:attrNameLst>
                                      </p:cBhvr>
                                      <p:to>
                                        <p:clrVal>
                                          <a:schemeClr val="tx1"/>
                                        </p:clrVal>
                                      </p:to>
                                    </p:set>
                                    <p:set>
                                      <p:cBhvr>
                                        <p:cTn id="157" dur="indefinite"/>
                                        <p:tgtEl>
                                          <p:spTgt spid="19"/>
                                        </p:tgtEl>
                                        <p:attrNameLst>
                                          <p:attrName>stroke.on</p:attrName>
                                        </p:attrNameLst>
                                      </p:cBhvr>
                                      <p:to>
                                        <p:strVal val="true"/>
                                      </p:to>
                                    </p:set>
                                  </p:childTnLst>
                                </p:cTn>
                              </p:par>
                              <p:par>
                                <p:cTn id="158" presetID="3" presetClass="emph" presetSubtype="1" grpId="3" nodeType="withEffect">
                                  <p:stCondLst>
                                    <p:cond delay="0"/>
                                  </p:stCondLst>
                                  <p:childTnLst>
                                    <p:set>
                                      <p:cBhvr override="childStyle">
                                        <p:cTn id="159" dur="indefinite"/>
                                        <p:tgtEl>
                                          <p:spTgt spid="19">
                                            <p:txEl>
                                              <p:charRg st="4294967295" end="4294967295"/>
                                            </p:txEl>
                                          </p:spTgt>
                                        </p:tgtEl>
                                        <p:attrNameLst>
                                          <p:attrName>style.color</p:attrName>
                                        </p:attrNameLst>
                                      </p:cBhvr>
                                      <p:to>
                                        <p:clrVal>
                                          <a:schemeClr val="tx1"/>
                                        </p:clrVal>
                                      </p:to>
                                    </p:set>
                                  </p:childTnLst>
                                </p:cTn>
                              </p:par>
                            </p:childTnLst>
                          </p:cTn>
                        </p:par>
                      </p:childTnLst>
                    </p:cTn>
                  </p:par>
                  <p:par>
                    <p:cTn id="160" fill="hold">
                      <p:stCondLst>
                        <p:cond delay="indefinite"/>
                      </p:stCondLst>
                      <p:childTnLst>
                        <p:par>
                          <p:cTn id="161" fill="hold">
                            <p:stCondLst>
                              <p:cond delay="0"/>
                            </p:stCondLst>
                            <p:childTnLst>
                              <p:par>
                                <p:cTn id="162" presetID="7" presetClass="emph" presetSubtype="1" nodeType="clickEffect">
                                  <p:stCondLst>
                                    <p:cond delay="0"/>
                                  </p:stCondLst>
                                  <p:childTnLst>
                                    <p:set>
                                      <p:cBhvr>
                                        <p:cTn id="163" dur="indefinite"/>
                                        <p:tgtEl>
                                          <p:spTgt spid="8"/>
                                        </p:tgtEl>
                                        <p:attrNameLst>
                                          <p:attrName>stroke.color</p:attrName>
                                        </p:attrNameLst>
                                      </p:cBhvr>
                                      <p:to>
                                        <p:clrVal>
                                          <a:srgbClr val="008000"/>
                                        </p:clrVal>
                                      </p:to>
                                    </p:set>
                                    <p:set>
                                      <p:cBhvr>
                                        <p:cTn id="164" dur="indefinite"/>
                                        <p:tgtEl>
                                          <p:spTgt spid="8"/>
                                        </p:tgtEl>
                                        <p:attrNameLst>
                                          <p:attrName>stroke.on</p:attrName>
                                        </p:attrNameLst>
                                      </p:cBhvr>
                                      <p:to>
                                        <p:strVal val="true"/>
                                      </p:to>
                                    </p:set>
                                  </p:childTnLst>
                                </p:cTn>
                              </p:par>
                              <p:par>
                                <p:cTn id="165" presetID="3" presetClass="emph" presetSubtype="1" grpId="2" nodeType="withEffect">
                                  <p:stCondLst>
                                    <p:cond delay="0"/>
                                  </p:stCondLst>
                                  <p:childTnLst>
                                    <p:set>
                                      <p:cBhvr override="childStyle">
                                        <p:cTn id="166" dur="indefinite"/>
                                        <p:tgtEl>
                                          <p:spTgt spid="14"/>
                                        </p:tgtEl>
                                        <p:attrNameLst>
                                          <p:attrName>style.color</p:attrName>
                                        </p:attrNameLst>
                                      </p:cBhvr>
                                      <p:to>
                                        <p:clrVal>
                                          <a:schemeClr val="accent2"/>
                                        </p:clrVal>
                                      </p:to>
                                    </p:set>
                                  </p:childTnLst>
                                </p:cTn>
                              </p:par>
                              <p:par>
                                <p:cTn id="167" presetID="3" presetClass="emph" presetSubtype="1" grpId="8" nodeType="withEffect">
                                  <p:stCondLst>
                                    <p:cond delay="0"/>
                                  </p:stCondLst>
                                  <p:childTnLst>
                                    <p:set>
                                      <p:cBhvr override="childStyle">
                                        <p:cTn id="168" dur="indefinite"/>
                                        <p:tgtEl>
                                          <p:spTgt spid="25">
                                            <p:txEl>
                                              <p:charRg st="4294967295" end="4294967295"/>
                                            </p:txEl>
                                          </p:spTgt>
                                        </p:tgtEl>
                                        <p:attrNameLst>
                                          <p:attrName>style.color</p:attrName>
                                        </p:attrNameLst>
                                      </p:cBhvr>
                                      <p:to>
                                        <p:clrVal>
                                          <a:srgbClr val="FF0000"/>
                                        </p:clrVal>
                                      </p:to>
                                    </p:set>
                                  </p:childTnLst>
                                </p:cTn>
                              </p:par>
                              <p:par>
                                <p:cTn id="169" presetID="7" presetClass="emph" presetSubtype="1" nodeType="withEffect">
                                  <p:stCondLst>
                                    <p:cond delay="0"/>
                                  </p:stCondLst>
                                  <p:childTnLst>
                                    <p:set>
                                      <p:cBhvr>
                                        <p:cTn id="170" dur="indefinite"/>
                                        <p:tgtEl>
                                          <p:spTgt spid="25"/>
                                        </p:tgtEl>
                                        <p:attrNameLst>
                                          <p:attrName>stroke.color</p:attrName>
                                        </p:attrNameLst>
                                      </p:cBhvr>
                                      <p:to>
                                        <p:clrVal>
                                          <a:srgbClr val="FF0000"/>
                                        </p:clrVal>
                                      </p:to>
                                    </p:set>
                                    <p:set>
                                      <p:cBhvr>
                                        <p:cTn id="171" dur="indefinite"/>
                                        <p:tgtEl>
                                          <p:spTgt spid="25"/>
                                        </p:tgtEl>
                                        <p:attrNameLst>
                                          <p:attrName>stroke.on</p:attrName>
                                        </p:attrNameLst>
                                      </p:cBhvr>
                                      <p:to>
                                        <p:strVal val="true"/>
                                      </p:to>
                                    </p:set>
                                  </p:childTnLst>
                                </p:cTn>
                              </p:par>
                            </p:childTnLst>
                          </p:cTn>
                        </p:par>
                      </p:childTnLst>
                    </p:cTn>
                  </p:par>
                  <p:par>
                    <p:cTn id="172" fill="hold">
                      <p:stCondLst>
                        <p:cond delay="indefinite"/>
                      </p:stCondLst>
                      <p:childTnLst>
                        <p:par>
                          <p:cTn id="173" fill="hold">
                            <p:stCondLst>
                              <p:cond delay="0"/>
                            </p:stCondLst>
                            <p:childTnLst>
                              <p:par>
                                <p:cTn id="174" presetID="7" presetClass="emph" presetSubtype="1" nodeType="clickEffect">
                                  <p:stCondLst>
                                    <p:cond delay="0"/>
                                  </p:stCondLst>
                                  <p:childTnLst>
                                    <p:set>
                                      <p:cBhvr>
                                        <p:cTn id="175" dur="indefinite"/>
                                        <p:tgtEl>
                                          <p:spTgt spid="7"/>
                                        </p:tgtEl>
                                        <p:attrNameLst>
                                          <p:attrName>stroke.color</p:attrName>
                                        </p:attrNameLst>
                                      </p:cBhvr>
                                      <p:to>
                                        <p:clrVal>
                                          <a:schemeClr val="accent2"/>
                                        </p:clrVal>
                                      </p:to>
                                    </p:set>
                                    <p:set>
                                      <p:cBhvr>
                                        <p:cTn id="176" dur="indefinite"/>
                                        <p:tgtEl>
                                          <p:spTgt spid="7"/>
                                        </p:tgtEl>
                                        <p:attrNameLst>
                                          <p:attrName>stroke.on</p:attrName>
                                        </p:attrNameLst>
                                      </p:cBhvr>
                                      <p:to>
                                        <p:strVal val="true"/>
                                      </p:to>
                                    </p:set>
                                  </p:childTnLst>
                                </p:cTn>
                              </p:par>
                              <p:par>
                                <p:cTn id="177" presetID="7" presetClass="emph" presetSubtype="1" nodeType="withEffect">
                                  <p:stCondLst>
                                    <p:cond delay="0"/>
                                  </p:stCondLst>
                                  <p:childTnLst>
                                    <p:set>
                                      <p:cBhvr>
                                        <p:cTn id="178" dur="indefinite"/>
                                        <p:tgtEl>
                                          <p:spTgt spid="11"/>
                                        </p:tgtEl>
                                        <p:attrNameLst>
                                          <p:attrName>stroke.color</p:attrName>
                                        </p:attrNameLst>
                                      </p:cBhvr>
                                      <p:to>
                                        <p:clrVal>
                                          <a:schemeClr val="accent2"/>
                                        </p:clrVal>
                                      </p:to>
                                    </p:set>
                                    <p:set>
                                      <p:cBhvr>
                                        <p:cTn id="179" dur="indefinite"/>
                                        <p:tgtEl>
                                          <p:spTgt spid="11"/>
                                        </p:tgtEl>
                                        <p:attrNameLst>
                                          <p:attrName>stroke.on</p:attrName>
                                        </p:attrNameLst>
                                      </p:cBhvr>
                                      <p:to>
                                        <p:strVal val="true"/>
                                      </p:to>
                                    </p:set>
                                  </p:childTnLst>
                                </p:cTn>
                              </p:par>
                              <p:par>
                                <p:cTn id="180" presetID="3" presetClass="emph" presetSubtype="1" grpId="4" nodeType="withEffect">
                                  <p:stCondLst>
                                    <p:cond delay="0"/>
                                  </p:stCondLst>
                                  <p:childTnLst>
                                    <p:set>
                                      <p:cBhvr override="childStyle">
                                        <p:cTn id="181" dur="indefinite"/>
                                        <p:tgtEl>
                                          <p:spTgt spid="13"/>
                                        </p:tgtEl>
                                        <p:attrNameLst>
                                          <p:attrName>style.color</p:attrName>
                                        </p:attrNameLst>
                                      </p:cBhvr>
                                      <p:to>
                                        <p:clrVal>
                                          <a:schemeClr val="accent2"/>
                                        </p:clrVal>
                                      </p:to>
                                    </p:set>
                                  </p:childTnLst>
                                </p:cTn>
                              </p:par>
                              <p:par>
                                <p:cTn id="182" presetID="3" presetClass="emph" presetSubtype="1" grpId="0" nodeType="withEffect">
                                  <p:stCondLst>
                                    <p:cond delay="0"/>
                                  </p:stCondLst>
                                  <p:childTnLst>
                                    <p:set>
                                      <p:cBhvr override="childStyle">
                                        <p:cTn id="183" dur="indefinite"/>
                                        <p:tgtEl>
                                          <p:spTgt spid="16"/>
                                        </p:tgtEl>
                                        <p:attrNameLst>
                                          <p:attrName>style.color</p:attrName>
                                        </p:attrNameLst>
                                      </p:cBhvr>
                                      <p:to>
                                        <p:clrVal>
                                          <a:schemeClr val="accent2"/>
                                        </p:clrVal>
                                      </p:to>
                                    </p:set>
                                  </p:childTnLst>
                                </p:cTn>
                              </p:par>
                            </p:childTnLst>
                          </p:cTn>
                        </p:par>
                      </p:childTnLst>
                    </p:cTn>
                  </p:par>
                  <p:par>
                    <p:cTn id="184" fill="hold">
                      <p:stCondLst>
                        <p:cond delay="indefinite"/>
                      </p:stCondLst>
                      <p:childTnLst>
                        <p:par>
                          <p:cTn id="185" fill="hold">
                            <p:stCondLst>
                              <p:cond delay="0"/>
                            </p:stCondLst>
                            <p:childTnLst>
                              <p:par>
                                <p:cTn id="186" presetID="7" presetClass="emph" presetSubtype="1" nodeType="clickEffect">
                                  <p:stCondLst>
                                    <p:cond delay="0"/>
                                  </p:stCondLst>
                                  <p:childTnLst>
                                    <p:set>
                                      <p:cBhvr>
                                        <p:cTn id="187" dur="indefinite"/>
                                        <p:tgtEl>
                                          <p:spTgt spid="11"/>
                                        </p:tgtEl>
                                        <p:attrNameLst>
                                          <p:attrName>stroke.color</p:attrName>
                                        </p:attrNameLst>
                                      </p:cBhvr>
                                      <p:to>
                                        <p:clrVal>
                                          <a:srgbClr val="FF0000"/>
                                        </p:clrVal>
                                      </p:to>
                                    </p:set>
                                    <p:set>
                                      <p:cBhvr>
                                        <p:cTn id="188" dur="indefinite"/>
                                        <p:tgtEl>
                                          <p:spTgt spid="11"/>
                                        </p:tgtEl>
                                        <p:attrNameLst>
                                          <p:attrName>stroke.on</p:attrName>
                                        </p:attrNameLst>
                                      </p:cBhvr>
                                      <p:to>
                                        <p:strVal val="true"/>
                                      </p:to>
                                    </p:set>
                                  </p:childTnLst>
                                </p:cTn>
                              </p:par>
                              <p:par>
                                <p:cTn id="189" presetID="1" presetClass="exit" presetSubtype="0" fill="hold" grpId="1" nodeType="withEffect">
                                  <p:stCondLst>
                                    <p:cond delay="0"/>
                                  </p:stCondLst>
                                  <p:childTnLst>
                                    <p:set>
                                      <p:cBhvr>
                                        <p:cTn id="190" dur="1" fill="hold">
                                          <p:stCondLst>
                                            <p:cond delay="0"/>
                                          </p:stCondLst>
                                        </p:cTn>
                                        <p:tgtEl>
                                          <p:spTgt spid="16"/>
                                        </p:tgtEl>
                                        <p:attrNameLst>
                                          <p:attrName>style.visibility</p:attrName>
                                        </p:attrNameLst>
                                      </p:cBhvr>
                                      <p:to>
                                        <p:strVal val="hidden"/>
                                      </p:to>
                                    </p:set>
                                  </p:childTnLst>
                                </p:cTn>
                              </p:par>
                              <p:par>
                                <p:cTn id="191" presetID="1" presetClass="entr" presetSubtype="0" fill="hold" grpId="0" nodeType="withEffect">
                                  <p:stCondLst>
                                    <p:cond delay="0"/>
                                  </p:stCondLst>
                                  <p:childTnLst>
                                    <p:set>
                                      <p:cBhvr>
                                        <p:cTn id="192" dur="1" fill="hold">
                                          <p:stCondLst>
                                            <p:cond delay="0"/>
                                          </p:stCondLst>
                                        </p:cTn>
                                        <p:tgtEl>
                                          <p:spTgt spid="37"/>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7" presetClass="emph" presetSubtype="1" nodeType="clickEffect">
                                  <p:stCondLst>
                                    <p:cond delay="0"/>
                                  </p:stCondLst>
                                  <p:childTnLst>
                                    <p:set>
                                      <p:cBhvr>
                                        <p:cTn id="196" dur="indefinite"/>
                                        <p:tgtEl>
                                          <p:spTgt spid="7"/>
                                        </p:tgtEl>
                                        <p:attrNameLst>
                                          <p:attrName>stroke.color</p:attrName>
                                        </p:attrNameLst>
                                      </p:cBhvr>
                                      <p:to>
                                        <p:clrVal>
                                          <a:schemeClr val="tx1"/>
                                        </p:clrVal>
                                      </p:to>
                                    </p:set>
                                    <p:set>
                                      <p:cBhvr>
                                        <p:cTn id="197" dur="indefinite"/>
                                        <p:tgtEl>
                                          <p:spTgt spid="7"/>
                                        </p:tgtEl>
                                        <p:attrNameLst>
                                          <p:attrName>stroke.on</p:attrName>
                                        </p:attrNameLst>
                                      </p:cBhvr>
                                      <p:to>
                                        <p:strVal val="true"/>
                                      </p:to>
                                    </p:set>
                                  </p:childTnLst>
                                </p:cTn>
                              </p:par>
                              <p:par>
                                <p:cTn id="198" presetID="3" presetClass="emph" presetSubtype="1" nodeType="withEffect">
                                  <p:stCondLst>
                                    <p:cond delay="0"/>
                                  </p:stCondLst>
                                  <p:childTnLst>
                                    <p:set>
                                      <p:cBhvr override="childStyle">
                                        <p:cTn id="199" dur="indefinite"/>
                                        <p:tgtEl>
                                          <p:spTgt spid="13"/>
                                        </p:tgtEl>
                                        <p:attrNameLst>
                                          <p:attrName>style.color</p:attrName>
                                        </p:attrNameLst>
                                      </p:cBhvr>
                                      <p:to>
                                        <p:clrVal>
                                          <a:schemeClr val="tx2"/>
                                        </p:clrVal>
                                      </p:to>
                                    </p:set>
                                  </p:childTnLst>
                                </p:cTn>
                              </p:par>
                            </p:childTnLst>
                          </p:cTn>
                        </p:par>
                      </p:childTnLst>
                    </p:cTn>
                  </p:par>
                  <p:par>
                    <p:cTn id="200" fill="hold">
                      <p:stCondLst>
                        <p:cond delay="indefinite"/>
                      </p:stCondLst>
                      <p:childTnLst>
                        <p:par>
                          <p:cTn id="201" fill="hold">
                            <p:stCondLst>
                              <p:cond delay="0"/>
                            </p:stCondLst>
                            <p:childTnLst>
                              <p:par>
                                <p:cTn id="202" presetID="3" presetClass="emph" presetSubtype="1" grpId="5" nodeType="clickEffect">
                                  <p:stCondLst>
                                    <p:cond delay="0"/>
                                  </p:stCondLst>
                                  <p:childTnLst>
                                    <p:set>
                                      <p:cBhvr override="childStyle">
                                        <p:cTn id="203" dur="indefinite"/>
                                        <p:tgtEl>
                                          <p:spTgt spid="24">
                                            <p:txEl>
                                              <p:charRg st="4294967295" end="4294967295"/>
                                            </p:txEl>
                                          </p:spTgt>
                                        </p:tgtEl>
                                        <p:attrNameLst>
                                          <p:attrName>style.color</p:attrName>
                                        </p:attrNameLst>
                                      </p:cBhvr>
                                      <p:to>
                                        <p:clrVal>
                                          <a:srgbClr val="FF0000"/>
                                        </p:clrVal>
                                      </p:to>
                                    </p:set>
                                  </p:childTnLst>
                                </p:cTn>
                              </p:par>
                              <p:par>
                                <p:cTn id="204" presetID="7" presetClass="emph" presetSubtype="1" nodeType="withEffect">
                                  <p:stCondLst>
                                    <p:cond delay="0"/>
                                  </p:stCondLst>
                                  <p:childTnLst>
                                    <p:set>
                                      <p:cBhvr>
                                        <p:cTn id="205" dur="indefinite"/>
                                        <p:tgtEl>
                                          <p:spTgt spid="24"/>
                                        </p:tgtEl>
                                        <p:attrNameLst>
                                          <p:attrName>stroke.color</p:attrName>
                                        </p:attrNameLst>
                                      </p:cBhvr>
                                      <p:to>
                                        <p:clrVal>
                                          <a:srgbClr val="FF0000"/>
                                        </p:clrVal>
                                      </p:to>
                                    </p:set>
                                    <p:set>
                                      <p:cBhvr>
                                        <p:cTn id="206" dur="indefinite"/>
                                        <p:tgtEl>
                                          <p:spTgt spid="24"/>
                                        </p:tgtEl>
                                        <p:attrNameLst>
                                          <p:attrName>stroke.on</p:attrName>
                                        </p:attrNameLst>
                                      </p:cBhvr>
                                      <p:to>
                                        <p:strVal val="true"/>
                                      </p:to>
                                    </p:set>
                                  </p:childTnLst>
                                </p:cTn>
                              </p:par>
                              <p:par>
                                <p:cTn id="207" presetID="7" presetClass="emph" presetSubtype="1" nodeType="withEffect">
                                  <p:stCondLst>
                                    <p:cond delay="0"/>
                                  </p:stCondLst>
                                  <p:childTnLst>
                                    <p:set>
                                      <p:cBhvr>
                                        <p:cTn id="208" dur="indefinite"/>
                                        <p:tgtEl>
                                          <p:spTgt spid="10"/>
                                        </p:tgtEl>
                                        <p:attrNameLst>
                                          <p:attrName>stroke.color</p:attrName>
                                        </p:attrNameLst>
                                      </p:cBhvr>
                                      <p:to>
                                        <p:clrVal>
                                          <a:schemeClr val="accent2"/>
                                        </p:clrVal>
                                      </p:to>
                                    </p:set>
                                    <p:set>
                                      <p:cBhvr>
                                        <p:cTn id="209" dur="indefinite"/>
                                        <p:tgtEl>
                                          <p:spTgt spid="10"/>
                                        </p:tgtEl>
                                        <p:attrNameLst>
                                          <p:attrName>stroke.on</p:attrName>
                                        </p:attrNameLst>
                                      </p:cBhvr>
                                      <p:to>
                                        <p:strVal val="true"/>
                                      </p:to>
                                    </p:set>
                                  </p:childTnLst>
                                </p:cTn>
                              </p:par>
                              <p:par>
                                <p:cTn id="210" presetID="3" presetClass="emph" presetSubtype="1" grpId="4" nodeType="withEffect">
                                  <p:stCondLst>
                                    <p:cond delay="0"/>
                                  </p:stCondLst>
                                  <p:childTnLst>
                                    <p:set>
                                      <p:cBhvr override="childStyle">
                                        <p:cTn id="211" dur="indefinite"/>
                                        <p:tgtEl>
                                          <p:spTgt spid="17"/>
                                        </p:tgtEl>
                                        <p:attrNameLst>
                                          <p:attrName>style.color</p:attrName>
                                        </p:attrNameLst>
                                      </p:cBhvr>
                                      <p:to>
                                        <p:clrVal>
                                          <a:schemeClr val="accent2"/>
                                        </p:clrVal>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35"/>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36"/>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3" presetClass="emph" presetSubtype="1" grpId="5" nodeType="clickEffect">
                                  <p:stCondLst>
                                    <p:cond delay="0"/>
                                  </p:stCondLst>
                                  <p:childTnLst>
                                    <p:set>
                                      <p:cBhvr override="childStyle">
                                        <p:cTn id="223" dur="indefinite"/>
                                        <p:tgtEl>
                                          <p:spTgt spid="17"/>
                                        </p:tgtEl>
                                        <p:attrNameLst>
                                          <p:attrName>style.color</p:attrName>
                                        </p:attrNameLst>
                                      </p:cBhvr>
                                      <p:to>
                                        <p:clrVal>
                                          <a:schemeClr val="tx2"/>
                                        </p:clrVal>
                                      </p:to>
                                    </p:set>
                                  </p:childTnLst>
                                </p:cTn>
                              </p:par>
                              <p:par>
                                <p:cTn id="224" presetID="7" presetClass="emph" presetSubtype="1" nodeType="withEffect">
                                  <p:stCondLst>
                                    <p:cond delay="0"/>
                                  </p:stCondLst>
                                  <p:childTnLst>
                                    <p:set>
                                      <p:cBhvr>
                                        <p:cTn id="225" dur="indefinite"/>
                                        <p:tgtEl>
                                          <p:spTgt spid="10"/>
                                        </p:tgtEl>
                                        <p:attrNameLst>
                                          <p:attrName>stroke.color</p:attrName>
                                        </p:attrNameLst>
                                      </p:cBhvr>
                                      <p:to>
                                        <p:clrVal>
                                          <a:schemeClr val="tx2"/>
                                        </p:clrVal>
                                      </p:to>
                                    </p:set>
                                    <p:set>
                                      <p:cBhvr>
                                        <p:cTn id="226" dur="indefinite"/>
                                        <p:tgtEl>
                                          <p:spTgt spid="10"/>
                                        </p:tgtEl>
                                        <p:attrNameLst>
                                          <p:attrName>stroke.on</p:attrName>
                                        </p:attrNameLst>
                                      </p:cBhvr>
                                      <p:to>
                                        <p:strVal val="true"/>
                                      </p:to>
                                    </p:set>
                                  </p:childTnLst>
                                </p:cTn>
                              </p:par>
                              <p:par>
                                <p:cTn id="227" presetID="3" presetClass="emph" presetSubtype="1" grpId="3" nodeType="withEffect">
                                  <p:stCondLst>
                                    <p:cond delay="0"/>
                                  </p:stCondLst>
                                  <p:childTnLst>
                                    <p:set>
                                      <p:cBhvr override="childStyle">
                                        <p:cTn id="228" dur="indefinite"/>
                                        <p:tgtEl>
                                          <p:spTgt spid="24">
                                            <p:txEl>
                                              <p:charRg st="4294967295" end="4294967295"/>
                                            </p:txEl>
                                          </p:spTgt>
                                        </p:tgtEl>
                                        <p:attrNameLst>
                                          <p:attrName>style.color</p:attrName>
                                        </p:attrNameLst>
                                      </p:cBhvr>
                                      <p:to>
                                        <p:clrVal>
                                          <a:schemeClr val="tx2"/>
                                        </p:clrVal>
                                      </p:to>
                                    </p:set>
                                  </p:childTnLst>
                                </p:cTn>
                              </p:par>
                              <p:par>
                                <p:cTn id="229" presetID="7" presetClass="emph" presetSubtype="1" nodeType="withEffect">
                                  <p:stCondLst>
                                    <p:cond delay="0"/>
                                  </p:stCondLst>
                                  <p:childTnLst>
                                    <p:set>
                                      <p:cBhvr>
                                        <p:cTn id="230" dur="indefinite"/>
                                        <p:tgtEl>
                                          <p:spTgt spid="24"/>
                                        </p:tgtEl>
                                        <p:attrNameLst>
                                          <p:attrName>stroke.color</p:attrName>
                                        </p:attrNameLst>
                                      </p:cBhvr>
                                      <p:to>
                                        <p:clrVal>
                                          <a:schemeClr val="tx2"/>
                                        </p:clrVal>
                                      </p:to>
                                    </p:set>
                                    <p:set>
                                      <p:cBhvr>
                                        <p:cTn id="231" dur="indefinite"/>
                                        <p:tgtEl>
                                          <p:spTgt spid="24"/>
                                        </p:tgtEl>
                                        <p:attrNameLst>
                                          <p:attrName>stroke.on</p:attrName>
                                        </p:attrNameLst>
                                      </p:cBhvr>
                                      <p:to>
                                        <p:strVal val="true"/>
                                      </p:to>
                                    </p:set>
                                  </p:childTnLst>
                                </p:cTn>
                              </p:par>
                            </p:childTnLst>
                          </p:cTn>
                        </p:par>
                      </p:childTnLst>
                    </p:cTn>
                  </p:par>
                  <p:par>
                    <p:cTn id="232" fill="hold">
                      <p:stCondLst>
                        <p:cond delay="indefinite"/>
                      </p:stCondLst>
                      <p:childTnLst>
                        <p:par>
                          <p:cTn id="233" fill="hold">
                            <p:stCondLst>
                              <p:cond delay="0"/>
                            </p:stCondLst>
                            <p:childTnLst>
                              <p:par>
                                <p:cTn id="234" presetID="1" presetClass="exit" presetSubtype="0" fill="hold" nodeType="clickEffect">
                                  <p:stCondLst>
                                    <p:cond delay="0"/>
                                  </p:stCondLst>
                                  <p:childTnLst>
                                    <p:set>
                                      <p:cBhvr>
                                        <p:cTn id="235" dur="1" fill="hold">
                                          <p:stCondLst>
                                            <p:cond delay="0"/>
                                          </p:stCondLst>
                                        </p:cTn>
                                        <p:tgtEl>
                                          <p:spTgt spid="8"/>
                                        </p:tgtEl>
                                        <p:attrNameLst>
                                          <p:attrName>style.visibility</p:attrName>
                                        </p:attrNameLst>
                                      </p:cBhvr>
                                      <p:to>
                                        <p:strVal val="hidden"/>
                                      </p:to>
                                    </p:set>
                                  </p:childTnLst>
                                </p:cTn>
                              </p:par>
                              <p:par>
                                <p:cTn id="236" presetID="1" presetClass="exit" presetSubtype="0" fill="hold" grpId="1" nodeType="withEffect">
                                  <p:stCondLst>
                                    <p:cond delay="0"/>
                                  </p:stCondLst>
                                  <p:childTnLst>
                                    <p:set>
                                      <p:cBhvr>
                                        <p:cTn id="237" dur="1" fill="hold">
                                          <p:stCondLst>
                                            <p:cond delay="0"/>
                                          </p:stCondLst>
                                        </p:cTn>
                                        <p:tgtEl>
                                          <p:spTgt spid="14"/>
                                        </p:tgtEl>
                                        <p:attrNameLst>
                                          <p:attrName>style.visibility</p:attrName>
                                        </p:attrNameLst>
                                      </p:cBhvr>
                                      <p:to>
                                        <p:strVal val="hidden"/>
                                      </p:to>
                                    </p:set>
                                  </p:childTnLst>
                                </p:cTn>
                              </p:par>
                              <p:par>
                                <p:cTn id="238" presetID="3" presetClass="emph" presetSubtype="1" grpId="4" nodeType="withEffect">
                                  <p:stCondLst>
                                    <p:cond delay="0"/>
                                  </p:stCondLst>
                                  <p:childTnLst>
                                    <p:set>
                                      <p:cBhvr override="childStyle">
                                        <p:cTn id="239" dur="indefinite"/>
                                        <p:tgtEl>
                                          <p:spTgt spid="25">
                                            <p:txEl>
                                              <p:charRg st="4294967295" end="4294967295"/>
                                            </p:txEl>
                                          </p:spTgt>
                                        </p:tgtEl>
                                        <p:attrNameLst>
                                          <p:attrName>style.color</p:attrName>
                                        </p:attrNameLst>
                                      </p:cBhvr>
                                      <p:to>
                                        <p:clrVal>
                                          <a:schemeClr val="tx2"/>
                                        </p:clrVal>
                                      </p:to>
                                    </p:set>
                                  </p:childTnLst>
                                </p:cTn>
                              </p:par>
                              <p:par>
                                <p:cTn id="240" presetID="7" presetClass="emph" presetSubtype="1" nodeType="withEffect">
                                  <p:stCondLst>
                                    <p:cond delay="0"/>
                                  </p:stCondLst>
                                  <p:childTnLst>
                                    <p:set>
                                      <p:cBhvr>
                                        <p:cTn id="241" dur="indefinite"/>
                                        <p:tgtEl>
                                          <p:spTgt spid="25"/>
                                        </p:tgtEl>
                                        <p:attrNameLst>
                                          <p:attrName>stroke.color</p:attrName>
                                        </p:attrNameLst>
                                      </p:cBhvr>
                                      <p:to>
                                        <p:clrVal>
                                          <a:schemeClr val="tx2"/>
                                        </p:clrVal>
                                      </p:to>
                                    </p:set>
                                    <p:set>
                                      <p:cBhvr>
                                        <p:cTn id="242" dur="indefinite"/>
                                        <p:tgtEl>
                                          <p:spTgt spid="25"/>
                                        </p:tgtEl>
                                        <p:attrNameLst>
                                          <p:attrName>stroke.on</p:attrName>
                                        </p:attrNameLst>
                                      </p:cBhvr>
                                      <p:to>
                                        <p:strVal val="true"/>
                                      </p:to>
                                    </p:set>
                                  </p:childTnLst>
                                </p:cTn>
                              </p:par>
                            </p:childTnLst>
                          </p:cTn>
                        </p:par>
                      </p:childTnLst>
                    </p:cTn>
                  </p:par>
                  <p:par>
                    <p:cTn id="243" fill="hold">
                      <p:stCondLst>
                        <p:cond delay="indefinite"/>
                      </p:stCondLst>
                      <p:childTnLst>
                        <p:par>
                          <p:cTn id="244" fill="hold">
                            <p:stCondLst>
                              <p:cond delay="0"/>
                            </p:stCondLst>
                            <p:childTnLst>
                              <p:par>
                                <p:cTn id="245" presetID="7" presetClass="emph" presetSubtype="1" nodeType="clickEffect">
                                  <p:stCondLst>
                                    <p:cond delay="0"/>
                                  </p:stCondLst>
                                  <p:childTnLst>
                                    <p:set>
                                      <p:cBhvr>
                                        <p:cTn id="246" dur="indefinite"/>
                                        <p:tgtEl>
                                          <p:spTgt spid="9"/>
                                        </p:tgtEl>
                                        <p:attrNameLst>
                                          <p:attrName>stroke.color</p:attrName>
                                        </p:attrNameLst>
                                      </p:cBhvr>
                                      <p:to>
                                        <p:clrVal>
                                          <a:srgbClr val="008000"/>
                                        </p:clrVal>
                                      </p:to>
                                    </p:set>
                                    <p:set>
                                      <p:cBhvr>
                                        <p:cTn id="247" dur="indefinite"/>
                                        <p:tgtEl>
                                          <p:spTgt spid="9"/>
                                        </p:tgtEl>
                                        <p:attrNameLst>
                                          <p:attrName>stroke.on</p:attrName>
                                        </p:attrNameLst>
                                      </p:cBhvr>
                                      <p:to>
                                        <p:strVal val="true"/>
                                      </p:to>
                                    </p:set>
                                  </p:childTnLst>
                                </p:cTn>
                              </p:par>
                              <p:par>
                                <p:cTn id="248" presetID="3" presetClass="emph" presetSubtype="1" grpId="1" nodeType="withEffect">
                                  <p:stCondLst>
                                    <p:cond delay="0"/>
                                  </p:stCondLst>
                                  <p:childTnLst>
                                    <p:set>
                                      <p:cBhvr override="childStyle">
                                        <p:cTn id="249" dur="indefinite"/>
                                        <p:tgtEl>
                                          <p:spTgt spid="18"/>
                                        </p:tgtEl>
                                        <p:attrNameLst>
                                          <p:attrName>style.color</p:attrName>
                                        </p:attrNameLst>
                                      </p:cBhvr>
                                      <p:to>
                                        <p:clrVal>
                                          <a:schemeClr val="accent2"/>
                                        </p:clrVal>
                                      </p:to>
                                    </p:set>
                                  </p:childTnLst>
                                </p:cTn>
                              </p:par>
                              <p:par>
                                <p:cTn id="250" presetID="3" presetClass="emph" presetSubtype="1" grpId="11" nodeType="withEffect">
                                  <p:stCondLst>
                                    <p:cond delay="0"/>
                                  </p:stCondLst>
                                  <p:childTnLst>
                                    <p:set>
                                      <p:cBhvr override="childStyle">
                                        <p:cTn id="251" dur="indefinite"/>
                                        <p:tgtEl>
                                          <p:spTgt spid="24">
                                            <p:txEl>
                                              <p:charRg st="4294967295" end="4294967295"/>
                                            </p:txEl>
                                          </p:spTgt>
                                        </p:tgtEl>
                                        <p:attrNameLst>
                                          <p:attrName>style.color</p:attrName>
                                        </p:attrNameLst>
                                      </p:cBhvr>
                                      <p:to>
                                        <p:clrVal>
                                          <a:srgbClr val="FF0000"/>
                                        </p:clrVal>
                                      </p:to>
                                    </p:set>
                                  </p:childTnLst>
                                </p:cTn>
                              </p:par>
                              <p:par>
                                <p:cTn id="252" presetID="7" presetClass="emph" presetSubtype="1" nodeType="withEffect">
                                  <p:stCondLst>
                                    <p:cond delay="0"/>
                                  </p:stCondLst>
                                  <p:childTnLst>
                                    <p:set>
                                      <p:cBhvr>
                                        <p:cTn id="253" dur="indefinite"/>
                                        <p:tgtEl>
                                          <p:spTgt spid="24"/>
                                        </p:tgtEl>
                                        <p:attrNameLst>
                                          <p:attrName>stroke.color</p:attrName>
                                        </p:attrNameLst>
                                      </p:cBhvr>
                                      <p:to>
                                        <p:clrVal>
                                          <a:srgbClr val="FF0000"/>
                                        </p:clrVal>
                                      </p:to>
                                    </p:set>
                                    <p:set>
                                      <p:cBhvr>
                                        <p:cTn id="254" dur="indefinite"/>
                                        <p:tgtEl>
                                          <p:spTgt spid="24"/>
                                        </p:tgtEl>
                                        <p:attrNameLst>
                                          <p:attrName>stroke.on</p:attrName>
                                        </p:attrNameLst>
                                      </p:cBhvr>
                                      <p:to>
                                        <p:strVal val="true"/>
                                      </p:to>
                                    </p:set>
                                  </p:childTnLst>
                                </p:cTn>
                              </p:par>
                            </p:childTnLst>
                          </p:cTn>
                        </p:par>
                      </p:childTnLst>
                    </p:cTn>
                  </p:par>
                  <p:par>
                    <p:cTn id="255" fill="hold">
                      <p:stCondLst>
                        <p:cond delay="indefinite"/>
                      </p:stCondLst>
                      <p:childTnLst>
                        <p:par>
                          <p:cTn id="256" fill="hold">
                            <p:stCondLst>
                              <p:cond delay="0"/>
                            </p:stCondLst>
                            <p:childTnLst>
                              <p:par>
                                <p:cTn id="257" presetID="7" presetClass="emph" presetSubtype="1" nodeType="clickEffect">
                                  <p:stCondLst>
                                    <p:cond delay="0"/>
                                  </p:stCondLst>
                                  <p:childTnLst>
                                    <p:set>
                                      <p:cBhvr>
                                        <p:cTn id="258" dur="indefinite"/>
                                        <p:tgtEl>
                                          <p:spTgt spid="7"/>
                                        </p:tgtEl>
                                        <p:attrNameLst>
                                          <p:attrName>stroke.color</p:attrName>
                                        </p:attrNameLst>
                                      </p:cBhvr>
                                      <p:to>
                                        <p:clrVal>
                                          <a:schemeClr val="accent2"/>
                                        </p:clrVal>
                                      </p:to>
                                    </p:set>
                                    <p:set>
                                      <p:cBhvr>
                                        <p:cTn id="259" dur="indefinite"/>
                                        <p:tgtEl>
                                          <p:spTgt spid="7"/>
                                        </p:tgtEl>
                                        <p:attrNameLst>
                                          <p:attrName>stroke.on</p:attrName>
                                        </p:attrNameLst>
                                      </p:cBhvr>
                                      <p:to>
                                        <p:strVal val="true"/>
                                      </p:to>
                                    </p:set>
                                  </p:childTnLst>
                                </p:cTn>
                              </p:par>
                              <p:par>
                                <p:cTn id="260" presetID="3" presetClass="emph" presetSubtype="1" grpId="0" nodeType="withEffect">
                                  <p:stCondLst>
                                    <p:cond delay="0"/>
                                  </p:stCondLst>
                                  <p:childTnLst>
                                    <p:set>
                                      <p:cBhvr override="childStyle">
                                        <p:cTn id="261" dur="indefinite"/>
                                        <p:tgtEl>
                                          <p:spTgt spid="13"/>
                                        </p:tgtEl>
                                        <p:attrNameLst>
                                          <p:attrName>style.color</p:attrName>
                                        </p:attrNameLst>
                                      </p:cBhvr>
                                      <p:to>
                                        <p:clrVal>
                                          <a:schemeClr val="accent2"/>
                                        </p:clrVal>
                                      </p:to>
                                    </p:set>
                                  </p:childTnLst>
                                </p:cTn>
                              </p:par>
                              <p:par>
                                <p:cTn id="262" presetID="3" presetClass="emph" presetSubtype="1" grpId="5" nodeType="withEffect">
                                  <p:stCondLst>
                                    <p:cond delay="0"/>
                                  </p:stCondLst>
                                  <p:childTnLst>
                                    <p:set>
                                      <p:cBhvr override="childStyle">
                                        <p:cTn id="263" dur="indefinite"/>
                                        <p:tgtEl>
                                          <p:spTgt spid="25">
                                            <p:txEl>
                                              <p:charRg st="4294967295" end="4294967295"/>
                                            </p:txEl>
                                          </p:spTgt>
                                        </p:tgtEl>
                                        <p:attrNameLst>
                                          <p:attrName>style.color</p:attrName>
                                        </p:attrNameLst>
                                      </p:cBhvr>
                                      <p:to>
                                        <p:clrVal>
                                          <a:srgbClr val="FF0000"/>
                                        </p:clrVal>
                                      </p:to>
                                    </p:set>
                                  </p:childTnLst>
                                </p:cTn>
                              </p:par>
                              <p:par>
                                <p:cTn id="264" presetID="7" presetClass="emph" presetSubtype="1" nodeType="withEffect">
                                  <p:stCondLst>
                                    <p:cond delay="0"/>
                                  </p:stCondLst>
                                  <p:childTnLst>
                                    <p:set>
                                      <p:cBhvr>
                                        <p:cTn id="265" dur="indefinite"/>
                                        <p:tgtEl>
                                          <p:spTgt spid="25"/>
                                        </p:tgtEl>
                                        <p:attrNameLst>
                                          <p:attrName>stroke.color</p:attrName>
                                        </p:attrNameLst>
                                      </p:cBhvr>
                                      <p:to>
                                        <p:clrVal>
                                          <a:srgbClr val="FF0000"/>
                                        </p:clrVal>
                                      </p:to>
                                    </p:set>
                                    <p:set>
                                      <p:cBhvr>
                                        <p:cTn id="266" dur="indefinite"/>
                                        <p:tgtEl>
                                          <p:spTgt spid="25"/>
                                        </p:tgtEl>
                                        <p:attrNameLst>
                                          <p:attrName>stroke.on</p:attrName>
                                        </p:attrNameLst>
                                      </p:cBhvr>
                                      <p:to>
                                        <p:strVal val="true"/>
                                      </p:to>
                                    </p:set>
                                  </p:childTnLst>
                                </p:cTn>
                              </p:par>
                              <p:par>
                                <p:cTn id="267" presetID="7" presetClass="emph" presetSubtype="1" nodeType="withEffect">
                                  <p:stCondLst>
                                    <p:cond delay="0"/>
                                  </p:stCondLst>
                                  <p:childTnLst>
                                    <p:set>
                                      <p:cBhvr>
                                        <p:cTn id="268" dur="indefinite"/>
                                        <p:tgtEl>
                                          <p:spTgt spid="12"/>
                                        </p:tgtEl>
                                        <p:attrNameLst>
                                          <p:attrName>stroke.color</p:attrName>
                                        </p:attrNameLst>
                                      </p:cBhvr>
                                      <p:to>
                                        <p:clrVal>
                                          <a:schemeClr val="accent2"/>
                                        </p:clrVal>
                                      </p:to>
                                    </p:set>
                                    <p:set>
                                      <p:cBhvr>
                                        <p:cTn id="269" dur="indefinite"/>
                                        <p:tgtEl>
                                          <p:spTgt spid="12"/>
                                        </p:tgtEl>
                                        <p:attrNameLst>
                                          <p:attrName>stroke.on</p:attrName>
                                        </p:attrNameLst>
                                      </p:cBhvr>
                                      <p:to>
                                        <p:strVal val="true"/>
                                      </p:to>
                                    </p:set>
                                  </p:childTnLst>
                                </p:cTn>
                              </p:par>
                              <p:par>
                                <p:cTn id="270" presetID="3" presetClass="emph" presetSubtype="1" grpId="0" nodeType="withEffect">
                                  <p:stCondLst>
                                    <p:cond delay="0"/>
                                  </p:stCondLst>
                                  <p:childTnLst>
                                    <p:set>
                                      <p:cBhvr override="childStyle">
                                        <p:cTn id="271" dur="indefinite"/>
                                        <p:tgtEl>
                                          <p:spTgt spid="15"/>
                                        </p:tgtEl>
                                        <p:attrNameLst>
                                          <p:attrName>style.color</p:attrName>
                                        </p:attrNameLst>
                                      </p:cBhvr>
                                      <p:to>
                                        <p:clrVal>
                                          <a:schemeClr val="accent2"/>
                                        </p:clrVal>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 nodeType="clickEffect">
                                  <p:stCondLst>
                                    <p:cond delay="0"/>
                                  </p:stCondLst>
                                  <p:childTnLst>
                                    <p:set>
                                      <p:cBhvr>
                                        <p:cTn id="275" dur="1" fill="hold">
                                          <p:stCondLst>
                                            <p:cond delay="0"/>
                                          </p:stCondLst>
                                        </p:cTn>
                                        <p:tgtEl>
                                          <p:spTgt spid="15"/>
                                        </p:tgtEl>
                                        <p:attrNameLst>
                                          <p:attrName>style.visibility</p:attrName>
                                        </p:attrNameLst>
                                      </p:cBhvr>
                                      <p:to>
                                        <p:strVal val="hidden"/>
                                      </p:to>
                                    </p:set>
                                  </p:childTnLst>
                                </p:cTn>
                              </p:par>
                              <p:par>
                                <p:cTn id="276" presetID="7" presetClass="emph" presetSubtype="1" nodeType="withEffect">
                                  <p:stCondLst>
                                    <p:cond delay="0"/>
                                  </p:stCondLst>
                                  <p:childTnLst>
                                    <p:set>
                                      <p:cBhvr>
                                        <p:cTn id="277" dur="indefinite"/>
                                        <p:tgtEl>
                                          <p:spTgt spid="12"/>
                                        </p:tgtEl>
                                        <p:attrNameLst>
                                          <p:attrName>stroke.color</p:attrName>
                                        </p:attrNameLst>
                                      </p:cBhvr>
                                      <p:to>
                                        <p:clrVal>
                                          <a:srgbClr val="FF0000"/>
                                        </p:clrVal>
                                      </p:to>
                                    </p:set>
                                    <p:set>
                                      <p:cBhvr>
                                        <p:cTn id="278" dur="indefinite"/>
                                        <p:tgtEl>
                                          <p:spTgt spid="12"/>
                                        </p:tgtEl>
                                        <p:attrNameLst>
                                          <p:attrName>stroke.on</p:attrName>
                                        </p:attrNameLst>
                                      </p:cBhvr>
                                      <p:to>
                                        <p:strVal val="true"/>
                                      </p:to>
                                    </p:set>
                                  </p:childTnLst>
                                </p:cTn>
                              </p:par>
                              <p:par>
                                <p:cTn id="279" presetID="1" presetClass="entr" presetSubtype="0" fill="hold" grpId="0" nodeType="withEffect">
                                  <p:stCondLst>
                                    <p:cond delay="0"/>
                                  </p:stCondLst>
                                  <p:childTnLst>
                                    <p:set>
                                      <p:cBhvr>
                                        <p:cTn id="280" dur="1" fill="hold">
                                          <p:stCondLst>
                                            <p:cond delay="0"/>
                                          </p:stCondLst>
                                        </p:cTn>
                                        <p:tgtEl>
                                          <p:spTgt spid="32"/>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7" presetClass="emph" presetSubtype="1" nodeType="clickEffect">
                                  <p:stCondLst>
                                    <p:cond delay="0"/>
                                  </p:stCondLst>
                                  <p:childTnLst>
                                    <p:set>
                                      <p:cBhvr>
                                        <p:cTn id="284" dur="indefinite"/>
                                        <p:tgtEl>
                                          <p:spTgt spid="7"/>
                                        </p:tgtEl>
                                        <p:attrNameLst>
                                          <p:attrName>stroke.color</p:attrName>
                                        </p:attrNameLst>
                                      </p:cBhvr>
                                      <p:to>
                                        <p:clrVal>
                                          <a:schemeClr val="tx1"/>
                                        </p:clrVal>
                                      </p:to>
                                    </p:set>
                                    <p:set>
                                      <p:cBhvr>
                                        <p:cTn id="285" dur="indefinite"/>
                                        <p:tgtEl>
                                          <p:spTgt spid="7"/>
                                        </p:tgtEl>
                                        <p:attrNameLst>
                                          <p:attrName>stroke.on</p:attrName>
                                        </p:attrNameLst>
                                      </p:cBhvr>
                                      <p:to>
                                        <p:strVal val="true"/>
                                      </p:to>
                                    </p:set>
                                  </p:childTnLst>
                                </p:cTn>
                              </p:par>
                              <p:par>
                                <p:cTn id="286" presetID="3" presetClass="emph" presetSubtype="1" grpId="5" nodeType="withEffect">
                                  <p:stCondLst>
                                    <p:cond delay="0"/>
                                  </p:stCondLst>
                                  <p:childTnLst>
                                    <p:set>
                                      <p:cBhvr override="childStyle">
                                        <p:cTn id="287" dur="indefinite"/>
                                        <p:tgtEl>
                                          <p:spTgt spid="13"/>
                                        </p:tgtEl>
                                        <p:attrNameLst>
                                          <p:attrName>style.color</p:attrName>
                                        </p:attrNameLst>
                                      </p:cBhvr>
                                      <p:to>
                                        <p:clrVal>
                                          <a:schemeClr val="tx1"/>
                                        </p:clrVal>
                                      </p:to>
                                    </p:set>
                                  </p:childTnLst>
                                </p:cTn>
                              </p:par>
                              <p:par>
                                <p:cTn id="288" presetID="7" presetClass="emph" presetSubtype="1" nodeType="withEffect">
                                  <p:stCondLst>
                                    <p:cond delay="0"/>
                                  </p:stCondLst>
                                  <p:childTnLst>
                                    <p:set>
                                      <p:cBhvr>
                                        <p:cTn id="289" dur="indefinite"/>
                                        <p:tgtEl>
                                          <p:spTgt spid="25"/>
                                        </p:tgtEl>
                                        <p:attrNameLst>
                                          <p:attrName>stroke.color</p:attrName>
                                        </p:attrNameLst>
                                      </p:cBhvr>
                                      <p:to>
                                        <p:clrVal>
                                          <a:schemeClr val="tx2"/>
                                        </p:clrVal>
                                      </p:to>
                                    </p:set>
                                    <p:set>
                                      <p:cBhvr>
                                        <p:cTn id="290" dur="indefinite"/>
                                        <p:tgtEl>
                                          <p:spTgt spid="25"/>
                                        </p:tgtEl>
                                        <p:attrNameLst>
                                          <p:attrName>stroke.on</p:attrName>
                                        </p:attrNameLst>
                                      </p:cBhvr>
                                      <p:to>
                                        <p:strVal val="true"/>
                                      </p:to>
                                    </p:set>
                                  </p:childTnLst>
                                </p:cTn>
                              </p:par>
                              <p:par>
                                <p:cTn id="291" presetID="3" presetClass="emph" presetSubtype="1" grpId="1" nodeType="withEffect">
                                  <p:stCondLst>
                                    <p:cond delay="0"/>
                                  </p:stCondLst>
                                  <p:childTnLst>
                                    <p:set>
                                      <p:cBhvr override="childStyle">
                                        <p:cTn id="292" dur="indefinite"/>
                                        <p:tgtEl>
                                          <p:spTgt spid="25">
                                            <p:txEl>
                                              <p:charRg st="4294967295" end="4294967295"/>
                                            </p:txEl>
                                          </p:spTgt>
                                        </p:tgtEl>
                                        <p:attrNameLst>
                                          <p:attrName>style.color</p:attrName>
                                        </p:attrNameLst>
                                      </p:cBhvr>
                                      <p:to>
                                        <p:clrVal>
                                          <a:schemeClr val="tx2"/>
                                        </p:clrVal>
                                      </p:to>
                                    </p:set>
                                  </p:childTnLst>
                                </p:cTn>
                              </p:par>
                            </p:childTnLst>
                          </p:cTn>
                        </p:par>
                      </p:childTnLst>
                    </p:cTn>
                  </p:par>
                  <p:par>
                    <p:cTn id="293" fill="hold">
                      <p:stCondLst>
                        <p:cond delay="indefinite"/>
                      </p:stCondLst>
                      <p:childTnLst>
                        <p:par>
                          <p:cTn id="294" fill="hold">
                            <p:stCondLst>
                              <p:cond delay="0"/>
                            </p:stCondLst>
                            <p:childTnLst>
                              <p:par>
                                <p:cTn id="295" presetID="7" presetClass="emph" presetSubtype="1" nodeType="clickEffect">
                                  <p:stCondLst>
                                    <p:cond delay="0"/>
                                  </p:stCondLst>
                                  <p:childTnLst>
                                    <p:set>
                                      <p:cBhvr>
                                        <p:cTn id="296" dur="indefinite"/>
                                        <p:tgtEl>
                                          <p:spTgt spid="8"/>
                                        </p:tgtEl>
                                        <p:attrNameLst>
                                          <p:attrName>stroke.color</p:attrName>
                                        </p:attrNameLst>
                                      </p:cBhvr>
                                      <p:to>
                                        <p:clrVal>
                                          <a:schemeClr val="accent2"/>
                                        </p:clrVal>
                                      </p:to>
                                    </p:set>
                                    <p:set>
                                      <p:cBhvr>
                                        <p:cTn id="297" dur="indefinite"/>
                                        <p:tgtEl>
                                          <p:spTgt spid="8"/>
                                        </p:tgtEl>
                                        <p:attrNameLst>
                                          <p:attrName>stroke.on</p:attrName>
                                        </p:attrNameLst>
                                      </p:cBhvr>
                                      <p:to>
                                        <p:strVal val="true"/>
                                      </p:to>
                                    </p:set>
                                  </p:childTnLst>
                                </p:cTn>
                              </p:par>
                              <p:par>
                                <p:cTn id="298" presetID="7" presetClass="emph" presetSubtype="1" nodeType="withEffect">
                                  <p:stCondLst>
                                    <p:cond delay="0"/>
                                  </p:stCondLst>
                                  <p:childTnLst>
                                    <p:set>
                                      <p:cBhvr>
                                        <p:cTn id="299" dur="indefinite"/>
                                        <p:tgtEl>
                                          <p:spTgt spid="10"/>
                                        </p:tgtEl>
                                        <p:attrNameLst>
                                          <p:attrName>stroke.color</p:attrName>
                                        </p:attrNameLst>
                                      </p:cBhvr>
                                      <p:to>
                                        <p:clrVal>
                                          <a:schemeClr val="accent2"/>
                                        </p:clrVal>
                                      </p:to>
                                    </p:set>
                                    <p:set>
                                      <p:cBhvr>
                                        <p:cTn id="300" dur="indefinite"/>
                                        <p:tgtEl>
                                          <p:spTgt spid="10"/>
                                        </p:tgtEl>
                                        <p:attrNameLst>
                                          <p:attrName>stroke.on</p:attrName>
                                        </p:attrNameLst>
                                      </p:cBhvr>
                                      <p:to>
                                        <p:strVal val="true"/>
                                      </p:to>
                                    </p:set>
                                  </p:childTnLst>
                                </p:cTn>
                              </p:par>
                              <p:par>
                                <p:cTn id="301" presetID="3" presetClass="emph" presetSubtype="1" grpId="1" nodeType="withEffect">
                                  <p:stCondLst>
                                    <p:cond delay="0"/>
                                  </p:stCondLst>
                                  <p:childTnLst>
                                    <p:set>
                                      <p:cBhvr override="childStyle">
                                        <p:cTn id="302" dur="indefinite"/>
                                        <p:tgtEl>
                                          <p:spTgt spid="17"/>
                                        </p:tgtEl>
                                        <p:attrNameLst>
                                          <p:attrName>style.color</p:attrName>
                                        </p:attrNameLst>
                                      </p:cBhvr>
                                      <p:to>
                                        <p:clrVal>
                                          <a:schemeClr val="accent2"/>
                                        </p:clrVal>
                                      </p:to>
                                    </p:set>
                                  </p:childTnLst>
                                </p:cTn>
                              </p:par>
                              <p:par>
                                <p:cTn id="303" presetID="3" presetClass="emph" presetSubtype="1" grpId="0" nodeType="withEffect">
                                  <p:stCondLst>
                                    <p:cond delay="0"/>
                                  </p:stCondLst>
                                  <p:childTnLst>
                                    <p:set>
                                      <p:cBhvr override="childStyle">
                                        <p:cTn id="304" dur="indefinite"/>
                                        <p:tgtEl>
                                          <p:spTgt spid="14"/>
                                        </p:tgtEl>
                                        <p:attrNameLst>
                                          <p:attrName>style.color</p:attrName>
                                        </p:attrNameLst>
                                      </p:cBhvr>
                                      <p:to>
                                        <p:clrVal>
                                          <a:schemeClr val="accent2"/>
                                        </p:clrVal>
                                      </p:to>
                                    </p:se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grpId="0" nodeType="clickEffect">
                                  <p:stCondLst>
                                    <p:cond delay="0"/>
                                  </p:stCondLst>
                                  <p:childTnLst>
                                    <p:set>
                                      <p:cBhvr>
                                        <p:cTn id="308" dur="1" fill="hold">
                                          <p:stCondLst>
                                            <p:cond delay="0"/>
                                          </p:stCondLst>
                                        </p:cTn>
                                        <p:tgtEl>
                                          <p:spTgt spid="42"/>
                                        </p:tgtEl>
                                        <p:attrNameLst>
                                          <p:attrName>style.visibility</p:attrName>
                                        </p:attrNameLst>
                                      </p:cBhvr>
                                      <p:to>
                                        <p:strVal val="visible"/>
                                      </p:to>
                                    </p:set>
                                  </p:childTnLst>
                                </p:cTn>
                              </p:par>
                              <p:par>
                                <p:cTn id="309" presetID="1" presetClass="entr" presetSubtype="0" fill="hold" nodeType="withEffect">
                                  <p:stCondLst>
                                    <p:cond delay="0"/>
                                  </p:stCondLst>
                                  <p:childTnLst>
                                    <p:set>
                                      <p:cBhvr>
                                        <p:cTn id="310" dur="1" fill="hold">
                                          <p:stCondLst>
                                            <p:cond delay="0"/>
                                          </p:stCondLst>
                                        </p:cTn>
                                        <p:tgtEl>
                                          <p:spTgt spid="41"/>
                                        </p:tgtEl>
                                        <p:attrNameLst>
                                          <p:attrName>style.visibility</p:attrName>
                                        </p:attrNameLst>
                                      </p:cBhvr>
                                      <p:to>
                                        <p:strVal val="visible"/>
                                      </p:to>
                                    </p:set>
                                  </p:childTnLst>
                                </p:cTn>
                              </p:par>
                            </p:childTnLst>
                          </p:cTn>
                        </p:par>
                        <p:par>
                          <p:cTn id="311" fill="hold">
                            <p:stCondLst>
                              <p:cond delay="0"/>
                            </p:stCondLst>
                            <p:childTnLst>
                              <p:par>
                                <p:cTn id="312" presetID="3" presetClass="emph" presetSubtype="1" grpId="6" nodeType="afterEffect">
                                  <p:stCondLst>
                                    <p:cond delay="0"/>
                                  </p:stCondLst>
                                  <p:childTnLst>
                                    <p:set>
                                      <p:cBhvr override="childStyle">
                                        <p:cTn id="313" dur="indefinite"/>
                                        <p:tgtEl>
                                          <p:spTgt spid="17"/>
                                        </p:tgtEl>
                                        <p:attrNameLst>
                                          <p:attrName>style.color</p:attrName>
                                        </p:attrNameLst>
                                      </p:cBhvr>
                                      <p:to>
                                        <p:clrVal>
                                          <a:schemeClr val="tx1"/>
                                        </p:clrVal>
                                      </p:to>
                                    </p:set>
                                  </p:childTnLst>
                                </p:cTn>
                              </p:par>
                              <p:par>
                                <p:cTn id="314" presetID="7" presetClass="emph" presetSubtype="1" nodeType="withEffect">
                                  <p:stCondLst>
                                    <p:cond delay="0"/>
                                  </p:stCondLst>
                                  <p:childTnLst>
                                    <p:set>
                                      <p:cBhvr>
                                        <p:cTn id="315" dur="indefinite"/>
                                        <p:tgtEl>
                                          <p:spTgt spid="10"/>
                                        </p:tgtEl>
                                        <p:attrNameLst>
                                          <p:attrName>stroke.color</p:attrName>
                                        </p:attrNameLst>
                                      </p:cBhvr>
                                      <p:to>
                                        <p:clrVal>
                                          <a:schemeClr val="tx1"/>
                                        </p:clrVal>
                                      </p:to>
                                    </p:set>
                                    <p:set>
                                      <p:cBhvr>
                                        <p:cTn id="316" dur="indefinite"/>
                                        <p:tgtEl>
                                          <p:spTgt spid="10"/>
                                        </p:tgtEl>
                                        <p:attrNameLst>
                                          <p:attrName>stroke.on</p:attrName>
                                        </p:attrNameLst>
                                      </p:cBhvr>
                                      <p:to>
                                        <p:strVal val="true"/>
                                      </p:to>
                                    </p:set>
                                  </p:childTnLst>
                                </p:cTn>
                              </p:par>
                            </p:childTnLst>
                          </p:cTn>
                        </p:par>
                      </p:childTnLst>
                    </p:cTn>
                  </p:par>
                  <p:par>
                    <p:cTn id="317" fill="hold">
                      <p:stCondLst>
                        <p:cond delay="indefinite"/>
                      </p:stCondLst>
                      <p:childTnLst>
                        <p:par>
                          <p:cTn id="318" fill="hold">
                            <p:stCondLst>
                              <p:cond delay="0"/>
                            </p:stCondLst>
                            <p:childTnLst>
                              <p:par>
                                <p:cTn id="319" presetID="1" presetClass="exit" presetSubtype="0" fill="hold" nodeType="clickEffect">
                                  <p:stCondLst>
                                    <p:cond delay="0"/>
                                  </p:stCondLst>
                                  <p:childTnLst>
                                    <p:set>
                                      <p:cBhvr>
                                        <p:cTn id="320" dur="1" fill="hold">
                                          <p:stCondLst>
                                            <p:cond delay="0"/>
                                          </p:stCondLst>
                                        </p:cTn>
                                        <p:tgtEl>
                                          <p:spTgt spid="9"/>
                                        </p:tgtEl>
                                        <p:attrNameLst>
                                          <p:attrName>style.visibility</p:attrName>
                                        </p:attrNameLst>
                                      </p:cBhvr>
                                      <p:to>
                                        <p:strVal val="hidden"/>
                                      </p:to>
                                    </p:set>
                                  </p:childTnLst>
                                </p:cTn>
                              </p:par>
                              <p:par>
                                <p:cTn id="321" presetID="1" presetClass="exit" presetSubtype="0" fill="hold" grpId="0" nodeType="withEffect">
                                  <p:stCondLst>
                                    <p:cond delay="0"/>
                                  </p:stCondLst>
                                  <p:childTnLst>
                                    <p:set>
                                      <p:cBhvr>
                                        <p:cTn id="322" dur="1" fill="hold">
                                          <p:stCondLst>
                                            <p:cond delay="0"/>
                                          </p:stCondLst>
                                        </p:cTn>
                                        <p:tgtEl>
                                          <p:spTgt spid="18"/>
                                        </p:tgtEl>
                                        <p:attrNameLst>
                                          <p:attrName>style.visibility</p:attrName>
                                        </p:attrNameLst>
                                      </p:cBhvr>
                                      <p:to>
                                        <p:strVal val="hidden"/>
                                      </p:to>
                                    </p:set>
                                  </p:childTnLst>
                                </p:cTn>
                              </p:par>
                              <p:par>
                                <p:cTn id="323" presetID="3" presetClass="emph" presetSubtype="1" grpId="12" nodeType="withEffect">
                                  <p:stCondLst>
                                    <p:cond delay="0"/>
                                  </p:stCondLst>
                                  <p:childTnLst>
                                    <p:set>
                                      <p:cBhvr override="childStyle">
                                        <p:cTn id="324" dur="indefinite"/>
                                        <p:tgtEl>
                                          <p:spTgt spid="24">
                                            <p:txEl>
                                              <p:charRg st="4294967295" end="4294967295"/>
                                            </p:txEl>
                                          </p:spTgt>
                                        </p:tgtEl>
                                        <p:attrNameLst>
                                          <p:attrName>style.color</p:attrName>
                                        </p:attrNameLst>
                                      </p:cBhvr>
                                      <p:to>
                                        <p:clrVal>
                                          <a:schemeClr val="tx1"/>
                                        </p:clrVal>
                                      </p:to>
                                    </p:set>
                                  </p:childTnLst>
                                </p:cTn>
                              </p:par>
                              <p:par>
                                <p:cTn id="325" presetID="7" presetClass="emph" presetSubtype="1" nodeType="withEffect">
                                  <p:stCondLst>
                                    <p:cond delay="0"/>
                                  </p:stCondLst>
                                  <p:childTnLst>
                                    <p:set>
                                      <p:cBhvr>
                                        <p:cTn id="326" dur="indefinite"/>
                                        <p:tgtEl>
                                          <p:spTgt spid="24"/>
                                        </p:tgtEl>
                                        <p:attrNameLst>
                                          <p:attrName>stroke.color</p:attrName>
                                        </p:attrNameLst>
                                      </p:cBhvr>
                                      <p:to>
                                        <p:clrVal>
                                          <a:schemeClr val="tx2"/>
                                        </p:clrVal>
                                      </p:to>
                                    </p:set>
                                    <p:set>
                                      <p:cBhvr>
                                        <p:cTn id="327" dur="indefinite"/>
                                        <p:tgtEl>
                                          <p:spTgt spid="24"/>
                                        </p:tgtEl>
                                        <p:attrNameLst>
                                          <p:attrName>stroke.on</p:attrName>
                                        </p:attrNameLst>
                                      </p:cBhvr>
                                      <p:to>
                                        <p:strVal val="true"/>
                                      </p:to>
                                    </p:set>
                                  </p:childTnLst>
                                </p:cTn>
                              </p:par>
                            </p:childTnLst>
                          </p:cTn>
                        </p:par>
                      </p:childTnLst>
                    </p:cTn>
                  </p:par>
                  <p:par>
                    <p:cTn id="328" fill="hold">
                      <p:stCondLst>
                        <p:cond delay="indefinite"/>
                      </p:stCondLst>
                      <p:childTnLst>
                        <p:par>
                          <p:cTn id="329" fill="hold">
                            <p:stCondLst>
                              <p:cond delay="0"/>
                            </p:stCondLst>
                            <p:childTnLst>
                              <p:par>
                                <p:cTn id="330" presetID="1" presetClass="exit" presetSubtype="0" fill="hold" grpId="2" nodeType="clickEffect">
                                  <p:stCondLst>
                                    <p:cond delay="0"/>
                                  </p:stCondLst>
                                  <p:childTnLst>
                                    <p:set>
                                      <p:cBhvr>
                                        <p:cTn id="331" dur="1" fill="hold">
                                          <p:stCondLst>
                                            <p:cond delay="0"/>
                                          </p:stCondLst>
                                        </p:cTn>
                                        <p:tgtEl>
                                          <p:spTgt spid="17"/>
                                        </p:tgtEl>
                                        <p:attrNameLst>
                                          <p:attrName>style.visibility</p:attrName>
                                        </p:attrNameLst>
                                      </p:cBhvr>
                                      <p:to>
                                        <p:strVal val="hidden"/>
                                      </p:to>
                                    </p:set>
                                  </p:childTnLst>
                                </p:cTn>
                              </p:par>
                              <p:par>
                                <p:cTn id="332" presetID="1" presetClass="exit" presetSubtype="0" fill="hold" nodeType="withEffect">
                                  <p:stCondLst>
                                    <p:cond delay="0"/>
                                  </p:stCondLst>
                                  <p:childTnLst>
                                    <p:set>
                                      <p:cBhvr>
                                        <p:cTn id="333" dur="1" fill="hold">
                                          <p:stCondLst>
                                            <p:cond delay="0"/>
                                          </p:stCondLst>
                                        </p:cTn>
                                        <p:tgtEl>
                                          <p:spTgt spid="10"/>
                                        </p:tgtEl>
                                        <p:attrNameLst>
                                          <p:attrName>style.visibility</p:attrName>
                                        </p:attrNameLst>
                                      </p:cBhvr>
                                      <p:to>
                                        <p:strVal val="hidden"/>
                                      </p:to>
                                    </p:set>
                                  </p:childTnLst>
                                </p:cTn>
                              </p:par>
                              <p:par>
                                <p:cTn id="334" presetID="1" presetClass="exit" presetSubtype="0" fill="hold" grpId="1" nodeType="withEffect">
                                  <p:stCondLst>
                                    <p:cond delay="0"/>
                                  </p:stCondLst>
                                  <p:childTnLst>
                                    <p:set>
                                      <p:cBhvr>
                                        <p:cTn id="335" dur="1" fill="hold">
                                          <p:stCondLst>
                                            <p:cond delay="0"/>
                                          </p:stCondLst>
                                        </p:cTn>
                                        <p:tgtEl>
                                          <p:spTgt spid="13"/>
                                        </p:tgtEl>
                                        <p:attrNameLst>
                                          <p:attrName>style.visibility</p:attrName>
                                        </p:attrNameLst>
                                      </p:cBhvr>
                                      <p:to>
                                        <p:strVal val="hidden"/>
                                      </p:to>
                                    </p:set>
                                  </p:childTnLst>
                                </p:cTn>
                              </p:par>
                              <p:par>
                                <p:cTn id="336" presetID="1" presetClass="exit" presetSubtype="0" fill="hold" nodeType="withEffect">
                                  <p:stCondLst>
                                    <p:cond delay="0"/>
                                  </p:stCondLst>
                                  <p:childTnLst>
                                    <p:set>
                                      <p:cBhvr>
                                        <p:cTn id="337" dur="1" fill="hold">
                                          <p:stCondLst>
                                            <p:cond delay="0"/>
                                          </p:stCondLst>
                                        </p:cTn>
                                        <p:tgtEl>
                                          <p:spTgt spid="7"/>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1" presetClass="exit" presetSubtype="0" fill="hold" grpId="1" nodeType="clickEffect">
                                  <p:stCondLst>
                                    <p:cond delay="0"/>
                                  </p:stCondLst>
                                  <p:childTnLst>
                                    <p:set>
                                      <p:cBhvr>
                                        <p:cTn id="341" dur="1" fill="hold">
                                          <p:stCondLst>
                                            <p:cond delay="0"/>
                                          </p:stCondLst>
                                        </p:cTn>
                                        <p:tgtEl>
                                          <p:spTgt spid="4"/>
                                        </p:tgtEl>
                                        <p:attrNameLst>
                                          <p:attrName>style.visibility</p:attrName>
                                        </p:attrNameLst>
                                      </p:cBhvr>
                                      <p:to>
                                        <p:strVal val="hidden"/>
                                      </p:to>
                                    </p:set>
                                  </p:childTnLst>
                                </p:cTn>
                              </p:par>
                            </p:childTnLst>
                          </p:cTn>
                        </p:par>
                      </p:childTnLst>
                    </p:cTn>
                  </p:par>
                  <p:par>
                    <p:cTn id="342" fill="hold">
                      <p:stCondLst>
                        <p:cond delay="indefinite"/>
                      </p:stCondLst>
                      <p:childTnLst>
                        <p:par>
                          <p:cTn id="343" fill="hold">
                            <p:stCondLst>
                              <p:cond delay="0"/>
                            </p:stCondLst>
                            <p:childTnLst>
                              <p:par>
                                <p:cTn id="344" presetID="7" presetClass="emph" presetSubtype="1" nodeType="clickEffect">
                                  <p:stCondLst>
                                    <p:cond delay="0"/>
                                  </p:stCondLst>
                                  <p:childTnLst>
                                    <p:set>
                                      <p:cBhvr>
                                        <p:cTn id="345" dur="indefinite"/>
                                        <p:tgtEl>
                                          <p:spTgt spid="12"/>
                                        </p:tgtEl>
                                        <p:attrNameLst>
                                          <p:attrName>stroke.color</p:attrName>
                                        </p:attrNameLst>
                                      </p:cBhvr>
                                      <p:to>
                                        <p:clrVal>
                                          <a:schemeClr val="tx2"/>
                                        </p:clrVal>
                                      </p:to>
                                    </p:set>
                                    <p:set>
                                      <p:cBhvr>
                                        <p:cTn id="346" dur="indefinite"/>
                                        <p:tgtEl>
                                          <p:spTgt spid="12"/>
                                        </p:tgtEl>
                                        <p:attrNameLst>
                                          <p:attrName>stroke.on</p:attrName>
                                        </p:attrNameLst>
                                      </p:cBhvr>
                                      <p:to>
                                        <p:strVal val="true"/>
                                      </p:to>
                                    </p:set>
                                  </p:childTnLst>
                                </p:cTn>
                              </p:par>
                              <p:par>
                                <p:cTn id="347" presetID="7" presetClass="emph" presetSubtype="1" nodeType="withEffect">
                                  <p:stCondLst>
                                    <p:cond delay="0"/>
                                  </p:stCondLst>
                                  <p:childTnLst>
                                    <p:set>
                                      <p:cBhvr>
                                        <p:cTn id="348" dur="indefinite"/>
                                        <p:tgtEl>
                                          <p:spTgt spid="33"/>
                                        </p:tgtEl>
                                        <p:attrNameLst>
                                          <p:attrName>stroke.color</p:attrName>
                                        </p:attrNameLst>
                                      </p:cBhvr>
                                      <p:to>
                                        <p:clrVal>
                                          <a:schemeClr val="tx2"/>
                                        </p:clrVal>
                                      </p:to>
                                    </p:set>
                                    <p:set>
                                      <p:cBhvr>
                                        <p:cTn id="349" dur="indefinite"/>
                                        <p:tgtEl>
                                          <p:spTgt spid="33"/>
                                        </p:tgtEl>
                                        <p:attrNameLst>
                                          <p:attrName>stroke.on</p:attrName>
                                        </p:attrNameLst>
                                      </p:cBhvr>
                                      <p:to>
                                        <p:strVal val="true"/>
                                      </p:to>
                                    </p:set>
                                  </p:childTnLst>
                                </p:cTn>
                              </p:par>
                              <p:par>
                                <p:cTn id="350" presetID="3" presetClass="emph" presetSubtype="1" grpId="1" nodeType="withEffect">
                                  <p:stCondLst>
                                    <p:cond delay="0"/>
                                  </p:stCondLst>
                                  <p:childTnLst>
                                    <p:set>
                                      <p:cBhvr override="childStyle">
                                        <p:cTn id="351" dur="indefinite"/>
                                        <p:tgtEl>
                                          <p:spTgt spid="34"/>
                                        </p:tgtEl>
                                        <p:attrNameLst>
                                          <p:attrName>style.color</p:attrName>
                                        </p:attrNameLst>
                                      </p:cBhvr>
                                      <p:to>
                                        <p:clrVal>
                                          <a:schemeClr val="tx2"/>
                                        </p:clrVal>
                                      </p:to>
                                    </p:set>
                                  </p:childTnLst>
                                </p:cTn>
                              </p:par>
                              <p:par>
                                <p:cTn id="352" presetID="3" presetClass="emph" presetSubtype="1" grpId="1" nodeType="withEffect">
                                  <p:stCondLst>
                                    <p:cond delay="0"/>
                                  </p:stCondLst>
                                  <p:childTnLst>
                                    <p:set>
                                      <p:cBhvr override="childStyle">
                                        <p:cTn id="353" dur="indefinite"/>
                                        <p:tgtEl>
                                          <p:spTgt spid="32"/>
                                        </p:tgtEl>
                                        <p:attrNameLst>
                                          <p:attrName>style.color</p:attrName>
                                        </p:attrNameLst>
                                      </p:cBhvr>
                                      <p:to>
                                        <p:clrVal>
                                          <a:schemeClr val="tx2"/>
                                        </p:clrVal>
                                      </p:to>
                                    </p:set>
                                  </p:childTnLst>
                                </p:cTn>
                              </p:par>
                              <p:par>
                                <p:cTn id="354" presetID="3" presetClass="emph" presetSubtype="1" grpId="1" nodeType="withEffect">
                                  <p:stCondLst>
                                    <p:cond delay="0"/>
                                  </p:stCondLst>
                                  <p:childTnLst>
                                    <p:set>
                                      <p:cBhvr override="childStyle">
                                        <p:cTn id="355" dur="indefinite"/>
                                        <p:tgtEl>
                                          <p:spTgt spid="36"/>
                                        </p:tgtEl>
                                        <p:attrNameLst>
                                          <p:attrName>style.color</p:attrName>
                                        </p:attrNameLst>
                                      </p:cBhvr>
                                      <p:to>
                                        <p:clrVal>
                                          <a:schemeClr val="tx1"/>
                                        </p:clrVal>
                                      </p:to>
                                    </p:set>
                                  </p:childTnLst>
                                </p:cTn>
                              </p:par>
                              <p:par>
                                <p:cTn id="356" presetID="7" presetClass="emph" presetSubtype="1" nodeType="withEffect">
                                  <p:stCondLst>
                                    <p:cond delay="0"/>
                                  </p:stCondLst>
                                  <p:childTnLst>
                                    <p:set>
                                      <p:cBhvr>
                                        <p:cTn id="357" dur="indefinite"/>
                                        <p:tgtEl>
                                          <p:spTgt spid="35"/>
                                        </p:tgtEl>
                                        <p:attrNameLst>
                                          <p:attrName>stroke.color</p:attrName>
                                        </p:attrNameLst>
                                      </p:cBhvr>
                                      <p:to>
                                        <p:clrVal>
                                          <a:schemeClr val="tx2"/>
                                        </p:clrVal>
                                      </p:to>
                                    </p:set>
                                    <p:set>
                                      <p:cBhvr>
                                        <p:cTn id="358" dur="indefinite"/>
                                        <p:tgtEl>
                                          <p:spTgt spid="35"/>
                                        </p:tgtEl>
                                        <p:attrNameLst>
                                          <p:attrName>stroke.on</p:attrName>
                                        </p:attrNameLst>
                                      </p:cBhvr>
                                      <p:to>
                                        <p:strVal val="true"/>
                                      </p:to>
                                    </p:set>
                                  </p:childTnLst>
                                </p:cTn>
                              </p:par>
                              <p:par>
                                <p:cTn id="359" presetID="7" presetClass="emph" presetSubtype="1" nodeType="withEffect">
                                  <p:stCondLst>
                                    <p:cond delay="0"/>
                                  </p:stCondLst>
                                  <p:childTnLst>
                                    <p:set>
                                      <p:cBhvr>
                                        <p:cTn id="360" dur="indefinite"/>
                                        <p:tgtEl>
                                          <p:spTgt spid="30"/>
                                        </p:tgtEl>
                                        <p:attrNameLst>
                                          <p:attrName>stroke.color</p:attrName>
                                        </p:attrNameLst>
                                      </p:cBhvr>
                                      <p:to>
                                        <p:clrVal>
                                          <a:schemeClr val="tx2"/>
                                        </p:clrVal>
                                      </p:to>
                                    </p:set>
                                    <p:set>
                                      <p:cBhvr>
                                        <p:cTn id="361" dur="indefinite"/>
                                        <p:tgtEl>
                                          <p:spTgt spid="30"/>
                                        </p:tgtEl>
                                        <p:attrNameLst>
                                          <p:attrName>stroke.on</p:attrName>
                                        </p:attrNameLst>
                                      </p:cBhvr>
                                      <p:to>
                                        <p:strVal val="true"/>
                                      </p:to>
                                    </p:set>
                                  </p:childTnLst>
                                </p:cTn>
                              </p:par>
                              <p:par>
                                <p:cTn id="362" presetID="3" presetClass="emph" presetSubtype="1" grpId="1" nodeType="withEffect">
                                  <p:stCondLst>
                                    <p:cond delay="0"/>
                                  </p:stCondLst>
                                  <p:childTnLst>
                                    <p:set>
                                      <p:cBhvr override="childStyle">
                                        <p:cTn id="363" dur="indefinite"/>
                                        <p:tgtEl>
                                          <p:spTgt spid="31"/>
                                        </p:tgtEl>
                                        <p:attrNameLst>
                                          <p:attrName>style.color</p:attrName>
                                        </p:attrNameLst>
                                      </p:cBhvr>
                                      <p:to>
                                        <p:clrVal>
                                          <a:schemeClr val="tx2"/>
                                        </p:clrVal>
                                      </p:to>
                                    </p:set>
                                  </p:childTnLst>
                                </p:cTn>
                              </p:par>
                              <p:par>
                                <p:cTn id="364" presetID="7" presetClass="emph" presetSubtype="1" nodeType="withEffect">
                                  <p:stCondLst>
                                    <p:cond delay="0"/>
                                  </p:stCondLst>
                                  <p:childTnLst>
                                    <p:set>
                                      <p:cBhvr>
                                        <p:cTn id="365" dur="indefinite"/>
                                        <p:tgtEl>
                                          <p:spTgt spid="11"/>
                                        </p:tgtEl>
                                        <p:attrNameLst>
                                          <p:attrName>stroke.color</p:attrName>
                                        </p:attrNameLst>
                                      </p:cBhvr>
                                      <p:to>
                                        <p:clrVal>
                                          <a:schemeClr val="tx2"/>
                                        </p:clrVal>
                                      </p:to>
                                    </p:set>
                                    <p:set>
                                      <p:cBhvr>
                                        <p:cTn id="366" dur="indefinite"/>
                                        <p:tgtEl>
                                          <p:spTgt spid="11"/>
                                        </p:tgtEl>
                                        <p:attrNameLst>
                                          <p:attrName>stroke.on</p:attrName>
                                        </p:attrNameLst>
                                      </p:cBhvr>
                                      <p:to>
                                        <p:strVal val="true"/>
                                      </p:to>
                                    </p:set>
                                  </p:childTnLst>
                                </p:cTn>
                              </p:par>
                              <p:par>
                                <p:cTn id="367" presetID="3" presetClass="emph" presetSubtype="1" grpId="1" nodeType="withEffect">
                                  <p:stCondLst>
                                    <p:cond delay="0"/>
                                  </p:stCondLst>
                                  <p:childTnLst>
                                    <p:set>
                                      <p:cBhvr override="childStyle">
                                        <p:cTn id="368" dur="indefinite"/>
                                        <p:tgtEl>
                                          <p:spTgt spid="37"/>
                                        </p:tgtEl>
                                        <p:attrNameLst>
                                          <p:attrName>style.color</p:attrName>
                                        </p:attrNameLst>
                                      </p:cBhvr>
                                      <p:to>
                                        <p:clrVal>
                                          <a:schemeClr val="tx2"/>
                                        </p:clrVal>
                                      </p:to>
                                    </p:set>
                                  </p:childTnLst>
                                </p:cTn>
                              </p:par>
                              <p:par>
                                <p:cTn id="369" presetID="3" presetClass="emph" presetSubtype="1" grpId="1" nodeType="withEffect">
                                  <p:stCondLst>
                                    <p:cond delay="0"/>
                                  </p:stCondLst>
                                  <p:childTnLst>
                                    <p:set>
                                      <p:cBhvr override="childStyle">
                                        <p:cTn id="370" dur="indefinite"/>
                                        <p:tgtEl>
                                          <p:spTgt spid="42"/>
                                        </p:tgtEl>
                                        <p:attrNameLst>
                                          <p:attrName>style.color</p:attrName>
                                        </p:attrNameLst>
                                      </p:cBhvr>
                                      <p:to>
                                        <p:clrVal>
                                          <a:schemeClr val="tx2"/>
                                        </p:clrVal>
                                      </p:to>
                                    </p:set>
                                  </p:childTnLst>
                                </p:cTn>
                              </p:par>
                              <p:par>
                                <p:cTn id="371" presetID="7" presetClass="emph" presetSubtype="1" nodeType="withEffect">
                                  <p:stCondLst>
                                    <p:cond delay="0"/>
                                  </p:stCondLst>
                                  <p:childTnLst>
                                    <p:set>
                                      <p:cBhvr>
                                        <p:cTn id="372" dur="indefinite"/>
                                        <p:tgtEl>
                                          <p:spTgt spid="41"/>
                                        </p:tgtEl>
                                        <p:attrNameLst>
                                          <p:attrName>stroke.color</p:attrName>
                                        </p:attrNameLst>
                                      </p:cBhvr>
                                      <p:to>
                                        <p:clrVal>
                                          <a:schemeClr val="tx2"/>
                                        </p:clrVal>
                                      </p:to>
                                    </p:set>
                                    <p:set>
                                      <p:cBhvr>
                                        <p:cTn id="373" dur="indefinite"/>
                                        <p:tgtEl>
                                          <p:spTgt spid="41"/>
                                        </p:tgtEl>
                                        <p:attrNameLst>
                                          <p:attrName>stroke.on</p:attrName>
                                        </p:attrNameLst>
                                      </p:cBhvr>
                                      <p:to>
                                        <p:strVal val="true"/>
                                      </p:to>
                                    </p:set>
                                  </p:childTnLst>
                                </p:cTn>
                              </p:par>
                            </p:childTnLst>
                          </p:cTn>
                        </p:par>
                      </p:childTnLst>
                    </p:cTn>
                  </p:par>
                  <p:par>
                    <p:cTn id="374" fill="hold">
                      <p:stCondLst>
                        <p:cond delay="indefinite"/>
                      </p:stCondLst>
                      <p:childTnLst>
                        <p:par>
                          <p:cTn id="375" fill="hold">
                            <p:stCondLst>
                              <p:cond delay="0"/>
                            </p:stCondLst>
                            <p:childTnLst>
                              <p:par>
                                <p:cTn id="376" presetID="3" presetClass="emph" presetSubtype="1" grpId="3" nodeType="clickEffect">
                                  <p:stCondLst>
                                    <p:cond delay="0"/>
                                  </p:stCondLst>
                                  <p:childTnLst>
                                    <p:set>
                                      <p:cBhvr override="childStyle">
                                        <p:cTn id="377" dur="indefinite"/>
                                        <p:tgtEl>
                                          <p:spTgt spid="25">
                                            <p:txEl>
                                              <p:charRg st="4294967295" end="4294967295"/>
                                            </p:txEl>
                                          </p:spTgt>
                                        </p:tgtEl>
                                        <p:attrNameLst>
                                          <p:attrName>style.color</p:attrName>
                                        </p:attrNameLst>
                                      </p:cBhvr>
                                      <p:to>
                                        <p:clrVal>
                                          <a:schemeClr val="accent2"/>
                                        </p:clrVal>
                                      </p:to>
                                    </p:set>
                                  </p:childTnLst>
                                </p:cTn>
                              </p:par>
                              <p:par>
                                <p:cTn id="378" presetID="7" presetClass="emph" presetSubtype="1" nodeType="withEffect">
                                  <p:stCondLst>
                                    <p:cond delay="0"/>
                                  </p:stCondLst>
                                  <p:childTnLst>
                                    <p:set>
                                      <p:cBhvr>
                                        <p:cTn id="379" dur="indefinite"/>
                                        <p:tgtEl>
                                          <p:spTgt spid="25"/>
                                        </p:tgtEl>
                                        <p:attrNameLst>
                                          <p:attrName>stroke.color</p:attrName>
                                        </p:attrNameLst>
                                      </p:cBhvr>
                                      <p:to>
                                        <p:clrVal>
                                          <a:schemeClr val="accent2"/>
                                        </p:clrVal>
                                      </p:to>
                                    </p:set>
                                    <p:set>
                                      <p:cBhvr>
                                        <p:cTn id="380" dur="indefinite"/>
                                        <p:tgtEl>
                                          <p:spTgt spid="25"/>
                                        </p:tgtEl>
                                        <p:attrNameLst>
                                          <p:attrName>stroke.on</p:attrName>
                                        </p:attrNameLst>
                                      </p:cBhvr>
                                      <p:to>
                                        <p:strVal val="true"/>
                                      </p:to>
                                    </p:set>
                                  </p:childTnLst>
                                </p:cTn>
                              </p:par>
                            </p:childTnLst>
                          </p:cTn>
                        </p:par>
                      </p:childTnLst>
                    </p:cTn>
                  </p:par>
                  <p:par>
                    <p:cTn id="381" fill="hold">
                      <p:stCondLst>
                        <p:cond delay="indefinite"/>
                      </p:stCondLst>
                      <p:childTnLst>
                        <p:par>
                          <p:cTn id="382" fill="hold">
                            <p:stCondLst>
                              <p:cond delay="0"/>
                            </p:stCondLst>
                            <p:childTnLst>
                              <p:par>
                                <p:cTn id="383" presetID="3" presetClass="emph" presetSubtype="1" grpId="4" nodeType="clickEffect">
                                  <p:stCondLst>
                                    <p:cond delay="0"/>
                                  </p:stCondLst>
                                  <p:childTnLst>
                                    <p:set>
                                      <p:cBhvr override="childStyle">
                                        <p:cTn id="384" dur="indefinite"/>
                                        <p:tgtEl>
                                          <p:spTgt spid="19">
                                            <p:txEl>
                                              <p:charRg st="4294967295" end="4294967295"/>
                                            </p:txEl>
                                          </p:spTgt>
                                        </p:tgtEl>
                                        <p:attrNameLst>
                                          <p:attrName>style.color</p:attrName>
                                        </p:attrNameLst>
                                      </p:cBhvr>
                                      <p:to>
                                        <p:clrVal>
                                          <a:srgbClr val="FF0000"/>
                                        </p:clrVal>
                                      </p:to>
                                    </p:set>
                                  </p:childTnLst>
                                </p:cTn>
                              </p:par>
                              <p:par>
                                <p:cTn id="385" presetID="7" presetClass="emph" presetSubtype="1" nodeType="withEffect">
                                  <p:stCondLst>
                                    <p:cond delay="0"/>
                                  </p:stCondLst>
                                  <p:childTnLst>
                                    <p:set>
                                      <p:cBhvr>
                                        <p:cTn id="386" dur="indefinite"/>
                                        <p:tgtEl>
                                          <p:spTgt spid="33"/>
                                        </p:tgtEl>
                                        <p:attrNameLst>
                                          <p:attrName>stroke.color</p:attrName>
                                        </p:attrNameLst>
                                      </p:cBhvr>
                                      <p:to>
                                        <p:clrVal>
                                          <a:srgbClr val="008000"/>
                                        </p:clrVal>
                                      </p:to>
                                    </p:set>
                                    <p:set>
                                      <p:cBhvr>
                                        <p:cTn id="387" dur="indefinite"/>
                                        <p:tgtEl>
                                          <p:spTgt spid="33"/>
                                        </p:tgtEl>
                                        <p:attrNameLst>
                                          <p:attrName>stroke.on</p:attrName>
                                        </p:attrNameLst>
                                      </p:cBhvr>
                                      <p:to>
                                        <p:strVal val="true"/>
                                      </p:to>
                                    </p:set>
                                  </p:childTnLst>
                                </p:cTn>
                              </p:par>
                              <p:par>
                                <p:cTn id="388" presetID="7" presetClass="emph" presetSubtype="1" nodeType="withEffect">
                                  <p:stCondLst>
                                    <p:cond delay="0"/>
                                  </p:stCondLst>
                                  <p:childTnLst>
                                    <p:set>
                                      <p:cBhvr>
                                        <p:cTn id="389" dur="indefinite"/>
                                        <p:tgtEl>
                                          <p:spTgt spid="19"/>
                                        </p:tgtEl>
                                        <p:attrNameLst>
                                          <p:attrName>stroke.color</p:attrName>
                                        </p:attrNameLst>
                                      </p:cBhvr>
                                      <p:to>
                                        <p:clrVal>
                                          <a:srgbClr val="FF0000"/>
                                        </p:clrVal>
                                      </p:to>
                                    </p:set>
                                    <p:set>
                                      <p:cBhvr>
                                        <p:cTn id="390" dur="indefinite"/>
                                        <p:tgtEl>
                                          <p:spTgt spid="19"/>
                                        </p:tgtEl>
                                        <p:attrNameLst>
                                          <p:attrName>stroke.on</p:attrName>
                                        </p:attrNameLst>
                                      </p:cBhvr>
                                      <p:to>
                                        <p:strVal val="true"/>
                                      </p:to>
                                    </p:set>
                                  </p:childTnLst>
                                </p:cTn>
                              </p:par>
                            </p:childTnLst>
                          </p:cTn>
                        </p:par>
                      </p:childTnLst>
                    </p:cTn>
                  </p:par>
                  <p:par>
                    <p:cTn id="391" fill="hold">
                      <p:stCondLst>
                        <p:cond delay="indefinite"/>
                      </p:stCondLst>
                      <p:childTnLst>
                        <p:par>
                          <p:cTn id="392" fill="hold">
                            <p:stCondLst>
                              <p:cond delay="0"/>
                            </p:stCondLst>
                            <p:childTnLst>
                              <p:par>
                                <p:cTn id="393" presetID="7" presetClass="emph" presetSubtype="1" nodeType="clickEffect">
                                  <p:stCondLst>
                                    <p:cond delay="0"/>
                                  </p:stCondLst>
                                  <p:childTnLst>
                                    <p:set>
                                      <p:cBhvr>
                                        <p:cTn id="394" dur="indefinite"/>
                                        <p:tgtEl>
                                          <p:spTgt spid="24"/>
                                        </p:tgtEl>
                                        <p:attrNameLst>
                                          <p:attrName>stroke.color</p:attrName>
                                        </p:attrNameLst>
                                      </p:cBhvr>
                                      <p:to>
                                        <p:clrVal>
                                          <a:srgbClr val="FF0000"/>
                                        </p:clrVal>
                                      </p:to>
                                    </p:set>
                                    <p:set>
                                      <p:cBhvr>
                                        <p:cTn id="395" dur="indefinite"/>
                                        <p:tgtEl>
                                          <p:spTgt spid="24"/>
                                        </p:tgtEl>
                                        <p:attrNameLst>
                                          <p:attrName>stroke.on</p:attrName>
                                        </p:attrNameLst>
                                      </p:cBhvr>
                                      <p:to>
                                        <p:strVal val="true"/>
                                      </p:to>
                                    </p:set>
                                  </p:childTnLst>
                                </p:cTn>
                              </p:par>
                              <p:par>
                                <p:cTn id="396" presetID="3" presetClass="emph" presetSubtype="1" grpId="4" nodeType="withEffect">
                                  <p:stCondLst>
                                    <p:cond delay="0"/>
                                  </p:stCondLst>
                                  <p:childTnLst>
                                    <p:set>
                                      <p:cBhvr override="childStyle">
                                        <p:cTn id="397" dur="indefinite"/>
                                        <p:tgtEl>
                                          <p:spTgt spid="24">
                                            <p:txEl>
                                              <p:charRg st="4294967295" end="4294967295"/>
                                            </p:txEl>
                                          </p:spTgt>
                                        </p:tgtEl>
                                        <p:attrNameLst>
                                          <p:attrName>style.color</p:attrName>
                                        </p:attrNameLst>
                                      </p:cBhvr>
                                      <p:to>
                                        <p:clrVal>
                                          <a:srgbClr val="FF0000"/>
                                        </p:clrVal>
                                      </p:to>
                                    </p:set>
                                  </p:childTnLst>
                                </p:cTn>
                              </p:par>
                              <p:par>
                                <p:cTn id="398" presetID="3" presetClass="emph" presetSubtype="1" grpId="6" nodeType="withEffect">
                                  <p:stCondLst>
                                    <p:cond delay="0"/>
                                  </p:stCondLst>
                                  <p:childTnLst>
                                    <p:set>
                                      <p:cBhvr override="childStyle">
                                        <p:cTn id="399" dur="indefinite"/>
                                        <p:tgtEl>
                                          <p:spTgt spid="37"/>
                                        </p:tgtEl>
                                        <p:attrNameLst>
                                          <p:attrName>style.color</p:attrName>
                                        </p:attrNameLst>
                                      </p:cBhvr>
                                      <p:to>
                                        <p:clrVal>
                                          <a:schemeClr val="accent2"/>
                                        </p:clrVal>
                                      </p:to>
                                    </p:set>
                                  </p:childTnLst>
                                </p:cTn>
                              </p:par>
                              <p:par>
                                <p:cTn id="400" presetID="7" presetClass="emph" presetSubtype="1" nodeType="withEffect">
                                  <p:stCondLst>
                                    <p:cond delay="0"/>
                                  </p:stCondLst>
                                  <p:childTnLst>
                                    <p:set>
                                      <p:cBhvr>
                                        <p:cTn id="401" dur="indefinite"/>
                                        <p:tgtEl>
                                          <p:spTgt spid="11"/>
                                        </p:tgtEl>
                                        <p:attrNameLst>
                                          <p:attrName>stroke.color</p:attrName>
                                        </p:attrNameLst>
                                      </p:cBhvr>
                                      <p:to>
                                        <p:clrVal>
                                          <a:schemeClr val="accent2"/>
                                        </p:clrVal>
                                      </p:to>
                                    </p:set>
                                    <p:set>
                                      <p:cBhvr>
                                        <p:cTn id="402" dur="indefinite"/>
                                        <p:tgtEl>
                                          <p:spTgt spid="11"/>
                                        </p:tgtEl>
                                        <p:attrNameLst>
                                          <p:attrName>stroke.on</p:attrName>
                                        </p:attrNameLst>
                                      </p:cBhvr>
                                      <p:to>
                                        <p:strVal val="true"/>
                                      </p:to>
                                    </p:set>
                                  </p:childTnLst>
                                </p:cTn>
                              </p:par>
                              <p:par>
                                <p:cTn id="403" presetID="3" presetClass="emph" presetSubtype="1" grpId="5" nodeType="withEffect">
                                  <p:stCondLst>
                                    <p:cond delay="0"/>
                                  </p:stCondLst>
                                  <p:childTnLst>
                                    <p:set>
                                      <p:cBhvr override="childStyle">
                                        <p:cTn id="404" dur="indefinite"/>
                                        <p:tgtEl>
                                          <p:spTgt spid="36"/>
                                        </p:tgtEl>
                                        <p:attrNameLst>
                                          <p:attrName>style.color</p:attrName>
                                        </p:attrNameLst>
                                      </p:cBhvr>
                                      <p:to>
                                        <p:clrVal>
                                          <a:schemeClr val="accent2"/>
                                        </p:clrVal>
                                      </p:to>
                                    </p:set>
                                  </p:childTnLst>
                                </p:cTn>
                              </p:par>
                              <p:par>
                                <p:cTn id="405" presetID="7" presetClass="emph" presetSubtype="1" nodeType="withEffect">
                                  <p:stCondLst>
                                    <p:cond delay="0"/>
                                  </p:stCondLst>
                                  <p:childTnLst>
                                    <p:set>
                                      <p:cBhvr>
                                        <p:cTn id="406" dur="indefinite"/>
                                        <p:tgtEl>
                                          <p:spTgt spid="35"/>
                                        </p:tgtEl>
                                        <p:attrNameLst>
                                          <p:attrName>stroke.color</p:attrName>
                                        </p:attrNameLst>
                                      </p:cBhvr>
                                      <p:to>
                                        <p:clrVal>
                                          <a:schemeClr val="accent2"/>
                                        </p:clrVal>
                                      </p:to>
                                    </p:set>
                                    <p:set>
                                      <p:cBhvr>
                                        <p:cTn id="407" dur="indefinite"/>
                                        <p:tgtEl>
                                          <p:spTgt spid="35"/>
                                        </p:tgtEl>
                                        <p:attrNameLst>
                                          <p:attrName>stroke.on</p:attrName>
                                        </p:attrNameLst>
                                      </p:cBhvr>
                                      <p:to>
                                        <p:strVal val="true"/>
                                      </p:to>
                                    </p:set>
                                  </p:childTnLst>
                                </p:cTn>
                              </p:par>
                              <p:par>
                                <p:cTn id="408" presetID="7" presetClass="emph" presetSubtype="1" nodeType="withEffect">
                                  <p:stCondLst>
                                    <p:cond delay="0"/>
                                  </p:stCondLst>
                                  <p:childTnLst>
                                    <p:set>
                                      <p:cBhvr>
                                        <p:cTn id="409" dur="indefinite"/>
                                        <p:tgtEl>
                                          <p:spTgt spid="30"/>
                                        </p:tgtEl>
                                        <p:attrNameLst>
                                          <p:attrName>stroke.color</p:attrName>
                                        </p:attrNameLst>
                                      </p:cBhvr>
                                      <p:to>
                                        <p:clrVal>
                                          <a:schemeClr val="accent2"/>
                                        </p:clrVal>
                                      </p:to>
                                    </p:set>
                                    <p:set>
                                      <p:cBhvr>
                                        <p:cTn id="410" dur="indefinite"/>
                                        <p:tgtEl>
                                          <p:spTgt spid="30"/>
                                        </p:tgtEl>
                                        <p:attrNameLst>
                                          <p:attrName>stroke.on</p:attrName>
                                        </p:attrNameLst>
                                      </p:cBhvr>
                                      <p:to>
                                        <p:strVal val="true"/>
                                      </p:to>
                                    </p:set>
                                  </p:childTnLst>
                                </p:cTn>
                              </p:par>
                            </p:childTnLst>
                          </p:cTn>
                        </p:par>
                      </p:childTnLst>
                    </p:cTn>
                  </p:par>
                  <p:par>
                    <p:cTn id="411" fill="hold">
                      <p:stCondLst>
                        <p:cond delay="indefinite"/>
                      </p:stCondLst>
                      <p:childTnLst>
                        <p:par>
                          <p:cTn id="412" fill="hold">
                            <p:stCondLst>
                              <p:cond delay="0"/>
                            </p:stCondLst>
                            <p:childTnLst>
                              <p:par>
                                <p:cTn id="413" presetID="7" presetClass="emph" presetSubtype="1" nodeType="clickEffect">
                                  <p:stCondLst>
                                    <p:cond delay="0"/>
                                  </p:stCondLst>
                                  <p:childTnLst>
                                    <p:set>
                                      <p:cBhvr>
                                        <p:cTn id="414" dur="indefinite"/>
                                        <p:tgtEl>
                                          <p:spTgt spid="30"/>
                                        </p:tgtEl>
                                        <p:attrNameLst>
                                          <p:attrName>stroke.color</p:attrName>
                                        </p:attrNameLst>
                                      </p:cBhvr>
                                      <p:to>
                                        <p:clrVal>
                                          <a:srgbClr val="FF0000"/>
                                        </p:clrVal>
                                      </p:to>
                                    </p:set>
                                    <p:set>
                                      <p:cBhvr>
                                        <p:cTn id="415" dur="indefinite"/>
                                        <p:tgtEl>
                                          <p:spTgt spid="30"/>
                                        </p:tgtEl>
                                        <p:attrNameLst>
                                          <p:attrName>stroke.on</p:attrName>
                                        </p:attrNameLst>
                                      </p:cBhvr>
                                      <p:to>
                                        <p:strVal val="true"/>
                                      </p:to>
                                    </p:set>
                                  </p:childTnLst>
                                </p:cTn>
                              </p:par>
                              <p:par>
                                <p:cTn id="416" presetID="1" presetClass="exit" presetSubtype="0" fill="hold" grpId="2" nodeType="withEffect">
                                  <p:stCondLst>
                                    <p:cond delay="0"/>
                                  </p:stCondLst>
                                  <p:childTnLst>
                                    <p:set>
                                      <p:cBhvr>
                                        <p:cTn id="417" dur="1" fill="hold">
                                          <p:stCondLst>
                                            <p:cond delay="0"/>
                                          </p:stCondLst>
                                        </p:cTn>
                                        <p:tgtEl>
                                          <p:spTgt spid="31"/>
                                        </p:tgtEl>
                                        <p:attrNameLst>
                                          <p:attrName>style.visibility</p:attrName>
                                        </p:attrNameLst>
                                      </p:cBhvr>
                                      <p:to>
                                        <p:strVal val="hidden"/>
                                      </p:to>
                                    </p:set>
                                  </p:childTnLst>
                                </p:cTn>
                              </p:par>
                              <p:par>
                                <p:cTn id="418" presetID="1" presetClass="entr" presetSubtype="0" fill="hold" grpId="0" nodeType="withEffect">
                                  <p:stCondLst>
                                    <p:cond delay="0"/>
                                  </p:stCondLst>
                                  <p:childTnLst>
                                    <p:set>
                                      <p:cBhvr>
                                        <p:cTn id="419" dur="1" fill="hold">
                                          <p:stCondLst>
                                            <p:cond delay="0"/>
                                          </p:stCondLst>
                                        </p:cTn>
                                        <p:tgtEl>
                                          <p:spTgt spid="38"/>
                                        </p:tgtEl>
                                        <p:attrNameLst>
                                          <p:attrName>style.visibility</p:attrName>
                                        </p:attrNameLst>
                                      </p:cBhvr>
                                      <p:to>
                                        <p:strVal val="visible"/>
                                      </p:to>
                                    </p:set>
                                  </p:childTnLst>
                                </p:cTn>
                              </p:par>
                            </p:childTnLst>
                          </p:cTn>
                        </p:par>
                      </p:childTnLst>
                    </p:cTn>
                  </p:par>
                  <p:par>
                    <p:cTn id="420" fill="hold">
                      <p:stCondLst>
                        <p:cond delay="indefinite"/>
                      </p:stCondLst>
                      <p:childTnLst>
                        <p:par>
                          <p:cTn id="421" fill="hold">
                            <p:stCondLst>
                              <p:cond delay="0"/>
                            </p:stCondLst>
                            <p:childTnLst>
                              <p:par>
                                <p:cTn id="422" presetID="7" presetClass="emph" presetSubtype="1" nodeType="clickEffect">
                                  <p:stCondLst>
                                    <p:cond delay="0"/>
                                  </p:stCondLst>
                                  <p:childTnLst>
                                    <p:set>
                                      <p:cBhvr>
                                        <p:cTn id="423" dur="indefinite"/>
                                        <p:tgtEl>
                                          <p:spTgt spid="35"/>
                                        </p:tgtEl>
                                        <p:attrNameLst>
                                          <p:attrName>stroke.color</p:attrName>
                                        </p:attrNameLst>
                                      </p:cBhvr>
                                      <p:to>
                                        <p:clrVal>
                                          <a:schemeClr val="tx2"/>
                                        </p:clrVal>
                                      </p:to>
                                    </p:set>
                                    <p:set>
                                      <p:cBhvr>
                                        <p:cTn id="424" dur="indefinite"/>
                                        <p:tgtEl>
                                          <p:spTgt spid="35"/>
                                        </p:tgtEl>
                                        <p:attrNameLst>
                                          <p:attrName>stroke.on</p:attrName>
                                        </p:attrNameLst>
                                      </p:cBhvr>
                                      <p:to>
                                        <p:strVal val="true"/>
                                      </p:to>
                                    </p:set>
                                  </p:childTnLst>
                                </p:cTn>
                              </p:par>
                              <p:par>
                                <p:cTn id="425" presetID="3" presetClass="emph" presetSubtype="1" grpId="2" nodeType="withEffect">
                                  <p:stCondLst>
                                    <p:cond delay="0"/>
                                  </p:stCondLst>
                                  <p:childTnLst>
                                    <p:set>
                                      <p:cBhvr override="childStyle">
                                        <p:cTn id="426" dur="indefinite"/>
                                        <p:tgtEl>
                                          <p:spTgt spid="36"/>
                                        </p:tgtEl>
                                        <p:attrNameLst>
                                          <p:attrName>style.color</p:attrName>
                                        </p:attrNameLst>
                                      </p:cBhvr>
                                      <p:to>
                                        <p:clrVal>
                                          <a:schemeClr val="tx2"/>
                                        </p:clrVal>
                                      </p:to>
                                    </p:set>
                                  </p:childTnLst>
                                </p:cTn>
                              </p:par>
                              <p:par>
                                <p:cTn id="427" presetID="3" presetClass="emph" presetSubtype="1" grpId="6" nodeType="withEffect">
                                  <p:stCondLst>
                                    <p:cond delay="0"/>
                                  </p:stCondLst>
                                  <p:childTnLst>
                                    <p:set>
                                      <p:cBhvr override="childStyle">
                                        <p:cTn id="428" dur="indefinite"/>
                                        <p:tgtEl>
                                          <p:spTgt spid="24">
                                            <p:txEl>
                                              <p:charRg st="4294967295" end="4294967295"/>
                                            </p:txEl>
                                          </p:spTgt>
                                        </p:tgtEl>
                                        <p:attrNameLst>
                                          <p:attrName>style.color</p:attrName>
                                        </p:attrNameLst>
                                      </p:cBhvr>
                                      <p:to>
                                        <p:clrVal>
                                          <a:schemeClr val="tx2"/>
                                        </p:clrVal>
                                      </p:to>
                                    </p:set>
                                  </p:childTnLst>
                                </p:cTn>
                              </p:par>
                              <p:par>
                                <p:cTn id="429" presetID="7" presetClass="emph" presetSubtype="1" nodeType="withEffect">
                                  <p:stCondLst>
                                    <p:cond delay="0"/>
                                  </p:stCondLst>
                                  <p:childTnLst>
                                    <p:set>
                                      <p:cBhvr>
                                        <p:cTn id="430" dur="indefinite"/>
                                        <p:tgtEl>
                                          <p:spTgt spid="24"/>
                                        </p:tgtEl>
                                        <p:attrNameLst>
                                          <p:attrName>stroke.color</p:attrName>
                                        </p:attrNameLst>
                                      </p:cBhvr>
                                      <p:to>
                                        <p:clrVal>
                                          <a:schemeClr val="tx2"/>
                                        </p:clrVal>
                                      </p:to>
                                    </p:set>
                                    <p:set>
                                      <p:cBhvr>
                                        <p:cTn id="431" dur="indefinite"/>
                                        <p:tgtEl>
                                          <p:spTgt spid="24"/>
                                        </p:tgtEl>
                                        <p:attrNameLst>
                                          <p:attrName>stroke.on</p:attrName>
                                        </p:attrNameLst>
                                      </p:cBhvr>
                                      <p:to>
                                        <p:strVal val="true"/>
                                      </p:to>
                                    </p:set>
                                  </p:childTnLst>
                                </p:cTn>
                              </p:par>
                              <p:par>
                                <p:cTn id="432" presetID="3" presetClass="emph" presetSubtype="1" grpId="2" nodeType="withEffect">
                                  <p:stCondLst>
                                    <p:cond delay="0"/>
                                  </p:stCondLst>
                                  <p:childTnLst>
                                    <p:set>
                                      <p:cBhvr override="childStyle">
                                        <p:cTn id="433" dur="indefinite"/>
                                        <p:tgtEl>
                                          <p:spTgt spid="20">
                                            <p:txEl>
                                              <p:charRg st="4294967295" end="4294967295"/>
                                            </p:txEl>
                                          </p:spTgt>
                                        </p:tgtEl>
                                        <p:attrNameLst>
                                          <p:attrName>style.color</p:attrName>
                                        </p:attrNameLst>
                                      </p:cBhvr>
                                      <p:to>
                                        <p:clrVal>
                                          <a:srgbClr val="FF0000"/>
                                        </p:clrVal>
                                      </p:to>
                                    </p:set>
                                  </p:childTnLst>
                                </p:cTn>
                              </p:par>
                              <p:par>
                                <p:cTn id="434" presetID="7" presetClass="emph" presetSubtype="1" nodeType="withEffect">
                                  <p:stCondLst>
                                    <p:cond delay="0"/>
                                  </p:stCondLst>
                                  <p:childTnLst>
                                    <p:set>
                                      <p:cBhvr>
                                        <p:cTn id="435" dur="indefinite"/>
                                        <p:tgtEl>
                                          <p:spTgt spid="20"/>
                                        </p:tgtEl>
                                        <p:attrNameLst>
                                          <p:attrName>stroke.color</p:attrName>
                                        </p:attrNameLst>
                                      </p:cBhvr>
                                      <p:to>
                                        <p:clrVal>
                                          <a:srgbClr val="FF0000"/>
                                        </p:clrVal>
                                      </p:to>
                                    </p:set>
                                    <p:set>
                                      <p:cBhvr>
                                        <p:cTn id="436" dur="indefinite"/>
                                        <p:tgtEl>
                                          <p:spTgt spid="20"/>
                                        </p:tgtEl>
                                        <p:attrNameLst>
                                          <p:attrName>stroke.on</p:attrName>
                                        </p:attrNameLst>
                                      </p:cBhvr>
                                      <p:to>
                                        <p:strVal val="true"/>
                                      </p:to>
                                    </p:set>
                                  </p:childTnLst>
                                </p:cTn>
                              </p:par>
                              <p:par>
                                <p:cTn id="437" presetID="7" presetClass="emph" presetSubtype="1" nodeType="withEffect">
                                  <p:stCondLst>
                                    <p:cond delay="0"/>
                                  </p:stCondLst>
                                  <p:childTnLst>
                                    <p:set>
                                      <p:cBhvr>
                                        <p:cTn id="438" dur="indefinite"/>
                                        <p:tgtEl>
                                          <p:spTgt spid="26"/>
                                        </p:tgtEl>
                                        <p:attrNameLst>
                                          <p:attrName>stroke.color</p:attrName>
                                        </p:attrNameLst>
                                      </p:cBhvr>
                                      <p:to>
                                        <p:clrVal>
                                          <a:schemeClr val="accent2"/>
                                        </p:clrVal>
                                      </p:to>
                                    </p:set>
                                    <p:set>
                                      <p:cBhvr>
                                        <p:cTn id="439" dur="indefinite"/>
                                        <p:tgtEl>
                                          <p:spTgt spid="26"/>
                                        </p:tgtEl>
                                        <p:attrNameLst>
                                          <p:attrName>stroke.on</p:attrName>
                                        </p:attrNameLst>
                                      </p:cBhvr>
                                      <p:to>
                                        <p:strVal val="true"/>
                                      </p:to>
                                    </p:set>
                                  </p:childTnLst>
                                </p:cTn>
                              </p:par>
                              <p:par>
                                <p:cTn id="440" presetID="3" presetClass="emph" presetSubtype="1" grpId="2" nodeType="withEffect">
                                  <p:stCondLst>
                                    <p:cond delay="0"/>
                                  </p:stCondLst>
                                  <p:childTnLst>
                                    <p:set>
                                      <p:cBhvr override="childStyle">
                                        <p:cTn id="441" dur="indefinite"/>
                                        <p:tgtEl>
                                          <p:spTgt spid="29"/>
                                        </p:tgtEl>
                                        <p:attrNameLst>
                                          <p:attrName>style.color</p:attrName>
                                        </p:attrNameLst>
                                      </p:cBhvr>
                                      <p:to>
                                        <p:clrVal>
                                          <a:schemeClr val="accent2"/>
                                        </p:clrVal>
                                      </p:to>
                                    </p:set>
                                  </p:childTnLst>
                                </p:cTn>
                              </p:par>
                              <p:par>
                                <p:cTn id="442" presetID="7" presetClass="emph" presetSubtype="1" nodeType="withEffect">
                                  <p:stCondLst>
                                    <p:cond delay="0"/>
                                  </p:stCondLst>
                                  <p:childTnLst>
                                    <p:set>
                                      <p:cBhvr>
                                        <p:cTn id="443" dur="indefinite"/>
                                        <p:tgtEl>
                                          <p:spTgt spid="11"/>
                                        </p:tgtEl>
                                        <p:attrNameLst>
                                          <p:attrName>stroke.color</p:attrName>
                                        </p:attrNameLst>
                                      </p:cBhvr>
                                      <p:to>
                                        <p:clrVal>
                                          <a:schemeClr val="accent2"/>
                                        </p:clrVal>
                                      </p:to>
                                    </p:set>
                                    <p:set>
                                      <p:cBhvr>
                                        <p:cTn id="444" dur="indefinite"/>
                                        <p:tgtEl>
                                          <p:spTgt spid="11"/>
                                        </p:tgtEl>
                                        <p:attrNameLst>
                                          <p:attrName>stroke.on</p:attrName>
                                        </p:attrNameLst>
                                      </p:cBhvr>
                                      <p:to>
                                        <p:strVal val="true"/>
                                      </p:to>
                                    </p:set>
                                  </p:childTnLst>
                                </p:cTn>
                              </p:par>
                              <p:par>
                                <p:cTn id="445" presetID="3" presetClass="emph" presetSubtype="1" grpId="2" nodeType="withEffect">
                                  <p:stCondLst>
                                    <p:cond delay="0"/>
                                  </p:stCondLst>
                                  <p:childTnLst>
                                    <p:set>
                                      <p:cBhvr override="childStyle">
                                        <p:cTn id="446" dur="indefinite"/>
                                        <p:tgtEl>
                                          <p:spTgt spid="37"/>
                                        </p:tgtEl>
                                        <p:attrNameLst>
                                          <p:attrName>style.color</p:attrName>
                                        </p:attrNameLst>
                                      </p:cBhvr>
                                      <p:to>
                                        <p:clrVal>
                                          <a:schemeClr val="accent2"/>
                                        </p:clrVal>
                                      </p:to>
                                    </p:set>
                                  </p:childTnLst>
                                </p:cTn>
                              </p:par>
                            </p:childTnLst>
                          </p:cTn>
                        </p:par>
                      </p:childTnLst>
                    </p:cTn>
                  </p:par>
                  <p:par>
                    <p:cTn id="447" fill="hold">
                      <p:stCondLst>
                        <p:cond delay="indefinite"/>
                      </p:stCondLst>
                      <p:childTnLst>
                        <p:par>
                          <p:cTn id="448" fill="hold">
                            <p:stCondLst>
                              <p:cond delay="0"/>
                            </p:stCondLst>
                            <p:childTnLst>
                              <p:par>
                                <p:cTn id="449" presetID="1" presetClass="entr" presetSubtype="0" fill="hold" nodeType="clickEffect">
                                  <p:stCondLst>
                                    <p:cond delay="0"/>
                                  </p:stCondLst>
                                  <p:childTnLst>
                                    <p:set>
                                      <p:cBhvr>
                                        <p:cTn id="450" dur="1" fill="hold">
                                          <p:stCondLst>
                                            <p:cond delay="0"/>
                                          </p:stCondLst>
                                        </p:cTn>
                                        <p:tgtEl>
                                          <p:spTgt spid="39"/>
                                        </p:tgtEl>
                                        <p:attrNameLst>
                                          <p:attrName>style.visibility</p:attrName>
                                        </p:attrNameLst>
                                      </p:cBhvr>
                                      <p:to>
                                        <p:strVal val="visible"/>
                                      </p:to>
                                    </p:set>
                                  </p:childTnLst>
                                </p:cTn>
                              </p:par>
                              <p:par>
                                <p:cTn id="451" presetID="1" presetClass="entr" presetSubtype="0" fill="hold" grpId="0" nodeType="withEffect">
                                  <p:stCondLst>
                                    <p:cond delay="0"/>
                                  </p:stCondLst>
                                  <p:childTnLst>
                                    <p:set>
                                      <p:cBhvr>
                                        <p:cTn id="452" dur="1" fill="hold">
                                          <p:stCondLst>
                                            <p:cond delay="0"/>
                                          </p:stCondLst>
                                        </p:cTn>
                                        <p:tgtEl>
                                          <p:spTgt spid="40"/>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presetID="7" presetClass="emph" presetSubtype="1" nodeType="clickEffect">
                                  <p:stCondLst>
                                    <p:cond delay="0"/>
                                  </p:stCondLst>
                                  <p:childTnLst>
                                    <p:set>
                                      <p:cBhvr>
                                        <p:cTn id="456" dur="indefinite"/>
                                        <p:tgtEl>
                                          <p:spTgt spid="26"/>
                                        </p:tgtEl>
                                        <p:attrNameLst>
                                          <p:attrName>stroke.color</p:attrName>
                                        </p:attrNameLst>
                                      </p:cBhvr>
                                      <p:to>
                                        <p:clrVal>
                                          <a:schemeClr val="tx2"/>
                                        </p:clrVal>
                                      </p:to>
                                    </p:set>
                                    <p:set>
                                      <p:cBhvr>
                                        <p:cTn id="457" dur="indefinite"/>
                                        <p:tgtEl>
                                          <p:spTgt spid="26"/>
                                        </p:tgtEl>
                                        <p:attrNameLst>
                                          <p:attrName>stroke.on</p:attrName>
                                        </p:attrNameLst>
                                      </p:cBhvr>
                                      <p:to>
                                        <p:strVal val="true"/>
                                      </p:to>
                                    </p:set>
                                  </p:childTnLst>
                                </p:cTn>
                              </p:par>
                              <p:par>
                                <p:cTn id="458" presetID="7" presetClass="emph" presetSubtype="1" nodeType="withEffect">
                                  <p:stCondLst>
                                    <p:cond delay="0"/>
                                  </p:stCondLst>
                                  <p:childTnLst>
                                    <p:set>
                                      <p:cBhvr>
                                        <p:cTn id="459" dur="indefinite"/>
                                        <p:tgtEl>
                                          <p:spTgt spid="20"/>
                                        </p:tgtEl>
                                        <p:attrNameLst>
                                          <p:attrName>stroke.color</p:attrName>
                                        </p:attrNameLst>
                                      </p:cBhvr>
                                      <p:to>
                                        <p:clrVal>
                                          <a:schemeClr val="tx2"/>
                                        </p:clrVal>
                                      </p:to>
                                    </p:set>
                                    <p:set>
                                      <p:cBhvr>
                                        <p:cTn id="460" dur="indefinite"/>
                                        <p:tgtEl>
                                          <p:spTgt spid="20"/>
                                        </p:tgtEl>
                                        <p:attrNameLst>
                                          <p:attrName>stroke.on</p:attrName>
                                        </p:attrNameLst>
                                      </p:cBhvr>
                                      <p:to>
                                        <p:strVal val="true"/>
                                      </p:to>
                                    </p:set>
                                  </p:childTnLst>
                                </p:cTn>
                              </p:par>
                              <p:par>
                                <p:cTn id="461" presetID="7" presetClass="emph" presetSubtype="1" nodeType="withEffect">
                                  <p:stCondLst>
                                    <p:cond delay="0"/>
                                  </p:stCondLst>
                                  <p:childTnLst>
                                    <p:set>
                                      <p:cBhvr>
                                        <p:cTn id="462" dur="indefinite"/>
                                        <p:tgtEl>
                                          <p:spTgt spid="11"/>
                                        </p:tgtEl>
                                        <p:attrNameLst>
                                          <p:attrName>stroke.color</p:attrName>
                                        </p:attrNameLst>
                                      </p:cBhvr>
                                      <p:to>
                                        <p:clrVal>
                                          <a:schemeClr val="tx2"/>
                                        </p:clrVal>
                                      </p:to>
                                    </p:set>
                                    <p:set>
                                      <p:cBhvr>
                                        <p:cTn id="463" dur="indefinite"/>
                                        <p:tgtEl>
                                          <p:spTgt spid="11"/>
                                        </p:tgtEl>
                                        <p:attrNameLst>
                                          <p:attrName>stroke.on</p:attrName>
                                        </p:attrNameLst>
                                      </p:cBhvr>
                                      <p:to>
                                        <p:strVal val="true"/>
                                      </p:to>
                                    </p:set>
                                  </p:childTnLst>
                                </p:cTn>
                              </p:par>
                              <p:par>
                                <p:cTn id="464" presetID="3" presetClass="emph" presetSubtype="1" grpId="3" nodeType="withEffect">
                                  <p:stCondLst>
                                    <p:cond delay="0"/>
                                  </p:stCondLst>
                                  <p:childTnLst>
                                    <p:set>
                                      <p:cBhvr override="childStyle">
                                        <p:cTn id="465" dur="indefinite"/>
                                        <p:tgtEl>
                                          <p:spTgt spid="20">
                                            <p:txEl>
                                              <p:charRg st="4294967295" end="4294967295"/>
                                            </p:txEl>
                                          </p:spTgt>
                                        </p:tgtEl>
                                        <p:attrNameLst>
                                          <p:attrName>style.color</p:attrName>
                                        </p:attrNameLst>
                                      </p:cBhvr>
                                      <p:to>
                                        <p:clrVal>
                                          <a:schemeClr val="tx2"/>
                                        </p:clrVal>
                                      </p:to>
                                    </p:set>
                                  </p:childTnLst>
                                </p:cTn>
                              </p:par>
                              <p:par>
                                <p:cTn id="466" presetID="3" presetClass="emph" presetSubtype="1" grpId="3" nodeType="withEffect">
                                  <p:stCondLst>
                                    <p:cond delay="0"/>
                                  </p:stCondLst>
                                  <p:childTnLst>
                                    <p:set>
                                      <p:cBhvr override="childStyle">
                                        <p:cTn id="467" dur="indefinite"/>
                                        <p:tgtEl>
                                          <p:spTgt spid="29"/>
                                        </p:tgtEl>
                                        <p:attrNameLst>
                                          <p:attrName>style.color</p:attrName>
                                        </p:attrNameLst>
                                      </p:cBhvr>
                                      <p:to>
                                        <p:clrVal>
                                          <a:schemeClr val="tx2"/>
                                        </p:clrVal>
                                      </p:to>
                                    </p:set>
                                  </p:childTnLst>
                                </p:cTn>
                              </p:par>
                              <p:par>
                                <p:cTn id="468" presetID="3" presetClass="emph" presetSubtype="1" grpId="4" nodeType="withEffect">
                                  <p:stCondLst>
                                    <p:cond delay="0"/>
                                  </p:stCondLst>
                                  <p:childTnLst>
                                    <p:set>
                                      <p:cBhvr override="childStyle">
                                        <p:cTn id="469" dur="indefinite"/>
                                        <p:tgtEl>
                                          <p:spTgt spid="37"/>
                                        </p:tgtEl>
                                        <p:attrNameLst>
                                          <p:attrName>style.color</p:attrName>
                                        </p:attrNameLst>
                                      </p:cBhvr>
                                      <p:to>
                                        <p:clrVal>
                                          <a:schemeClr val="tx1"/>
                                        </p:clrVal>
                                      </p:to>
                                    </p:set>
                                  </p:childTnLst>
                                </p:cTn>
                              </p:par>
                            </p:childTnLst>
                          </p:cTn>
                        </p:par>
                      </p:childTnLst>
                    </p:cTn>
                  </p:par>
                  <p:par>
                    <p:cTn id="470" fill="hold">
                      <p:stCondLst>
                        <p:cond delay="indefinite"/>
                      </p:stCondLst>
                      <p:childTnLst>
                        <p:par>
                          <p:cTn id="471" fill="hold">
                            <p:stCondLst>
                              <p:cond delay="0"/>
                            </p:stCondLst>
                            <p:childTnLst>
                              <p:par>
                                <p:cTn id="472" presetID="1" presetClass="exit" presetSubtype="0" fill="hold" nodeType="clickEffect">
                                  <p:stCondLst>
                                    <p:cond delay="0"/>
                                  </p:stCondLst>
                                  <p:childTnLst>
                                    <p:set>
                                      <p:cBhvr>
                                        <p:cTn id="473" dur="1" fill="hold">
                                          <p:stCondLst>
                                            <p:cond delay="0"/>
                                          </p:stCondLst>
                                        </p:cTn>
                                        <p:tgtEl>
                                          <p:spTgt spid="33"/>
                                        </p:tgtEl>
                                        <p:attrNameLst>
                                          <p:attrName>style.visibility</p:attrName>
                                        </p:attrNameLst>
                                      </p:cBhvr>
                                      <p:to>
                                        <p:strVal val="hidden"/>
                                      </p:to>
                                    </p:set>
                                  </p:childTnLst>
                                </p:cTn>
                              </p:par>
                              <p:par>
                                <p:cTn id="474" presetID="1" presetClass="exit" presetSubtype="0" fill="hold" grpId="2" nodeType="withEffect">
                                  <p:stCondLst>
                                    <p:cond delay="0"/>
                                  </p:stCondLst>
                                  <p:childTnLst>
                                    <p:set>
                                      <p:cBhvr>
                                        <p:cTn id="475" dur="1" fill="hold">
                                          <p:stCondLst>
                                            <p:cond delay="0"/>
                                          </p:stCondLst>
                                        </p:cTn>
                                        <p:tgtEl>
                                          <p:spTgt spid="34"/>
                                        </p:tgtEl>
                                        <p:attrNameLst>
                                          <p:attrName>style.visibility</p:attrName>
                                        </p:attrNameLst>
                                      </p:cBhvr>
                                      <p:to>
                                        <p:strVal val="hidden"/>
                                      </p:to>
                                    </p:set>
                                  </p:childTnLst>
                                </p:cTn>
                              </p:par>
                              <p:par>
                                <p:cTn id="476" presetID="3" presetClass="emph" presetSubtype="1" grpId="8" nodeType="withEffect">
                                  <p:stCondLst>
                                    <p:cond delay="0"/>
                                  </p:stCondLst>
                                  <p:childTnLst>
                                    <p:set>
                                      <p:cBhvr override="childStyle">
                                        <p:cTn id="477" dur="indefinite"/>
                                        <p:tgtEl>
                                          <p:spTgt spid="19">
                                            <p:txEl>
                                              <p:charRg st="4294967295" end="4294967295"/>
                                            </p:txEl>
                                          </p:spTgt>
                                        </p:tgtEl>
                                        <p:attrNameLst>
                                          <p:attrName>style.color</p:attrName>
                                        </p:attrNameLst>
                                      </p:cBhvr>
                                      <p:to>
                                        <p:clrVal>
                                          <a:schemeClr val="tx2"/>
                                        </p:clrVal>
                                      </p:to>
                                    </p:set>
                                  </p:childTnLst>
                                </p:cTn>
                              </p:par>
                              <p:par>
                                <p:cTn id="478" presetID="7" presetClass="emph" presetSubtype="1" nodeType="withEffect">
                                  <p:stCondLst>
                                    <p:cond delay="0"/>
                                  </p:stCondLst>
                                  <p:childTnLst>
                                    <p:set>
                                      <p:cBhvr>
                                        <p:cTn id="479" dur="indefinite"/>
                                        <p:tgtEl>
                                          <p:spTgt spid="19"/>
                                        </p:tgtEl>
                                        <p:attrNameLst>
                                          <p:attrName>stroke.color</p:attrName>
                                        </p:attrNameLst>
                                      </p:cBhvr>
                                      <p:to>
                                        <p:clrVal>
                                          <a:schemeClr val="tx2"/>
                                        </p:clrVal>
                                      </p:to>
                                    </p:set>
                                    <p:set>
                                      <p:cBhvr>
                                        <p:cTn id="480" dur="indefinite"/>
                                        <p:tgtEl>
                                          <p:spTgt spid="19"/>
                                        </p:tgtEl>
                                        <p:attrNameLst>
                                          <p:attrName>stroke.on</p:attrName>
                                        </p:attrNameLst>
                                      </p:cBhvr>
                                      <p:to>
                                        <p:strVal val="true"/>
                                      </p:to>
                                    </p:set>
                                  </p:childTnLst>
                                </p:cTn>
                              </p:par>
                            </p:childTnLst>
                          </p:cTn>
                        </p:par>
                      </p:childTnLst>
                    </p:cTn>
                  </p:par>
                  <p:par>
                    <p:cTn id="481" fill="hold">
                      <p:stCondLst>
                        <p:cond delay="indefinite"/>
                      </p:stCondLst>
                      <p:childTnLst>
                        <p:par>
                          <p:cTn id="482" fill="hold">
                            <p:stCondLst>
                              <p:cond delay="0"/>
                            </p:stCondLst>
                            <p:childTnLst>
                              <p:par>
                                <p:cTn id="483" presetID="7" presetClass="emph" presetSubtype="1" nodeType="clickEffect">
                                  <p:stCondLst>
                                    <p:cond delay="0"/>
                                  </p:stCondLst>
                                  <p:childTnLst>
                                    <p:set>
                                      <p:cBhvr>
                                        <p:cTn id="484" dur="indefinite"/>
                                        <p:tgtEl>
                                          <p:spTgt spid="24"/>
                                        </p:tgtEl>
                                        <p:attrNameLst>
                                          <p:attrName>stroke.color</p:attrName>
                                        </p:attrNameLst>
                                      </p:cBhvr>
                                      <p:to>
                                        <p:clrVal>
                                          <a:srgbClr val="FF0000"/>
                                        </p:clrVal>
                                      </p:to>
                                    </p:set>
                                    <p:set>
                                      <p:cBhvr>
                                        <p:cTn id="485" dur="indefinite"/>
                                        <p:tgtEl>
                                          <p:spTgt spid="24"/>
                                        </p:tgtEl>
                                        <p:attrNameLst>
                                          <p:attrName>stroke.on</p:attrName>
                                        </p:attrNameLst>
                                      </p:cBhvr>
                                      <p:to>
                                        <p:strVal val="true"/>
                                      </p:to>
                                    </p:set>
                                  </p:childTnLst>
                                </p:cTn>
                              </p:par>
                              <p:par>
                                <p:cTn id="486" presetID="3" presetClass="emph" presetSubtype="1" grpId="7" nodeType="withEffect">
                                  <p:stCondLst>
                                    <p:cond delay="0"/>
                                  </p:stCondLst>
                                  <p:childTnLst>
                                    <p:set>
                                      <p:cBhvr override="childStyle">
                                        <p:cTn id="487" dur="indefinite"/>
                                        <p:tgtEl>
                                          <p:spTgt spid="24">
                                            <p:txEl>
                                              <p:charRg st="4294967295" end="4294967295"/>
                                            </p:txEl>
                                          </p:spTgt>
                                        </p:tgtEl>
                                        <p:attrNameLst>
                                          <p:attrName>style.color</p:attrName>
                                        </p:attrNameLst>
                                      </p:cBhvr>
                                      <p:to>
                                        <p:clrVal>
                                          <a:srgbClr val="FF0000"/>
                                        </p:clrVal>
                                      </p:to>
                                    </p:set>
                                  </p:childTnLst>
                                </p:cTn>
                              </p:par>
                              <p:par>
                                <p:cTn id="488" presetID="7" presetClass="emph" presetSubtype="1" nodeType="withEffect">
                                  <p:stCondLst>
                                    <p:cond delay="0"/>
                                  </p:stCondLst>
                                  <p:childTnLst>
                                    <p:set>
                                      <p:cBhvr>
                                        <p:cTn id="489" dur="indefinite"/>
                                        <p:tgtEl>
                                          <p:spTgt spid="12"/>
                                        </p:tgtEl>
                                        <p:attrNameLst>
                                          <p:attrName>stroke.color</p:attrName>
                                        </p:attrNameLst>
                                      </p:cBhvr>
                                      <p:to>
                                        <p:clrVal>
                                          <a:srgbClr val="008000"/>
                                        </p:clrVal>
                                      </p:to>
                                    </p:set>
                                    <p:set>
                                      <p:cBhvr>
                                        <p:cTn id="490" dur="indefinite"/>
                                        <p:tgtEl>
                                          <p:spTgt spid="12"/>
                                        </p:tgtEl>
                                        <p:attrNameLst>
                                          <p:attrName>stroke.on</p:attrName>
                                        </p:attrNameLst>
                                      </p:cBhvr>
                                      <p:to>
                                        <p:strVal val="true"/>
                                      </p:to>
                                    </p:set>
                                  </p:childTnLst>
                                </p:cTn>
                              </p:par>
                            </p:childTnLst>
                          </p:cTn>
                        </p:par>
                      </p:childTnLst>
                    </p:cTn>
                  </p:par>
                  <p:par>
                    <p:cTn id="491" fill="hold">
                      <p:stCondLst>
                        <p:cond delay="indefinite"/>
                      </p:stCondLst>
                      <p:childTnLst>
                        <p:par>
                          <p:cTn id="492" fill="hold">
                            <p:stCondLst>
                              <p:cond delay="0"/>
                            </p:stCondLst>
                            <p:childTnLst>
                              <p:par>
                                <p:cTn id="493" presetID="7" presetClass="emph" presetSubtype="1" nodeType="clickEffect">
                                  <p:stCondLst>
                                    <p:cond delay="0"/>
                                  </p:stCondLst>
                                  <p:childTnLst>
                                    <p:set>
                                      <p:cBhvr>
                                        <p:cTn id="494" dur="indefinite"/>
                                        <p:tgtEl>
                                          <p:spTgt spid="41"/>
                                        </p:tgtEl>
                                        <p:attrNameLst>
                                          <p:attrName>stroke.color</p:attrName>
                                        </p:attrNameLst>
                                      </p:cBhvr>
                                      <p:to>
                                        <p:clrVal>
                                          <a:schemeClr val="accent2"/>
                                        </p:clrVal>
                                      </p:to>
                                    </p:set>
                                    <p:set>
                                      <p:cBhvr>
                                        <p:cTn id="495" dur="indefinite"/>
                                        <p:tgtEl>
                                          <p:spTgt spid="41"/>
                                        </p:tgtEl>
                                        <p:attrNameLst>
                                          <p:attrName>stroke.on</p:attrName>
                                        </p:attrNameLst>
                                      </p:cBhvr>
                                      <p:to>
                                        <p:strVal val="true"/>
                                      </p:to>
                                    </p:set>
                                  </p:childTnLst>
                                </p:cTn>
                              </p:par>
                              <p:par>
                                <p:cTn id="496" presetID="7" presetClass="emph" presetSubtype="1" nodeType="withEffect">
                                  <p:stCondLst>
                                    <p:cond delay="0"/>
                                  </p:stCondLst>
                                  <p:childTnLst>
                                    <p:set>
                                      <p:cBhvr>
                                        <p:cTn id="497" dur="indefinite"/>
                                        <p:tgtEl>
                                          <p:spTgt spid="35"/>
                                        </p:tgtEl>
                                        <p:attrNameLst>
                                          <p:attrName>stroke.color</p:attrName>
                                        </p:attrNameLst>
                                      </p:cBhvr>
                                      <p:to>
                                        <p:clrVal>
                                          <a:schemeClr val="accent2"/>
                                        </p:clrVal>
                                      </p:to>
                                    </p:set>
                                    <p:set>
                                      <p:cBhvr>
                                        <p:cTn id="498" dur="indefinite"/>
                                        <p:tgtEl>
                                          <p:spTgt spid="35"/>
                                        </p:tgtEl>
                                        <p:attrNameLst>
                                          <p:attrName>stroke.on</p:attrName>
                                        </p:attrNameLst>
                                      </p:cBhvr>
                                      <p:to>
                                        <p:strVal val="true"/>
                                      </p:to>
                                    </p:set>
                                  </p:childTnLst>
                                </p:cTn>
                              </p:par>
                              <p:par>
                                <p:cTn id="499" presetID="7" presetClass="emph" presetSubtype="1" nodeType="withEffect">
                                  <p:stCondLst>
                                    <p:cond delay="0"/>
                                  </p:stCondLst>
                                  <p:childTnLst>
                                    <p:set>
                                      <p:cBhvr>
                                        <p:cTn id="500" dur="indefinite"/>
                                        <p:tgtEl>
                                          <p:spTgt spid="11"/>
                                        </p:tgtEl>
                                        <p:attrNameLst>
                                          <p:attrName>stroke.color</p:attrName>
                                        </p:attrNameLst>
                                      </p:cBhvr>
                                      <p:to>
                                        <p:clrVal>
                                          <a:schemeClr val="accent2"/>
                                        </p:clrVal>
                                      </p:to>
                                    </p:set>
                                    <p:set>
                                      <p:cBhvr>
                                        <p:cTn id="501" dur="indefinite"/>
                                        <p:tgtEl>
                                          <p:spTgt spid="11"/>
                                        </p:tgtEl>
                                        <p:attrNameLst>
                                          <p:attrName>stroke.on</p:attrName>
                                        </p:attrNameLst>
                                      </p:cBhvr>
                                      <p:to>
                                        <p:strVal val="true"/>
                                      </p:to>
                                    </p:set>
                                  </p:childTnLst>
                                </p:cTn>
                              </p:par>
                              <p:par>
                                <p:cTn id="502" presetID="3" presetClass="emph" presetSubtype="1" grpId="3" nodeType="withEffect">
                                  <p:stCondLst>
                                    <p:cond delay="0"/>
                                  </p:stCondLst>
                                  <p:childTnLst>
                                    <p:set>
                                      <p:cBhvr override="childStyle">
                                        <p:cTn id="503" dur="indefinite"/>
                                        <p:tgtEl>
                                          <p:spTgt spid="36"/>
                                        </p:tgtEl>
                                        <p:attrNameLst>
                                          <p:attrName>style.color</p:attrName>
                                        </p:attrNameLst>
                                      </p:cBhvr>
                                      <p:to>
                                        <p:clrVal>
                                          <a:schemeClr val="accent2"/>
                                        </p:clrVal>
                                      </p:to>
                                    </p:set>
                                  </p:childTnLst>
                                </p:cTn>
                              </p:par>
                              <p:par>
                                <p:cTn id="504" presetID="3" presetClass="emph" presetSubtype="1" grpId="2" nodeType="withEffect">
                                  <p:stCondLst>
                                    <p:cond delay="0"/>
                                  </p:stCondLst>
                                  <p:childTnLst>
                                    <p:set>
                                      <p:cBhvr override="childStyle">
                                        <p:cTn id="505" dur="indefinite"/>
                                        <p:tgtEl>
                                          <p:spTgt spid="42"/>
                                        </p:tgtEl>
                                        <p:attrNameLst>
                                          <p:attrName>style.color</p:attrName>
                                        </p:attrNameLst>
                                      </p:cBhvr>
                                      <p:to>
                                        <p:clrVal>
                                          <a:schemeClr val="accent2"/>
                                        </p:clrVal>
                                      </p:to>
                                    </p:set>
                                  </p:childTnLst>
                                </p:cTn>
                              </p:par>
                              <p:par>
                                <p:cTn id="506" presetID="3" presetClass="emph" presetSubtype="1" grpId="3" nodeType="withEffect">
                                  <p:stCondLst>
                                    <p:cond delay="0"/>
                                  </p:stCondLst>
                                  <p:childTnLst>
                                    <p:set>
                                      <p:cBhvr override="childStyle">
                                        <p:cTn id="507" dur="indefinite"/>
                                        <p:tgtEl>
                                          <p:spTgt spid="37"/>
                                        </p:tgtEl>
                                        <p:attrNameLst>
                                          <p:attrName>style.color</p:attrName>
                                        </p:attrNameLst>
                                      </p:cBhvr>
                                      <p:to>
                                        <p:clrVal>
                                          <a:schemeClr val="accent2"/>
                                        </p:clrVal>
                                      </p:to>
                                    </p:set>
                                  </p:childTnLst>
                                </p:cTn>
                              </p:par>
                            </p:childTnLst>
                          </p:cTn>
                        </p:par>
                      </p:childTnLst>
                    </p:cTn>
                  </p:par>
                  <p:par>
                    <p:cTn id="508" fill="hold">
                      <p:stCondLst>
                        <p:cond delay="indefinite"/>
                      </p:stCondLst>
                      <p:childTnLst>
                        <p:par>
                          <p:cTn id="509" fill="hold">
                            <p:stCondLst>
                              <p:cond delay="0"/>
                            </p:stCondLst>
                            <p:childTnLst>
                              <p:par>
                                <p:cTn id="510" presetID="7" presetClass="emph" presetSubtype="1" nodeType="clickEffect">
                                  <p:stCondLst>
                                    <p:cond delay="0"/>
                                  </p:stCondLst>
                                  <p:childTnLst>
                                    <p:set>
                                      <p:cBhvr>
                                        <p:cTn id="511" dur="indefinite"/>
                                        <p:tgtEl>
                                          <p:spTgt spid="41"/>
                                        </p:tgtEl>
                                        <p:attrNameLst>
                                          <p:attrName>stroke.color</p:attrName>
                                        </p:attrNameLst>
                                      </p:cBhvr>
                                      <p:to>
                                        <p:clrVal>
                                          <a:srgbClr val="FF0000"/>
                                        </p:clrVal>
                                      </p:to>
                                    </p:set>
                                    <p:set>
                                      <p:cBhvr>
                                        <p:cTn id="512" dur="indefinite"/>
                                        <p:tgtEl>
                                          <p:spTgt spid="41"/>
                                        </p:tgtEl>
                                        <p:attrNameLst>
                                          <p:attrName>stroke.on</p:attrName>
                                        </p:attrNameLst>
                                      </p:cBhvr>
                                      <p:to>
                                        <p:strVal val="true"/>
                                      </p:to>
                                    </p:set>
                                  </p:childTnLst>
                                </p:cTn>
                              </p:par>
                              <p:par>
                                <p:cTn id="513" presetID="1" presetClass="entr" presetSubtype="0" fill="hold" grpId="0" nodeType="withEffect">
                                  <p:stCondLst>
                                    <p:cond delay="0"/>
                                  </p:stCondLst>
                                  <p:childTnLst>
                                    <p:set>
                                      <p:cBhvr>
                                        <p:cTn id="514" dur="1" fill="hold">
                                          <p:stCondLst>
                                            <p:cond delay="0"/>
                                          </p:stCondLst>
                                        </p:cTn>
                                        <p:tgtEl>
                                          <p:spTgt spid="43"/>
                                        </p:tgtEl>
                                        <p:attrNameLst>
                                          <p:attrName>style.visibility</p:attrName>
                                        </p:attrNameLst>
                                      </p:cBhvr>
                                      <p:to>
                                        <p:strVal val="visible"/>
                                      </p:to>
                                    </p:set>
                                  </p:childTnLst>
                                </p:cTn>
                              </p:par>
                              <p:par>
                                <p:cTn id="515" presetID="1" presetClass="exit" presetSubtype="0" fill="hold" grpId="3" nodeType="withEffect">
                                  <p:stCondLst>
                                    <p:cond delay="0"/>
                                  </p:stCondLst>
                                  <p:childTnLst>
                                    <p:set>
                                      <p:cBhvr>
                                        <p:cTn id="516" dur="1" fill="hold">
                                          <p:stCondLst>
                                            <p:cond delay="0"/>
                                          </p:stCondLst>
                                        </p:cTn>
                                        <p:tgtEl>
                                          <p:spTgt spid="42"/>
                                        </p:tgtEl>
                                        <p:attrNameLst>
                                          <p:attrName>style.visibility</p:attrName>
                                        </p:attrNameLst>
                                      </p:cBhvr>
                                      <p:to>
                                        <p:strVal val="hidden"/>
                                      </p:to>
                                    </p:set>
                                  </p:childTnLst>
                                </p:cTn>
                              </p:par>
                            </p:childTnLst>
                          </p:cTn>
                        </p:par>
                      </p:childTnLst>
                    </p:cTn>
                  </p:par>
                  <p:par>
                    <p:cTn id="517" fill="hold">
                      <p:stCondLst>
                        <p:cond delay="indefinite"/>
                      </p:stCondLst>
                      <p:childTnLst>
                        <p:par>
                          <p:cTn id="518" fill="hold">
                            <p:stCondLst>
                              <p:cond delay="0"/>
                            </p:stCondLst>
                            <p:childTnLst>
                              <p:par>
                                <p:cTn id="519" presetID="3" presetClass="emph" presetSubtype="1" grpId="6" nodeType="clickEffect">
                                  <p:stCondLst>
                                    <p:cond delay="0"/>
                                  </p:stCondLst>
                                  <p:childTnLst>
                                    <p:set>
                                      <p:cBhvr override="childStyle">
                                        <p:cTn id="520" dur="indefinite"/>
                                        <p:tgtEl>
                                          <p:spTgt spid="36"/>
                                        </p:tgtEl>
                                        <p:attrNameLst>
                                          <p:attrName>style.color</p:attrName>
                                        </p:attrNameLst>
                                      </p:cBhvr>
                                      <p:to>
                                        <p:clrVal>
                                          <a:schemeClr val="tx1"/>
                                        </p:clrVal>
                                      </p:to>
                                    </p:set>
                                  </p:childTnLst>
                                </p:cTn>
                              </p:par>
                              <p:par>
                                <p:cTn id="521" presetID="7" presetClass="emph" presetSubtype="1" nodeType="withEffect">
                                  <p:stCondLst>
                                    <p:cond delay="0"/>
                                  </p:stCondLst>
                                  <p:childTnLst>
                                    <p:set>
                                      <p:cBhvr>
                                        <p:cTn id="522" dur="indefinite"/>
                                        <p:tgtEl>
                                          <p:spTgt spid="35"/>
                                        </p:tgtEl>
                                        <p:attrNameLst>
                                          <p:attrName>stroke.color</p:attrName>
                                        </p:attrNameLst>
                                      </p:cBhvr>
                                      <p:to>
                                        <p:clrVal>
                                          <a:schemeClr val="tx1"/>
                                        </p:clrVal>
                                      </p:to>
                                    </p:set>
                                    <p:set>
                                      <p:cBhvr>
                                        <p:cTn id="523" dur="indefinite"/>
                                        <p:tgtEl>
                                          <p:spTgt spid="35"/>
                                        </p:tgtEl>
                                        <p:attrNameLst>
                                          <p:attrName>stroke.on</p:attrName>
                                        </p:attrNameLst>
                                      </p:cBhvr>
                                      <p:to>
                                        <p:strVal val="true"/>
                                      </p:to>
                                    </p:set>
                                  </p:childTnLst>
                                </p:cTn>
                              </p:par>
                              <p:par>
                                <p:cTn id="524" presetID="3" presetClass="emph" presetSubtype="1" grpId="4" nodeType="withEffect">
                                  <p:stCondLst>
                                    <p:cond delay="0"/>
                                  </p:stCondLst>
                                  <p:childTnLst>
                                    <p:set>
                                      <p:cBhvr override="childStyle">
                                        <p:cTn id="525" dur="indefinite"/>
                                        <p:tgtEl>
                                          <p:spTgt spid="20">
                                            <p:txEl>
                                              <p:charRg st="4294967295" end="4294967295"/>
                                            </p:txEl>
                                          </p:spTgt>
                                        </p:tgtEl>
                                        <p:attrNameLst>
                                          <p:attrName>style.color</p:attrName>
                                        </p:attrNameLst>
                                      </p:cBhvr>
                                      <p:to>
                                        <p:clrVal>
                                          <a:srgbClr val="FF0000"/>
                                        </p:clrVal>
                                      </p:to>
                                    </p:set>
                                  </p:childTnLst>
                                </p:cTn>
                              </p:par>
                              <p:par>
                                <p:cTn id="526" presetID="7" presetClass="emph" presetSubtype="1" nodeType="withEffect">
                                  <p:stCondLst>
                                    <p:cond delay="0"/>
                                  </p:stCondLst>
                                  <p:childTnLst>
                                    <p:set>
                                      <p:cBhvr>
                                        <p:cTn id="527" dur="indefinite"/>
                                        <p:tgtEl>
                                          <p:spTgt spid="20"/>
                                        </p:tgtEl>
                                        <p:attrNameLst>
                                          <p:attrName>stroke.color</p:attrName>
                                        </p:attrNameLst>
                                      </p:cBhvr>
                                      <p:to>
                                        <p:clrVal>
                                          <a:srgbClr val="FF0000"/>
                                        </p:clrVal>
                                      </p:to>
                                    </p:set>
                                    <p:set>
                                      <p:cBhvr>
                                        <p:cTn id="528" dur="indefinite"/>
                                        <p:tgtEl>
                                          <p:spTgt spid="20"/>
                                        </p:tgtEl>
                                        <p:attrNameLst>
                                          <p:attrName>stroke.on</p:attrName>
                                        </p:attrNameLst>
                                      </p:cBhvr>
                                      <p:to>
                                        <p:strVal val="true"/>
                                      </p:to>
                                    </p:set>
                                  </p:childTnLst>
                                </p:cTn>
                              </p:par>
                              <p:par>
                                <p:cTn id="529" presetID="7" presetClass="emph" presetSubtype="1" nodeType="withEffect">
                                  <p:stCondLst>
                                    <p:cond delay="0"/>
                                  </p:stCondLst>
                                  <p:childTnLst>
                                    <p:set>
                                      <p:cBhvr>
                                        <p:cTn id="530" dur="indefinite"/>
                                        <p:tgtEl>
                                          <p:spTgt spid="26"/>
                                        </p:tgtEl>
                                        <p:attrNameLst>
                                          <p:attrName>stroke.color</p:attrName>
                                        </p:attrNameLst>
                                      </p:cBhvr>
                                      <p:to>
                                        <p:clrVal>
                                          <a:schemeClr val="accent2"/>
                                        </p:clrVal>
                                      </p:to>
                                    </p:set>
                                    <p:set>
                                      <p:cBhvr>
                                        <p:cTn id="531" dur="indefinite"/>
                                        <p:tgtEl>
                                          <p:spTgt spid="26"/>
                                        </p:tgtEl>
                                        <p:attrNameLst>
                                          <p:attrName>stroke.on</p:attrName>
                                        </p:attrNameLst>
                                      </p:cBhvr>
                                      <p:to>
                                        <p:strVal val="true"/>
                                      </p:to>
                                    </p:set>
                                  </p:childTnLst>
                                </p:cTn>
                              </p:par>
                              <p:par>
                                <p:cTn id="532" presetID="3" presetClass="emph" presetSubtype="1" grpId="4" nodeType="withEffect">
                                  <p:stCondLst>
                                    <p:cond delay="0"/>
                                  </p:stCondLst>
                                  <p:childTnLst>
                                    <p:set>
                                      <p:cBhvr override="childStyle">
                                        <p:cTn id="533" dur="indefinite"/>
                                        <p:tgtEl>
                                          <p:spTgt spid="29"/>
                                        </p:tgtEl>
                                        <p:attrNameLst>
                                          <p:attrName>style.color</p:attrName>
                                        </p:attrNameLst>
                                      </p:cBhvr>
                                      <p:to>
                                        <p:clrVal>
                                          <a:schemeClr val="accent2"/>
                                        </p:clrVal>
                                      </p:to>
                                    </p:set>
                                  </p:childTnLst>
                                </p:cTn>
                              </p:par>
                              <p:par>
                                <p:cTn id="534" presetID="7" presetClass="emph" presetSubtype="1" nodeType="withEffect">
                                  <p:stCondLst>
                                    <p:cond delay="0"/>
                                  </p:stCondLst>
                                  <p:childTnLst>
                                    <p:set>
                                      <p:cBhvr>
                                        <p:cTn id="535" dur="indefinite"/>
                                        <p:tgtEl>
                                          <p:spTgt spid="27"/>
                                        </p:tgtEl>
                                        <p:attrNameLst>
                                          <p:attrName>stroke.color</p:attrName>
                                        </p:attrNameLst>
                                      </p:cBhvr>
                                      <p:to>
                                        <p:clrVal>
                                          <a:schemeClr val="accent2"/>
                                        </p:clrVal>
                                      </p:to>
                                    </p:set>
                                    <p:set>
                                      <p:cBhvr>
                                        <p:cTn id="536" dur="indefinite"/>
                                        <p:tgtEl>
                                          <p:spTgt spid="27"/>
                                        </p:tgtEl>
                                        <p:attrNameLst>
                                          <p:attrName>stroke.on</p:attrName>
                                        </p:attrNameLst>
                                      </p:cBhvr>
                                      <p:to>
                                        <p:strVal val="true"/>
                                      </p:to>
                                    </p:set>
                                  </p:childTnLst>
                                </p:cTn>
                              </p:par>
                              <p:par>
                                <p:cTn id="537" presetID="3" presetClass="emph" presetSubtype="1" grpId="2" nodeType="withEffect">
                                  <p:stCondLst>
                                    <p:cond delay="0"/>
                                  </p:stCondLst>
                                  <p:childTnLst>
                                    <p:set>
                                      <p:cBhvr override="childStyle">
                                        <p:cTn id="538" dur="indefinite"/>
                                        <p:tgtEl>
                                          <p:spTgt spid="28"/>
                                        </p:tgtEl>
                                        <p:attrNameLst>
                                          <p:attrName>style.color</p:attrName>
                                        </p:attrNameLst>
                                      </p:cBhvr>
                                      <p:to>
                                        <p:clrVal>
                                          <a:schemeClr val="accent2"/>
                                        </p:clrVal>
                                      </p:to>
                                    </p:set>
                                  </p:childTnLst>
                                </p:cTn>
                              </p:par>
                            </p:childTnLst>
                          </p:cTn>
                        </p:par>
                      </p:childTnLst>
                    </p:cTn>
                  </p:par>
                  <p:par>
                    <p:cTn id="539" fill="hold">
                      <p:stCondLst>
                        <p:cond delay="indefinite"/>
                      </p:stCondLst>
                      <p:childTnLst>
                        <p:par>
                          <p:cTn id="540" fill="hold">
                            <p:stCondLst>
                              <p:cond delay="0"/>
                            </p:stCondLst>
                            <p:childTnLst>
                              <p:par>
                                <p:cTn id="541" presetID="1" presetClass="exit" presetSubtype="0" fill="hold" grpId="3" nodeType="clickEffect">
                                  <p:stCondLst>
                                    <p:cond delay="0"/>
                                  </p:stCondLst>
                                  <p:childTnLst>
                                    <p:set>
                                      <p:cBhvr>
                                        <p:cTn id="542" dur="1" fill="hold">
                                          <p:stCondLst>
                                            <p:cond delay="0"/>
                                          </p:stCondLst>
                                        </p:cTn>
                                        <p:tgtEl>
                                          <p:spTgt spid="28"/>
                                        </p:tgtEl>
                                        <p:attrNameLst>
                                          <p:attrName>style.visibility</p:attrName>
                                        </p:attrNameLst>
                                      </p:cBhvr>
                                      <p:to>
                                        <p:strVal val="hidden"/>
                                      </p:to>
                                    </p:set>
                                  </p:childTnLst>
                                </p:cTn>
                              </p:par>
                              <p:par>
                                <p:cTn id="543" presetID="1" presetClass="entr" presetSubtype="0" fill="hold" grpId="0" nodeType="withEffect">
                                  <p:stCondLst>
                                    <p:cond delay="0"/>
                                  </p:stCondLst>
                                  <p:childTnLst>
                                    <p:set>
                                      <p:cBhvr>
                                        <p:cTn id="544" dur="1" fill="hold">
                                          <p:stCondLst>
                                            <p:cond delay="0"/>
                                          </p:stCondLst>
                                        </p:cTn>
                                        <p:tgtEl>
                                          <p:spTgt spid="44"/>
                                        </p:tgtEl>
                                        <p:attrNameLst>
                                          <p:attrName>style.visibility</p:attrName>
                                        </p:attrNameLst>
                                      </p:cBhvr>
                                      <p:to>
                                        <p:strVal val="visible"/>
                                      </p:to>
                                    </p:set>
                                  </p:childTnLst>
                                </p:cTn>
                              </p:par>
                              <p:par>
                                <p:cTn id="545" presetID="7" presetClass="emph" presetSubtype="1" nodeType="withEffect">
                                  <p:stCondLst>
                                    <p:cond delay="0"/>
                                  </p:stCondLst>
                                  <p:childTnLst>
                                    <p:set>
                                      <p:cBhvr>
                                        <p:cTn id="546" dur="indefinite"/>
                                        <p:tgtEl>
                                          <p:spTgt spid="27"/>
                                        </p:tgtEl>
                                        <p:attrNameLst>
                                          <p:attrName>stroke.color</p:attrName>
                                        </p:attrNameLst>
                                      </p:cBhvr>
                                      <p:to>
                                        <p:clrVal>
                                          <a:srgbClr val="FF0000"/>
                                        </p:clrVal>
                                      </p:to>
                                    </p:set>
                                    <p:set>
                                      <p:cBhvr>
                                        <p:cTn id="547" dur="indefinite"/>
                                        <p:tgtEl>
                                          <p:spTgt spid="27"/>
                                        </p:tgtEl>
                                        <p:attrNameLst>
                                          <p:attrName>stroke.on</p:attrName>
                                        </p:attrNameLst>
                                      </p:cBhvr>
                                      <p:to>
                                        <p:strVal val="true"/>
                                      </p:to>
                                    </p:set>
                                  </p:childTnLst>
                                </p:cTn>
                              </p:par>
                            </p:childTnLst>
                          </p:cTn>
                        </p:par>
                      </p:childTnLst>
                    </p:cTn>
                  </p:par>
                  <p:par>
                    <p:cTn id="548" fill="hold">
                      <p:stCondLst>
                        <p:cond delay="indefinite"/>
                      </p:stCondLst>
                      <p:childTnLst>
                        <p:par>
                          <p:cTn id="549" fill="hold">
                            <p:stCondLst>
                              <p:cond delay="0"/>
                            </p:stCondLst>
                            <p:childTnLst>
                              <p:par>
                                <p:cTn id="550" presetID="1" presetClass="exit" presetSubtype="0" fill="hold" nodeType="clickEffect">
                                  <p:stCondLst>
                                    <p:cond delay="0"/>
                                  </p:stCondLst>
                                  <p:childTnLst>
                                    <p:set>
                                      <p:cBhvr>
                                        <p:cTn id="551" dur="1" fill="hold">
                                          <p:stCondLst>
                                            <p:cond delay="0"/>
                                          </p:stCondLst>
                                        </p:cTn>
                                        <p:tgtEl>
                                          <p:spTgt spid="12"/>
                                        </p:tgtEl>
                                        <p:attrNameLst>
                                          <p:attrName>style.visibility</p:attrName>
                                        </p:attrNameLst>
                                      </p:cBhvr>
                                      <p:to>
                                        <p:strVal val="hidden"/>
                                      </p:to>
                                    </p:set>
                                  </p:childTnLst>
                                </p:cTn>
                              </p:par>
                              <p:par>
                                <p:cTn id="552" presetID="1" presetClass="exit" presetSubtype="0" fill="hold" grpId="2" nodeType="withEffect">
                                  <p:stCondLst>
                                    <p:cond delay="0"/>
                                  </p:stCondLst>
                                  <p:childTnLst>
                                    <p:set>
                                      <p:cBhvr>
                                        <p:cTn id="553" dur="1" fill="hold">
                                          <p:stCondLst>
                                            <p:cond delay="0"/>
                                          </p:stCondLst>
                                        </p:cTn>
                                        <p:tgtEl>
                                          <p:spTgt spid="32"/>
                                        </p:tgtEl>
                                        <p:attrNameLst>
                                          <p:attrName>style.visibility</p:attrName>
                                        </p:attrNameLst>
                                      </p:cBhvr>
                                      <p:to>
                                        <p:strVal val="hidden"/>
                                      </p:to>
                                    </p:set>
                                  </p:childTnLst>
                                </p:cTn>
                              </p:par>
                            </p:childTnLst>
                          </p:cTn>
                        </p:par>
                      </p:childTnLst>
                    </p:cTn>
                  </p:par>
                  <p:par>
                    <p:cTn id="554" fill="hold">
                      <p:stCondLst>
                        <p:cond delay="indefinite"/>
                      </p:stCondLst>
                      <p:childTnLst>
                        <p:par>
                          <p:cTn id="555" fill="hold">
                            <p:stCondLst>
                              <p:cond delay="0"/>
                            </p:stCondLst>
                            <p:childTnLst>
                              <p:par>
                                <p:cTn id="556" presetID="1" presetClass="exit" presetSubtype="0" fill="hold" grpId="5" nodeType="clickEffect">
                                  <p:stCondLst>
                                    <p:cond delay="0"/>
                                  </p:stCondLst>
                                  <p:childTnLst>
                                    <p:set>
                                      <p:cBhvr>
                                        <p:cTn id="557" dur="1" fill="hold">
                                          <p:stCondLst>
                                            <p:cond delay="0"/>
                                          </p:stCondLst>
                                        </p:cTn>
                                        <p:tgtEl>
                                          <p:spTgt spid="37"/>
                                        </p:tgtEl>
                                        <p:attrNameLst>
                                          <p:attrName>style.visibility</p:attrName>
                                        </p:attrNameLst>
                                      </p:cBhvr>
                                      <p:to>
                                        <p:strVal val="hidden"/>
                                      </p:to>
                                    </p:set>
                                  </p:childTnLst>
                                </p:cTn>
                              </p:par>
                              <p:par>
                                <p:cTn id="558" presetID="1" presetClass="exit" presetSubtype="0" fill="hold" nodeType="withEffect">
                                  <p:stCondLst>
                                    <p:cond delay="0"/>
                                  </p:stCondLst>
                                  <p:childTnLst>
                                    <p:set>
                                      <p:cBhvr>
                                        <p:cTn id="559" dur="1" fill="hold">
                                          <p:stCondLst>
                                            <p:cond delay="0"/>
                                          </p:stCondLst>
                                        </p:cTn>
                                        <p:tgtEl>
                                          <p:spTgt spid="11"/>
                                        </p:tgtEl>
                                        <p:attrNameLst>
                                          <p:attrName>style.visibility</p:attrName>
                                        </p:attrNameLst>
                                      </p:cBhvr>
                                      <p:to>
                                        <p:strVal val="hidden"/>
                                      </p:to>
                                    </p:set>
                                  </p:childTnLst>
                                </p:cTn>
                              </p:par>
                              <p:par>
                                <p:cTn id="560" presetID="1" presetClass="exit" presetSubtype="0" fill="hold" grpId="5" nodeType="withEffect">
                                  <p:stCondLst>
                                    <p:cond delay="0"/>
                                  </p:stCondLst>
                                  <p:childTnLst>
                                    <p:set>
                                      <p:cBhvr>
                                        <p:cTn id="561" dur="1" fill="hold">
                                          <p:stCondLst>
                                            <p:cond delay="0"/>
                                          </p:stCondLst>
                                        </p:cTn>
                                        <p:tgtEl>
                                          <p:spTgt spid="29"/>
                                        </p:tgtEl>
                                        <p:attrNameLst>
                                          <p:attrName>style.visibility</p:attrName>
                                        </p:attrNameLst>
                                      </p:cBhvr>
                                      <p:to>
                                        <p:strVal val="hidden"/>
                                      </p:to>
                                    </p:set>
                                  </p:childTnLst>
                                </p:cTn>
                              </p:par>
                              <p:par>
                                <p:cTn id="562" presetID="1" presetClass="exit" presetSubtype="0" fill="hold" nodeType="withEffect">
                                  <p:stCondLst>
                                    <p:cond delay="0"/>
                                  </p:stCondLst>
                                  <p:childTnLst>
                                    <p:set>
                                      <p:cBhvr>
                                        <p:cTn id="563" dur="1" fill="hold">
                                          <p:stCondLst>
                                            <p:cond delay="0"/>
                                          </p:stCondLst>
                                        </p:cTn>
                                        <p:tgtEl>
                                          <p:spTgt spid="26"/>
                                        </p:tgtEl>
                                        <p:attrNameLst>
                                          <p:attrName>style.visibility</p:attrName>
                                        </p:attrNameLst>
                                      </p:cBhvr>
                                      <p:to>
                                        <p:strVal val="hidden"/>
                                      </p:to>
                                    </p:set>
                                  </p:childTnLst>
                                </p:cTn>
                              </p:par>
                              <p:par>
                                <p:cTn id="564" presetID="1" presetClass="exit" presetSubtype="0" fill="hold" grpId="4" nodeType="withEffect">
                                  <p:stCondLst>
                                    <p:cond delay="0"/>
                                  </p:stCondLst>
                                  <p:childTnLst>
                                    <p:set>
                                      <p:cBhvr>
                                        <p:cTn id="565" dur="1" fill="hold">
                                          <p:stCondLst>
                                            <p:cond delay="0"/>
                                          </p:stCondLst>
                                        </p:cTn>
                                        <p:tgtEl>
                                          <p:spTgt spid="36"/>
                                        </p:tgtEl>
                                        <p:attrNameLst>
                                          <p:attrName>style.visibility</p:attrName>
                                        </p:attrNameLst>
                                      </p:cBhvr>
                                      <p:to>
                                        <p:strVal val="hidden"/>
                                      </p:to>
                                    </p:set>
                                  </p:childTnLst>
                                </p:cTn>
                              </p:par>
                              <p:par>
                                <p:cTn id="566" presetID="1" presetClass="exit" presetSubtype="0" fill="hold" nodeType="withEffect">
                                  <p:stCondLst>
                                    <p:cond delay="0"/>
                                  </p:stCondLst>
                                  <p:childTnLst>
                                    <p:set>
                                      <p:cBhvr>
                                        <p:cTn id="567" dur="1" fill="hold">
                                          <p:stCondLst>
                                            <p:cond delay="0"/>
                                          </p:stCondLst>
                                        </p:cTn>
                                        <p:tgtEl>
                                          <p:spTgt spid="35"/>
                                        </p:tgtEl>
                                        <p:attrNameLst>
                                          <p:attrName>style.visibility</p:attrName>
                                        </p:attrNameLst>
                                      </p:cBhvr>
                                      <p:to>
                                        <p:strVal val="hidden"/>
                                      </p:to>
                                    </p:set>
                                  </p:childTnLst>
                                </p:cTn>
                              </p:par>
                            </p:childTnLst>
                          </p:cTn>
                        </p:par>
                      </p:childTnLst>
                    </p:cTn>
                  </p:par>
                  <p:par>
                    <p:cTn id="568" fill="hold">
                      <p:stCondLst>
                        <p:cond delay="indefinite"/>
                      </p:stCondLst>
                      <p:childTnLst>
                        <p:par>
                          <p:cTn id="569" fill="hold">
                            <p:stCondLst>
                              <p:cond delay="0"/>
                            </p:stCondLst>
                            <p:childTnLst>
                              <p:par>
                                <p:cTn id="570" presetID="1" presetClass="exit" presetSubtype="0" fill="hold" grpId="6" nodeType="clickEffect">
                                  <p:stCondLst>
                                    <p:cond delay="0"/>
                                  </p:stCondLst>
                                  <p:childTnLst>
                                    <p:set>
                                      <p:cBhvr>
                                        <p:cTn id="571" dur="1" fill="hold">
                                          <p:stCondLst>
                                            <p:cond delay="0"/>
                                          </p:stCondLst>
                                        </p:cTn>
                                        <p:tgtEl>
                                          <p:spTgt spid="25"/>
                                        </p:tgtEl>
                                        <p:attrNameLst>
                                          <p:attrName>style.visibility</p:attrName>
                                        </p:attrNameLst>
                                      </p:cBhvr>
                                      <p:to>
                                        <p:strVal val="hidden"/>
                                      </p:to>
                                    </p:set>
                                  </p:childTnLst>
                                </p:cTn>
                              </p:par>
                            </p:childTnLst>
                          </p:cTn>
                        </p:par>
                      </p:childTnLst>
                    </p:cTn>
                  </p:par>
                  <p:par>
                    <p:cTn id="572" fill="hold">
                      <p:stCondLst>
                        <p:cond delay="indefinite"/>
                      </p:stCondLst>
                      <p:childTnLst>
                        <p:par>
                          <p:cTn id="573" fill="hold">
                            <p:stCondLst>
                              <p:cond delay="0"/>
                            </p:stCondLst>
                            <p:childTnLst>
                              <p:par>
                                <p:cTn id="574" presetID="7" presetClass="emph" presetSubtype="1" nodeType="clickEffect">
                                  <p:stCondLst>
                                    <p:cond delay="0"/>
                                  </p:stCondLst>
                                  <p:childTnLst>
                                    <p:set>
                                      <p:cBhvr>
                                        <p:cTn id="575" dur="indefinite"/>
                                        <p:tgtEl>
                                          <p:spTgt spid="39"/>
                                        </p:tgtEl>
                                        <p:attrNameLst>
                                          <p:attrName>stroke.color</p:attrName>
                                        </p:attrNameLst>
                                      </p:cBhvr>
                                      <p:to>
                                        <p:clrVal>
                                          <a:schemeClr val="tx2"/>
                                        </p:clrVal>
                                      </p:to>
                                    </p:set>
                                    <p:set>
                                      <p:cBhvr>
                                        <p:cTn id="576" dur="indefinite"/>
                                        <p:tgtEl>
                                          <p:spTgt spid="39"/>
                                        </p:tgtEl>
                                        <p:attrNameLst>
                                          <p:attrName>stroke.on</p:attrName>
                                        </p:attrNameLst>
                                      </p:cBhvr>
                                      <p:to>
                                        <p:strVal val="true"/>
                                      </p:to>
                                    </p:set>
                                  </p:childTnLst>
                                </p:cTn>
                              </p:par>
                              <p:par>
                                <p:cTn id="577" presetID="7" presetClass="emph" presetSubtype="1" nodeType="withEffect">
                                  <p:stCondLst>
                                    <p:cond delay="0"/>
                                  </p:stCondLst>
                                  <p:childTnLst>
                                    <p:set>
                                      <p:cBhvr>
                                        <p:cTn id="578" dur="indefinite"/>
                                        <p:tgtEl>
                                          <p:spTgt spid="27"/>
                                        </p:tgtEl>
                                        <p:attrNameLst>
                                          <p:attrName>stroke.color</p:attrName>
                                        </p:attrNameLst>
                                      </p:cBhvr>
                                      <p:to>
                                        <p:clrVal>
                                          <a:schemeClr val="tx2"/>
                                        </p:clrVal>
                                      </p:to>
                                    </p:set>
                                    <p:set>
                                      <p:cBhvr>
                                        <p:cTn id="579" dur="indefinite"/>
                                        <p:tgtEl>
                                          <p:spTgt spid="27"/>
                                        </p:tgtEl>
                                        <p:attrNameLst>
                                          <p:attrName>stroke.on</p:attrName>
                                        </p:attrNameLst>
                                      </p:cBhvr>
                                      <p:to>
                                        <p:strVal val="true"/>
                                      </p:to>
                                    </p:set>
                                  </p:childTnLst>
                                </p:cTn>
                              </p:par>
                              <p:par>
                                <p:cTn id="580" presetID="7" presetClass="emph" presetSubtype="1" nodeType="withEffect">
                                  <p:stCondLst>
                                    <p:cond delay="0"/>
                                  </p:stCondLst>
                                  <p:childTnLst>
                                    <p:set>
                                      <p:cBhvr>
                                        <p:cTn id="581" dur="indefinite"/>
                                        <p:tgtEl>
                                          <p:spTgt spid="20"/>
                                        </p:tgtEl>
                                        <p:attrNameLst>
                                          <p:attrName>stroke.color</p:attrName>
                                        </p:attrNameLst>
                                      </p:cBhvr>
                                      <p:to>
                                        <p:clrVal>
                                          <a:schemeClr val="tx2"/>
                                        </p:clrVal>
                                      </p:to>
                                    </p:set>
                                    <p:set>
                                      <p:cBhvr>
                                        <p:cTn id="582" dur="indefinite"/>
                                        <p:tgtEl>
                                          <p:spTgt spid="20"/>
                                        </p:tgtEl>
                                        <p:attrNameLst>
                                          <p:attrName>stroke.on</p:attrName>
                                        </p:attrNameLst>
                                      </p:cBhvr>
                                      <p:to>
                                        <p:strVal val="true"/>
                                      </p:to>
                                    </p:set>
                                  </p:childTnLst>
                                </p:cTn>
                              </p:par>
                              <p:par>
                                <p:cTn id="583" presetID="7" presetClass="emph" presetSubtype="1" nodeType="withEffect">
                                  <p:stCondLst>
                                    <p:cond delay="0"/>
                                  </p:stCondLst>
                                  <p:childTnLst>
                                    <p:set>
                                      <p:cBhvr>
                                        <p:cTn id="584" dur="indefinite"/>
                                        <p:tgtEl>
                                          <p:spTgt spid="41"/>
                                        </p:tgtEl>
                                        <p:attrNameLst>
                                          <p:attrName>stroke.color</p:attrName>
                                        </p:attrNameLst>
                                      </p:cBhvr>
                                      <p:to>
                                        <p:clrVal>
                                          <a:schemeClr val="tx2"/>
                                        </p:clrVal>
                                      </p:to>
                                    </p:set>
                                    <p:set>
                                      <p:cBhvr>
                                        <p:cTn id="585" dur="indefinite"/>
                                        <p:tgtEl>
                                          <p:spTgt spid="41"/>
                                        </p:tgtEl>
                                        <p:attrNameLst>
                                          <p:attrName>stroke.on</p:attrName>
                                        </p:attrNameLst>
                                      </p:cBhvr>
                                      <p:to>
                                        <p:strVal val="true"/>
                                      </p:to>
                                    </p:set>
                                  </p:childTnLst>
                                </p:cTn>
                              </p:par>
                              <p:par>
                                <p:cTn id="586" presetID="7" presetClass="emph" presetSubtype="1" nodeType="withEffect">
                                  <p:stCondLst>
                                    <p:cond delay="0"/>
                                  </p:stCondLst>
                                  <p:childTnLst>
                                    <p:set>
                                      <p:cBhvr>
                                        <p:cTn id="587" dur="indefinite"/>
                                        <p:tgtEl>
                                          <p:spTgt spid="24"/>
                                        </p:tgtEl>
                                        <p:attrNameLst>
                                          <p:attrName>stroke.color</p:attrName>
                                        </p:attrNameLst>
                                      </p:cBhvr>
                                      <p:to>
                                        <p:clrVal>
                                          <a:schemeClr val="tx2"/>
                                        </p:clrVal>
                                      </p:to>
                                    </p:set>
                                    <p:set>
                                      <p:cBhvr>
                                        <p:cTn id="588" dur="indefinite"/>
                                        <p:tgtEl>
                                          <p:spTgt spid="24"/>
                                        </p:tgtEl>
                                        <p:attrNameLst>
                                          <p:attrName>stroke.on</p:attrName>
                                        </p:attrNameLst>
                                      </p:cBhvr>
                                      <p:to>
                                        <p:strVal val="true"/>
                                      </p:to>
                                    </p:set>
                                  </p:childTnLst>
                                </p:cTn>
                              </p:par>
                              <p:par>
                                <p:cTn id="589" presetID="3" presetClass="emph" presetSubtype="1" grpId="5" nodeType="withEffect">
                                  <p:stCondLst>
                                    <p:cond delay="0"/>
                                  </p:stCondLst>
                                  <p:childTnLst>
                                    <p:set>
                                      <p:cBhvr override="childStyle">
                                        <p:cTn id="590" dur="indefinite"/>
                                        <p:tgtEl>
                                          <p:spTgt spid="19">
                                            <p:txEl>
                                              <p:charRg st="4294967295" end="4294967295"/>
                                            </p:txEl>
                                          </p:spTgt>
                                        </p:tgtEl>
                                        <p:attrNameLst>
                                          <p:attrName>style.color</p:attrName>
                                        </p:attrNameLst>
                                      </p:cBhvr>
                                      <p:to>
                                        <p:clrVal>
                                          <a:schemeClr val="tx2"/>
                                        </p:clrVal>
                                      </p:to>
                                    </p:set>
                                  </p:childTnLst>
                                </p:cTn>
                              </p:par>
                              <p:par>
                                <p:cTn id="591" presetID="3" presetClass="emph" presetSubtype="1" grpId="1" nodeType="withEffect">
                                  <p:stCondLst>
                                    <p:cond delay="0"/>
                                  </p:stCondLst>
                                  <p:childTnLst>
                                    <p:set>
                                      <p:cBhvr override="childStyle">
                                        <p:cTn id="592" dur="indefinite"/>
                                        <p:tgtEl>
                                          <p:spTgt spid="38"/>
                                        </p:tgtEl>
                                        <p:attrNameLst>
                                          <p:attrName>style.color</p:attrName>
                                        </p:attrNameLst>
                                      </p:cBhvr>
                                      <p:to>
                                        <p:clrVal>
                                          <a:schemeClr val="tx2"/>
                                        </p:clrVal>
                                      </p:to>
                                    </p:set>
                                  </p:childTnLst>
                                </p:cTn>
                              </p:par>
                              <p:par>
                                <p:cTn id="593" presetID="3" presetClass="emph" presetSubtype="1" grpId="1" nodeType="withEffect">
                                  <p:stCondLst>
                                    <p:cond delay="0"/>
                                  </p:stCondLst>
                                  <p:childTnLst>
                                    <p:set>
                                      <p:cBhvr override="childStyle">
                                        <p:cTn id="594" dur="indefinite"/>
                                        <p:tgtEl>
                                          <p:spTgt spid="43"/>
                                        </p:tgtEl>
                                        <p:attrNameLst>
                                          <p:attrName>style.color</p:attrName>
                                        </p:attrNameLst>
                                      </p:cBhvr>
                                      <p:to>
                                        <p:clrVal>
                                          <a:schemeClr val="tx2"/>
                                        </p:clrVal>
                                      </p:to>
                                    </p:set>
                                  </p:childTnLst>
                                </p:cTn>
                              </p:par>
                              <p:par>
                                <p:cTn id="595" presetID="3" presetClass="emph" presetSubtype="1" grpId="1" nodeType="withEffect">
                                  <p:stCondLst>
                                    <p:cond delay="0"/>
                                  </p:stCondLst>
                                  <p:childTnLst>
                                    <p:set>
                                      <p:cBhvr override="childStyle">
                                        <p:cTn id="596" dur="indefinite"/>
                                        <p:tgtEl>
                                          <p:spTgt spid="40"/>
                                        </p:tgtEl>
                                        <p:attrNameLst>
                                          <p:attrName>style.color</p:attrName>
                                        </p:attrNameLst>
                                      </p:cBhvr>
                                      <p:to>
                                        <p:clrVal>
                                          <a:schemeClr val="tx2"/>
                                        </p:clrVal>
                                      </p:to>
                                    </p:set>
                                  </p:childTnLst>
                                </p:cTn>
                              </p:par>
                              <p:par>
                                <p:cTn id="597" presetID="3" presetClass="emph" presetSubtype="1" grpId="1" nodeType="withEffect">
                                  <p:stCondLst>
                                    <p:cond delay="0"/>
                                  </p:stCondLst>
                                  <p:childTnLst>
                                    <p:set>
                                      <p:cBhvr override="childStyle">
                                        <p:cTn id="598" dur="indefinite"/>
                                        <p:tgtEl>
                                          <p:spTgt spid="44"/>
                                        </p:tgtEl>
                                        <p:attrNameLst>
                                          <p:attrName>style.color</p:attrName>
                                        </p:attrNameLst>
                                      </p:cBhvr>
                                      <p:to>
                                        <p:clrVal>
                                          <a:schemeClr val="tx2"/>
                                        </p:clrVal>
                                      </p:to>
                                    </p:set>
                                  </p:childTnLst>
                                </p:cTn>
                              </p:par>
                              <p:par>
                                <p:cTn id="599" presetID="3" presetClass="emph" presetSubtype="1" grpId="5" nodeType="withEffect">
                                  <p:stCondLst>
                                    <p:cond delay="0"/>
                                  </p:stCondLst>
                                  <p:childTnLst>
                                    <p:set>
                                      <p:cBhvr override="childStyle">
                                        <p:cTn id="600" dur="indefinite"/>
                                        <p:tgtEl>
                                          <p:spTgt spid="20">
                                            <p:txEl>
                                              <p:charRg st="4294967295" end="4294967295"/>
                                            </p:txEl>
                                          </p:spTgt>
                                        </p:tgtEl>
                                        <p:attrNameLst>
                                          <p:attrName>style.color</p:attrName>
                                        </p:attrNameLst>
                                      </p:cBhvr>
                                      <p:to>
                                        <p:clrVal>
                                          <a:schemeClr val="tx2"/>
                                        </p:clrVal>
                                      </p:to>
                                    </p:set>
                                  </p:childTnLst>
                                </p:cTn>
                              </p:par>
                              <p:par>
                                <p:cTn id="601" presetID="7" presetClass="emph" presetSubtype="1" nodeType="withEffect">
                                  <p:stCondLst>
                                    <p:cond delay="0"/>
                                  </p:stCondLst>
                                  <p:childTnLst>
                                    <p:set>
                                      <p:cBhvr>
                                        <p:cTn id="602" dur="indefinite"/>
                                        <p:tgtEl>
                                          <p:spTgt spid="30"/>
                                        </p:tgtEl>
                                        <p:attrNameLst>
                                          <p:attrName>stroke.color</p:attrName>
                                        </p:attrNameLst>
                                      </p:cBhvr>
                                      <p:to>
                                        <p:clrVal>
                                          <a:schemeClr val="tx2"/>
                                        </p:clrVal>
                                      </p:to>
                                    </p:set>
                                    <p:set>
                                      <p:cBhvr>
                                        <p:cTn id="603" dur="indefinite"/>
                                        <p:tgtEl>
                                          <p:spTgt spid="30"/>
                                        </p:tgtEl>
                                        <p:attrNameLst>
                                          <p:attrName>stroke.on</p:attrName>
                                        </p:attrNameLst>
                                      </p:cBhvr>
                                      <p:to>
                                        <p:strVal val="true"/>
                                      </p:to>
                                    </p:set>
                                  </p:childTnLst>
                                </p:cTn>
                              </p:par>
                              <p:par>
                                <p:cTn id="604" presetID="7" presetClass="emph" presetSubtype="1" nodeType="withEffect">
                                  <p:stCondLst>
                                    <p:cond delay="0"/>
                                  </p:stCondLst>
                                  <p:childTnLst>
                                    <p:set>
                                      <p:cBhvr>
                                        <p:cTn id="605" dur="indefinite"/>
                                        <p:tgtEl>
                                          <p:spTgt spid="19"/>
                                        </p:tgtEl>
                                        <p:attrNameLst>
                                          <p:attrName>stroke.color</p:attrName>
                                        </p:attrNameLst>
                                      </p:cBhvr>
                                      <p:to>
                                        <p:clrVal>
                                          <a:schemeClr val="tx2"/>
                                        </p:clrVal>
                                      </p:to>
                                    </p:set>
                                    <p:set>
                                      <p:cBhvr>
                                        <p:cTn id="606" dur="indefinite"/>
                                        <p:tgtEl>
                                          <p:spTgt spid="19"/>
                                        </p:tgtEl>
                                        <p:attrNameLst>
                                          <p:attrName>stroke.on</p:attrName>
                                        </p:attrNameLst>
                                      </p:cBhvr>
                                      <p:to>
                                        <p:strVal val="true"/>
                                      </p:to>
                                    </p:set>
                                  </p:childTnLst>
                                </p:cTn>
                              </p:par>
                              <p:par>
                                <p:cTn id="607" presetID="3" presetClass="emph" presetSubtype="1" grpId="8" nodeType="withEffect">
                                  <p:stCondLst>
                                    <p:cond delay="0"/>
                                  </p:stCondLst>
                                  <p:childTnLst>
                                    <p:set>
                                      <p:cBhvr override="childStyle">
                                        <p:cTn id="608" dur="indefinite"/>
                                        <p:tgtEl>
                                          <p:spTgt spid="24">
                                            <p:txEl>
                                              <p:charRg st="4294967295" end="4294967295"/>
                                            </p:txEl>
                                          </p:spTgt>
                                        </p:tgtEl>
                                        <p:attrNameLst>
                                          <p:attrName>style.color</p:attrName>
                                        </p:attrNameLst>
                                      </p:cBhvr>
                                      <p:to>
                                        <p:clrVal>
                                          <a:schemeClr val="tx1"/>
                                        </p:clrVal>
                                      </p:to>
                                    </p:set>
                                  </p:childTnLst>
                                </p:cTn>
                              </p:par>
                            </p:childTnLst>
                          </p:cTn>
                        </p:par>
                      </p:childTnLst>
                    </p:cTn>
                  </p:par>
                  <p:par>
                    <p:cTn id="609" fill="hold">
                      <p:stCondLst>
                        <p:cond delay="indefinite"/>
                      </p:stCondLst>
                      <p:childTnLst>
                        <p:par>
                          <p:cTn id="610" fill="hold">
                            <p:stCondLst>
                              <p:cond delay="0"/>
                            </p:stCondLst>
                            <p:childTnLst>
                              <p:par>
                                <p:cTn id="611" presetID="3" presetClass="emph" presetSubtype="1" grpId="9" nodeType="clickEffect">
                                  <p:stCondLst>
                                    <p:cond delay="0"/>
                                  </p:stCondLst>
                                  <p:childTnLst>
                                    <p:set>
                                      <p:cBhvr override="childStyle">
                                        <p:cTn id="612" dur="indefinite"/>
                                        <p:tgtEl>
                                          <p:spTgt spid="24">
                                            <p:txEl>
                                              <p:charRg st="4294967295" end="4294967295"/>
                                            </p:txEl>
                                          </p:spTgt>
                                        </p:tgtEl>
                                        <p:attrNameLst>
                                          <p:attrName>style.color</p:attrName>
                                        </p:attrNameLst>
                                      </p:cBhvr>
                                      <p:to>
                                        <p:clrVal>
                                          <a:schemeClr val="accent2"/>
                                        </p:clrVal>
                                      </p:to>
                                    </p:set>
                                  </p:childTnLst>
                                </p:cTn>
                              </p:par>
                              <p:par>
                                <p:cTn id="613" presetID="7" presetClass="emph" presetSubtype="1" nodeType="withEffect">
                                  <p:stCondLst>
                                    <p:cond delay="0"/>
                                  </p:stCondLst>
                                  <p:childTnLst>
                                    <p:set>
                                      <p:cBhvr>
                                        <p:cTn id="614" dur="indefinite"/>
                                        <p:tgtEl>
                                          <p:spTgt spid="24"/>
                                        </p:tgtEl>
                                        <p:attrNameLst>
                                          <p:attrName>stroke.color</p:attrName>
                                        </p:attrNameLst>
                                      </p:cBhvr>
                                      <p:to>
                                        <p:clrVal>
                                          <a:schemeClr val="accent2"/>
                                        </p:clrVal>
                                      </p:to>
                                    </p:set>
                                    <p:set>
                                      <p:cBhvr>
                                        <p:cTn id="615" dur="indefinite"/>
                                        <p:tgtEl>
                                          <p:spTgt spid="24"/>
                                        </p:tgtEl>
                                        <p:attrNameLst>
                                          <p:attrName>stroke.on</p:attrName>
                                        </p:attrNameLst>
                                      </p:cBhvr>
                                      <p:to>
                                        <p:strVal val="true"/>
                                      </p:to>
                                    </p:set>
                                  </p:childTnLst>
                                </p:cTn>
                              </p:par>
                            </p:childTnLst>
                          </p:cTn>
                        </p:par>
                      </p:childTnLst>
                    </p:cTn>
                  </p:par>
                  <p:par>
                    <p:cTn id="616" fill="hold">
                      <p:stCondLst>
                        <p:cond delay="indefinite"/>
                      </p:stCondLst>
                      <p:childTnLst>
                        <p:par>
                          <p:cTn id="617" fill="hold">
                            <p:stCondLst>
                              <p:cond delay="0"/>
                            </p:stCondLst>
                            <p:childTnLst>
                              <p:par>
                                <p:cTn id="618" presetID="7" presetClass="emph" presetSubtype="1" nodeType="clickEffect">
                                  <p:stCondLst>
                                    <p:cond delay="0"/>
                                  </p:stCondLst>
                                  <p:childTnLst>
                                    <p:set>
                                      <p:cBhvr>
                                        <p:cTn id="619" dur="indefinite"/>
                                        <p:tgtEl>
                                          <p:spTgt spid="19"/>
                                        </p:tgtEl>
                                        <p:attrNameLst>
                                          <p:attrName>stroke.color</p:attrName>
                                        </p:attrNameLst>
                                      </p:cBhvr>
                                      <p:to>
                                        <p:clrVal>
                                          <a:srgbClr val="FF0000"/>
                                        </p:clrVal>
                                      </p:to>
                                    </p:set>
                                    <p:set>
                                      <p:cBhvr>
                                        <p:cTn id="620" dur="indefinite"/>
                                        <p:tgtEl>
                                          <p:spTgt spid="19"/>
                                        </p:tgtEl>
                                        <p:attrNameLst>
                                          <p:attrName>stroke.on</p:attrName>
                                        </p:attrNameLst>
                                      </p:cBhvr>
                                      <p:to>
                                        <p:strVal val="true"/>
                                      </p:to>
                                    </p:set>
                                  </p:childTnLst>
                                </p:cTn>
                              </p:par>
                              <p:par>
                                <p:cTn id="621" presetID="7" presetClass="emph" presetSubtype="1" nodeType="withEffect">
                                  <p:stCondLst>
                                    <p:cond delay="0"/>
                                  </p:stCondLst>
                                  <p:childTnLst>
                                    <p:set>
                                      <p:cBhvr>
                                        <p:cTn id="622" dur="indefinite"/>
                                        <p:tgtEl>
                                          <p:spTgt spid="20"/>
                                        </p:tgtEl>
                                        <p:attrNameLst>
                                          <p:attrName>stroke.color</p:attrName>
                                        </p:attrNameLst>
                                      </p:cBhvr>
                                      <p:to>
                                        <p:clrVal>
                                          <a:srgbClr val="FF0000"/>
                                        </p:clrVal>
                                      </p:to>
                                    </p:set>
                                    <p:set>
                                      <p:cBhvr>
                                        <p:cTn id="623" dur="indefinite"/>
                                        <p:tgtEl>
                                          <p:spTgt spid="20"/>
                                        </p:tgtEl>
                                        <p:attrNameLst>
                                          <p:attrName>stroke.on</p:attrName>
                                        </p:attrNameLst>
                                      </p:cBhvr>
                                      <p:to>
                                        <p:strVal val="true"/>
                                      </p:to>
                                    </p:set>
                                  </p:childTnLst>
                                </p:cTn>
                              </p:par>
                              <p:par>
                                <p:cTn id="624" presetID="7" presetClass="emph" presetSubtype="1" nodeType="withEffect">
                                  <p:stCondLst>
                                    <p:cond delay="0"/>
                                  </p:stCondLst>
                                  <p:childTnLst>
                                    <p:set>
                                      <p:cBhvr>
                                        <p:cTn id="625" dur="indefinite"/>
                                        <p:tgtEl>
                                          <p:spTgt spid="30"/>
                                        </p:tgtEl>
                                        <p:attrNameLst>
                                          <p:attrName>stroke.color</p:attrName>
                                        </p:attrNameLst>
                                      </p:cBhvr>
                                      <p:to>
                                        <p:clrVal>
                                          <a:schemeClr val="accent2"/>
                                        </p:clrVal>
                                      </p:to>
                                    </p:set>
                                    <p:set>
                                      <p:cBhvr>
                                        <p:cTn id="626" dur="indefinite"/>
                                        <p:tgtEl>
                                          <p:spTgt spid="30"/>
                                        </p:tgtEl>
                                        <p:attrNameLst>
                                          <p:attrName>stroke.on</p:attrName>
                                        </p:attrNameLst>
                                      </p:cBhvr>
                                      <p:to>
                                        <p:strVal val="true"/>
                                      </p:to>
                                    </p:set>
                                  </p:childTnLst>
                                </p:cTn>
                              </p:par>
                              <p:par>
                                <p:cTn id="627" presetID="7" presetClass="emph" presetSubtype="1" nodeType="withEffect">
                                  <p:stCondLst>
                                    <p:cond delay="0"/>
                                  </p:stCondLst>
                                  <p:childTnLst>
                                    <p:set>
                                      <p:cBhvr>
                                        <p:cTn id="628" dur="indefinite"/>
                                        <p:tgtEl>
                                          <p:spTgt spid="27"/>
                                        </p:tgtEl>
                                        <p:attrNameLst>
                                          <p:attrName>stroke.color</p:attrName>
                                        </p:attrNameLst>
                                      </p:cBhvr>
                                      <p:to>
                                        <p:clrVal>
                                          <a:schemeClr val="accent2"/>
                                        </p:clrVal>
                                      </p:to>
                                    </p:set>
                                    <p:set>
                                      <p:cBhvr>
                                        <p:cTn id="629" dur="indefinite"/>
                                        <p:tgtEl>
                                          <p:spTgt spid="27"/>
                                        </p:tgtEl>
                                        <p:attrNameLst>
                                          <p:attrName>stroke.on</p:attrName>
                                        </p:attrNameLst>
                                      </p:cBhvr>
                                      <p:to>
                                        <p:strVal val="true"/>
                                      </p:to>
                                    </p:set>
                                  </p:childTnLst>
                                </p:cTn>
                              </p:par>
                              <p:par>
                                <p:cTn id="630" presetID="7" presetClass="emph" presetSubtype="1" nodeType="withEffect">
                                  <p:stCondLst>
                                    <p:cond delay="0"/>
                                  </p:stCondLst>
                                  <p:childTnLst>
                                    <p:set>
                                      <p:cBhvr>
                                        <p:cTn id="631" dur="indefinite"/>
                                        <p:tgtEl>
                                          <p:spTgt spid="41"/>
                                        </p:tgtEl>
                                        <p:attrNameLst>
                                          <p:attrName>stroke.color</p:attrName>
                                        </p:attrNameLst>
                                      </p:cBhvr>
                                      <p:to>
                                        <p:clrVal>
                                          <a:schemeClr val="accent2"/>
                                        </p:clrVal>
                                      </p:to>
                                    </p:set>
                                    <p:set>
                                      <p:cBhvr>
                                        <p:cTn id="632" dur="indefinite"/>
                                        <p:tgtEl>
                                          <p:spTgt spid="41"/>
                                        </p:tgtEl>
                                        <p:attrNameLst>
                                          <p:attrName>stroke.on</p:attrName>
                                        </p:attrNameLst>
                                      </p:cBhvr>
                                      <p:to>
                                        <p:strVal val="true"/>
                                      </p:to>
                                    </p:set>
                                  </p:childTnLst>
                                </p:cTn>
                              </p:par>
                              <p:par>
                                <p:cTn id="633" presetID="7" presetClass="emph" presetSubtype="1" nodeType="withEffect">
                                  <p:stCondLst>
                                    <p:cond delay="0"/>
                                  </p:stCondLst>
                                  <p:childTnLst>
                                    <p:set>
                                      <p:cBhvr>
                                        <p:cTn id="634" dur="indefinite"/>
                                        <p:tgtEl>
                                          <p:spTgt spid="39"/>
                                        </p:tgtEl>
                                        <p:attrNameLst>
                                          <p:attrName>stroke.color</p:attrName>
                                        </p:attrNameLst>
                                      </p:cBhvr>
                                      <p:to>
                                        <p:clrVal>
                                          <a:schemeClr val="accent2"/>
                                        </p:clrVal>
                                      </p:to>
                                    </p:set>
                                    <p:set>
                                      <p:cBhvr>
                                        <p:cTn id="635" dur="indefinite"/>
                                        <p:tgtEl>
                                          <p:spTgt spid="39"/>
                                        </p:tgtEl>
                                        <p:attrNameLst>
                                          <p:attrName>stroke.on</p:attrName>
                                        </p:attrNameLst>
                                      </p:cBhvr>
                                      <p:to>
                                        <p:strVal val="true"/>
                                      </p:to>
                                    </p:set>
                                  </p:childTnLst>
                                </p:cTn>
                              </p:par>
                              <p:par>
                                <p:cTn id="636" presetID="3" presetClass="emph" presetSubtype="1" grpId="6" nodeType="withEffect">
                                  <p:stCondLst>
                                    <p:cond delay="0"/>
                                  </p:stCondLst>
                                  <p:childTnLst>
                                    <p:set>
                                      <p:cBhvr override="childStyle">
                                        <p:cTn id="637" dur="indefinite"/>
                                        <p:tgtEl>
                                          <p:spTgt spid="20">
                                            <p:txEl>
                                              <p:charRg st="4294967295" end="4294967295"/>
                                            </p:txEl>
                                          </p:spTgt>
                                        </p:tgtEl>
                                        <p:attrNameLst>
                                          <p:attrName>style.color</p:attrName>
                                        </p:attrNameLst>
                                      </p:cBhvr>
                                      <p:to>
                                        <p:clrVal>
                                          <a:srgbClr val="FF0000"/>
                                        </p:clrVal>
                                      </p:to>
                                    </p:set>
                                  </p:childTnLst>
                                </p:cTn>
                              </p:par>
                              <p:par>
                                <p:cTn id="638" presetID="3" presetClass="emph" presetSubtype="1" grpId="6" nodeType="withEffect">
                                  <p:stCondLst>
                                    <p:cond delay="0"/>
                                  </p:stCondLst>
                                  <p:childTnLst>
                                    <p:set>
                                      <p:cBhvr override="childStyle">
                                        <p:cTn id="639" dur="indefinite"/>
                                        <p:tgtEl>
                                          <p:spTgt spid="19">
                                            <p:txEl>
                                              <p:charRg st="4294967295" end="4294967295"/>
                                            </p:txEl>
                                          </p:spTgt>
                                        </p:tgtEl>
                                        <p:attrNameLst>
                                          <p:attrName>style.color</p:attrName>
                                        </p:attrNameLst>
                                      </p:cBhvr>
                                      <p:to>
                                        <p:clrVal>
                                          <a:srgbClr val="FF0000"/>
                                        </p:clrVal>
                                      </p:to>
                                    </p:set>
                                  </p:childTnLst>
                                </p:cTn>
                              </p:par>
                              <p:par>
                                <p:cTn id="640" presetID="3" presetClass="emph" presetSubtype="1" grpId="2" nodeType="withEffect">
                                  <p:stCondLst>
                                    <p:cond delay="0"/>
                                  </p:stCondLst>
                                  <p:childTnLst>
                                    <p:set>
                                      <p:cBhvr override="childStyle">
                                        <p:cTn id="641" dur="indefinite"/>
                                        <p:tgtEl>
                                          <p:spTgt spid="38"/>
                                        </p:tgtEl>
                                        <p:attrNameLst>
                                          <p:attrName>style.color</p:attrName>
                                        </p:attrNameLst>
                                      </p:cBhvr>
                                      <p:to>
                                        <p:clrVal>
                                          <a:schemeClr val="accent2"/>
                                        </p:clrVal>
                                      </p:to>
                                    </p:set>
                                  </p:childTnLst>
                                </p:cTn>
                              </p:par>
                              <p:par>
                                <p:cTn id="642" presetID="3" presetClass="emph" presetSubtype="1" grpId="2" nodeType="withEffect">
                                  <p:stCondLst>
                                    <p:cond delay="0"/>
                                  </p:stCondLst>
                                  <p:childTnLst>
                                    <p:set>
                                      <p:cBhvr override="childStyle">
                                        <p:cTn id="643" dur="indefinite"/>
                                        <p:tgtEl>
                                          <p:spTgt spid="44"/>
                                        </p:tgtEl>
                                        <p:attrNameLst>
                                          <p:attrName>style.color</p:attrName>
                                        </p:attrNameLst>
                                      </p:cBhvr>
                                      <p:to>
                                        <p:clrVal>
                                          <a:schemeClr val="accent2"/>
                                        </p:clrVal>
                                      </p:to>
                                    </p:set>
                                  </p:childTnLst>
                                </p:cTn>
                              </p:par>
                              <p:par>
                                <p:cTn id="644" presetID="3" presetClass="emph" presetSubtype="1" grpId="2" nodeType="withEffect">
                                  <p:stCondLst>
                                    <p:cond delay="0"/>
                                  </p:stCondLst>
                                  <p:childTnLst>
                                    <p:set>
                                      <p:cBhvr override="childStyle">
                                        <p:cTn id="645" dur="indefinite"/>
                                        <p:tgtEl>
                                          <p:spTgt spid="43"/>
                                        </p:tgtEl>
                                        <p:attrNameLst>
                                          <p:attrName>style.color</p:attrName>
                                        </p:attrNameLst>
                                      </p:cBhvr>
                                      <p:to>
                                        <p:clrVal>
                                          <a:schemeClr val="accent2"/>
                                        </p:clrVal>
                                      </p:to>
                                    </p:set>
                                  </p:childTnLst>
                                </p:cTn>
                              </p:par>
                              <p:par>
                                <p:cTn id="646" presetID="3" presetClass="emph" presetSubtype="1" grpId="2" nodeType="withEffect">
                                  <p:stCondLst>
                                    <p:cond delay="0"/>
                                  </p:stCondLst>
                                  <p:childTnLst>
                                    <p:set>
                                      <p:cBhvr override="childStyle">
                                        <p:cTn id="647" dur="indefinite"/>
                                        <p:tgtEl>
                                          <p:spTgt spid="40"/>
                                        </p:tgtEl>
                                        <p:attrNameLst>
                                          <p:attrName>style.color</p:attrName>
                                        </p:attrNameLst>
                                      </p:cBhvr>
                                      <p:to>
                                        <p:clrVal>
                                          <a:schemeClr val="accent2"/>
                                        </p:clrVal>
                                      </p:to>
                                    </p:set>
                                  </p:childTnLst>
                                </p:cTn>
                              </p:par>
                            </p:childTnLst>
                          </p:cTn>
                        </p:par>
                      </p:childTnLst>
                    </p:cTn>
                  </p:par>
                  <p:par>
                    <p:cTn id="648" fill="hold">
                      <p:stCondLst>
                        <p:cond delay="indefinite"/>
                      </p:stCondLst>
                      <p:childTnLst>
                        <p:par>
                          <p:cTn id="649" fill="hold">
                            <p:stCondLst>
                              <p:cond delay="0"/>
                            </p:stCondLst>
                            <p:childTnLst>
                              <p:par>
                                <p:cTn id="650" presetID="1" presetClass="exit" presetSubtype="0" fill="hold" grpId="3" nodeType="clickEffect">
                                  <p:stCondLst>
                                    <p:cond delay="0"/>
                                  </p:stCondLst>
                                  <p:childTnLst>
                                    <p:set>
                                      <p:cBhvr>
                                        <p:cTn id="651" dur="1" fill="hold">
                                          <p:stCondLst>
                                            <p:cond delay="0"/>
                                          </p:stCondLst>
                                        </p:cTn>
                                        <p:tgtEl>
                                          <p:spTgt spid="40"/>
                                        </p:tgtEl>
                                        <p:attrNameLst>
                                          <p:attrName>style.visibility</p:attrName>
                                        </p:attrNameLst>
                                      </p:cBhvr>
                                      <p:to>
                                        <p:strVal val="hidden"/>
                                      </p:to>
                                    </p:set>
                                  </p:childTnLst>
                                </p:cTn>
                              </p:par>
                              <p:par>
                                <p:cTn id="652" presetID="1" presetClass="entr" presetSubtype="0" fill="hold" grpId="0" nodeType="withEffect">
                                  <p:stCondLst>
                                    <p:cond delay="0"/>
                                  </p:stCondLst>
                                  <p:childTnLst>
                                    <p:set>
                                      <p:cBhvr>
                                        <p:cTn id="653" dur="1" fill="hold">
                                          <p:stCondLst>
                                            <p:cond delay="0"/>
                                          </p:stCondLst>
                                        </p:cTn>
                                        <p:tgtEl>
                                          <p:spTgt spid="46"/>
                                        </p:tgtEl>
                                        <p:attrNameLst>
                                          <p:attrName>style.visibility</p:attrName>
                                        </p:attrNameLst>
                                      </p:cBhvr>
                                      <p:to>
                                        <p:strVal val="visible"/>
                                      </p:to>
                                    </p:set>
                                  </p:childTnLst>
                                </p:cTn>
                              </p:par>
                              <p:par>
                                <p:cTn id="654" presetID="7" presetClass="emph" presetSubtype="1" nodeType="withEffect">
                                  <p:stCondLst>
                                    <p:cond delay="0"/>
                                  </p:stCondLst>
                                  <p:childTnLst>
                                    <p:set>
                                      <p:cBhvr>
                                        <p:cTn id="655" dur="indefinite"/>
                                        <p:tgtEl>
                                          <p:spTgt spid="39"/>
                                        </p:tgtEl>
                                        <p:attrNameLst>
                                          <p:attrName>stroke.color</p:attrName>
                                        </p:attrNameLst>
                                      </p:cBhvr>
                                      <p:to>
                                        <p:clrVal>
                                          <a:srgbClr val="FF0000"/>
                                        </p:clrVal>
                                      </p:to>
                                    </p:set>
                                    <p:set>
                                      <p:cBhvr>
                                        <p:cTn id="656" dur="indefinite"/>
                                        <p:tgtEl>
                                          <p:spTgt spid="39"/>
                                        </p:tgtEl>
                                        <p:attrNameLst>
                                          <p:attrName>stroke.on</p:attrName>
                                        </p:attrNameLst>
                                      </p:cBhvr>
                                      <p:to>
                                        <p:strVal val="true"/>
                                      </p:to>
                                    </p:set>
                                  </p:childTnLst>
                                </p:cTn>
                              </p:par>
                            </p:childTnLst>
                          </p:cTn>
                        </p:par>
                      </p:childTnLst>
                    </p:cTn>
                  </p:par>
                  <p:par>
                    <p:cTn id="657" fill="hold">
                      <p:stCondLst>
                        <p:cond delay="indefinite"/>
                      </p:stCondLst>
                      <p:childTnLst>
                        <p:par>
                          <p:cTn id="658" fill="hold">
                            <p:stCondLst>
                              <p:cond delay="0"/>
                            </p:stCondLst>
                            <p:childTnLst>
                              <p:par>
                                <p:cTn id="659" presetID="1" presetClass="exit" presetSubtype="0" fill="hold" nodeType="clickEffect">
                                  <p:stCondLst>
                                    <p:cond delay="0"/>
                                  </p:stCondLst>
                                  <p:childTnLst>
                                    <p:set>
                                      <p:cBhvr>
                                        <p:cTn id="660" dur="1" fill="hold">
                                          <p:stCondLst>
                                            <p:cond delay="0"/>
                                          </p:stCondLst>
                                        </p:cTn>
                                        <p:tgtEl>
                                          <p:spTgt spid="41"/>
                                        </p:tgtEl>
                                        <p:attrNameLst>
                                          <p:attrName>style.visibility</p:attrName>
                                        </p:attrNameLst>
                                      </p:cBhvr>
                                      <p:to>
                                        <p:strVal val="hidden"/>
                                      </p:to>
                                    </p:set>
                                  </p:childTnLst>
                                </p:cTn>
                              </p:par>
                              <p:par>
                                <p:cTn id="661" presetID="1" presetClass="exit" presetSubtype="0" fill="hold" nodeType="withEffect">
                                  <p:stCondLst>
                                    <p:cond delay="0"/>
                                  </p:stCondLst>
                                  <p:childTnLst>
                                    <p:set>
                                      <p:cBhvr>
                                        <p:cTn id="662" dur="1" fill="hold">
                                          <p:stCondLst>
                                            <p:cond delay="0"/>
                                          </p:stCondLst>
                                        </p:cTn>
                                        <p:tgtEl>
                                          <p:spTgt spid="30"/>
                                        </p:tgtEl>
                                        <p:attrNameLst>
                                          <p:attrName>style.visibility</p:attrName>
                                        </p:attrNameLst>
                                      </p:cBhvr>
                                      <p:to>
                                        <p:strVal val="hidden"/>
                                      </p:to>
                                    </p:set>
                                  </p:childTnLst>
                                </p:cTn>
                              </p:par>
                              <p:par>
                                <p:cTn id="663" presetID="1" presetClass="exit" presetSubtype="0" fill="hold" nodeType="withEffect">
                                  <p:stCondLst>
                                    <p:cond delay="0"/>
                                  </p:stCondLst>
                                  <p:childTnLst>
                                    <p:set>
                                      <p:cBhvr>
                                        <p:cTn id="664" dur="1" fill="hold">
                                          <p:stCondLst>
                                            <p:cond delay="0"/>
                                          </p:stCondLst>
                                        </p:cTn>
                                        <p:tgtEl>
                                          <p:spTgt spid="27"/>
                                        </p:tgtEl>
                                        <p:attrNameLst>
                                          <p:attrName>style.visibility</p:attrName>
                                        </p:attrNameLst>
                                      </p:cBhvr>
                                      <p:to>
                                        <p:strVal val="hidden"/>
                                      </p:to>
                                    </p:set>
                                  </p:childTnLst>
                                </p:cTn>
                              </p:par>
                              <p:par>
                                <p:cTn id="665" presetID="1" presetClass="exit" presetSubtype="0" fill="hold" grpId="3" nodeType="withEffect">
                                  <p:stCondLst>
                                    <p:cond delay="0"/>
                                  </p:stCondLst>
                                  <p:childTnLst>
                                    <p:set>
                                      <p:cBhvr>
                                        <p:cTn id="666" dur="1" fill="hold">
                                          <p:stCondLst>
                                            <p:cond delay="0"/>
                                          </p:stCondLst>
                                        </p:cTn>
                                        <p:tgtEl>
                                          <p:spTgt spid="43"/>
                                        </p:tgtEl>
                                        <p:attrNameLst>
                                          <p:attrName>style.visibility</p:attrName>
                                        </p:attrNameLst>
                                      </p:cBhvr>
                                      <p:to>
                                        <p:strVal val="hidden"/>
                                      </p:to>
                                    </p:set>
                                  </p:childTnLst>
                                </p:cTn>
                              </p:par>
                              <p:par>
                                <p:cTn id="667" presetID="1" presetClass="exit" presetSubtype="0" fill="hold" grpId="3" nodeType="withEffect">
                                  <p:stCondLst>
                                    <p:cond delay="0"/>
                                  </p:stCondLst>
                                  <p:childTnLst>
                                    <p:set>
                                      <p:cBhvr>
                                        <p:cTn id="668" dur="1" fill="hold">
                                          <p:stCondLst>
                                            <p:cond delay="0"/>
                                          </p:stCondLst>
                                        </p:cTn>
                                        <p:tgtEl>
                                          <p:spTgt spid="44"/>
                                        </p:tgtEl>
                                        <p:attrNameLst>
                                          <p:attrName>style.visibility</p:attrName>
                                        </p:attrNameLst>
                                      </p:cBhvr>
                                      <p:to>
                                        <p:strVal val="hidden"/>
                                      </p:to>
                                    </p:set>
                                  </p:childTnLst>
                                </p:cTn>
                              </p:par>
                              <p:par>
                                <p:cTn id="669" presetID="1" presetClass="exit" presetSubtype="0" fill="hold" grpId="3" nodeType="withEffect">
                                  <p:stCondLst>
                                    <p:cond delay="0"/>
                                  </p:stCondLst>
                                  <p:childTnLst>
                                    <p:set>
                                      <p:cBhvr>
                                        <p:cTn id="670" dur="1" fill="hold">
                                          <p:stCondLst>
                                            <p:cond delay="0"/>
                                          </p:stCondLst>
                                        </p:cTn>
                                        <p:tgtEl>
                                          <p:spTgt spid="38"/>
                                        </p:tgtEl>
                                        <p:attrNameLst>
                                          <p:attrName>style.visibility</p:attrName>
                                        </p:attrNameLst>
                                      </p:cBhvr>
                                      <p:to>
                                        <p:strVal val="hidden"/>
                                      </p:to>
                                    </p:set>
                                  </p:childTnLst>
                                </p:cTn>
                              </p:par>
                              <p:par>
                                <p:cTn id="671" presetID="1" presetClass="exit" presetSubtype="0" fill="hold" grpId="10" nodeType="withEffect">
                                  <p:stCondLst>
                                    <p:cond delay="0"/>
                                  </p:stCondLst>
                                  <p:childTnLst>
                                    <p:set>
                                      <p:cBhvr>
                                        <p:cTn id="672" dur="1" fill="hold">
                                          <p:stCondLst>
                                            <p:cond delay="0"/>
                                          </p:stCondLst>
                                        </p:cTn>
                                        <p:tgtEl>
                                          <p:spTgt spid="24"/>
                                        </p:tgtEl>
                                        <p:attrNameLst>
                                          <p:attrName>style.visibility</p:attrName>
                                        </p:attrNameLst>
                                      </p:cBhvr>
                                      <p:to>
                                        <p:strVal val="hidden"/>
                                      </p:to>
                                    </p:set>
                                  </p:childTnLst>
                                </p:cTn>
                              </p:par>
                            </p:childTnLst>
                          </p:cTn>
                        </p:par>
                      </p:childTnLst>
                    </p:cTn>
                  </p:par>
                  <p:par>
                    <p:cTn id="673" fill="hold">
                      <p:stCondLst>
                        <p:cond delay="indefinite"/>
                      </p:stCondLst>
                      <p:childTnLst>
                        <p:par>
                          <p:cTn id="674" fill="hold">
                            <p:stCondLst>
                              <p:cond delay="0"/>
                            </p:stCondLst>
                            <p:childTnLst>
                              <p:par>
                                <p:cTn id="675" presetID="7" presetClass="emph" presetSubtype="1" nodeType="clickEffect">
                                  <p:stCondLst>
                                    <p:cond delay="0"/>
                                  </p:stCondLst>
                                  <p:childTnLst>
                                    <p:set>
                                      <p:cBhvr>
                                        <p:cTn id="676" dur="indefinite"/>
                                        <p:tgtEl>
                                          <p:spTgt spid="19"/>
                                        </p:tgtEl>
                                        <p:attrNameLst>
                                          <p:attrName>stroke.color</p:attrName>
                                        </p:attrNameLst>
                                      </p:cBhvr>
                                      <p:to>
                                        <p:clrVal>
                                          <a:schemeClr val="tx2"/>
                                        </p:clrVal>
                                      </p:to>
                                    </p:set>
                                    <p:set>
                                      <p:cBhvr>
                                        <p:cTn id="677" dur="indefinite"/>
                                        <p:tgtEl>
                                          <p:spTgt spid="19"/>
                                        </p:tgtEl>
                                        <p:attrNameLst>
                                          <p:attrName>stroke.on</p:attrName>
                                        </p:attrNameLst>
                                      </p:cBhvr>
                                      <p:to>
                                        <p:strVal val="true"/>
                                      </p:to>
                                    </p:set>
                                  </p:childTnLst>
                                </p:cTn>
                              </p:par>
                              <p:par>
                                <p:cTn id="678" presetID="7" presetClass="emph" presetSubtype="1" nodeType="withEffect">
                                  <p:stCondLst>
                                    <p:cond delay="0"/>
                                  </p:stCondLst>
                                  <p:childTnLst>
                                    <p:set>
                                      <p:cBhvr>
                                        <p:cTn id="679" dur="indefinite"/>
                                        <p:tgtEl>
                                          <p:spTgt spid="20"/>
                                        </p:tgtEl>
                                        <p:attrNameLst>
                                          <p:attrName>stroke.color</p:attrName>
                                        </p:attrNameLst>
                                      </p:cBhvr>
                                      <p:to>
                                        <p:clrVal>
                                          <a:schemeClr val="tx2"/>
                                        </p:clrVal>
                                      </p:to>
                                    </p:set>
                                    <p:set>
                                      <p:cBhvr>
                                        <p:cTn id="680" dur="indefinite"/>
                                        <p:tgtEl>
                                          <p:spTgt spid="20"/>
                                        </p:tgtEl>
                                        <p:attrNameLst>
                                          <p:attrName>stroke.on</p:attrName>
                                        </p:attrNameLst>
                                      </p:cBhvr>
                                      <p:to>
                                        <p:strVal val="true"/>
                                      </p:to>
                                    </p:set>
                                  </p:childTnLst>
                                </p:cTn>
                              </p:par>
                              <p:par>
                                <p:cTn id="681" presetID="3" presetClass="emph" presetSubtype="1" grpId="7" nodeType="withEffect">
                                  <p:stCondLst>
                                    <p:cond delay="0"/>
                                  </p:stCondLst>
                                  <p:childTnLst>
                                    <p:set>
                                      <p:cBhvr override="childStyle">
                                        <p:cTn id="682" dur="indefinite"/>
                                        <p:tgtEl>
                                          <p:spTgt spid="20">
                                            <p:txEl>
                                              <p:charRg st="4294967295" end="4294967295"/>
                                            </p:txEl>
                                          </p:spTgt>
                                        </p:tgtEl>
                                        <p:attrNameLst>
                                          <p:attrName>style.color</p:attrName>
                                        </p:attrNameLst>
                                      </p:cBhvr>
                                      <p:to>
                                        <p:clrVal>
                                          <a:schemeClr val="tx1"/>
                                        </p:clrVal>
                                      </p:to>
                                    </p:set>
                                  </p:childTnLst>
                                </p:cTn>
                              </p:par>
                              <p:par>
                                <p:cTn id="683" presetID="3" presetClass="emph" presetSubtype="1" grpId="1" nodeType="withEffect">
                                  <p:stCondLst>
                                    <p:cond delay="0"/>
                                  </p:stCondLst>
                                  <p:childTnLst>
                                    <p:set>
                                      <p:cBhvr override="childStyle">
                                        <p:cTn id="684" dur="indefinite"/>
                                        <p:tgtEl>
                                          <p:spTgt spid="46"/>
                                        </p:tgtEl>
                                        <p:attrNameLst>
                                          <p:attrName>style.color</p:attrName>
                                        </p:attrNameLst>
                                      </p:cBhvr>
                                      <p:to>
                                        <p:clrVal>
                                          <a:schemeClr val="tx1"/>
                                        </p:clrVal>
                                      </p:to>
                                    </p:set>
                                  </p:childTnLst>
                                </p:cTn>
                              </p:par>
                              <p:par>
                                <p:cTn id="685" presetID="3" presetClass="emph" presetSubtype="1" grpId="7" nodeType="withEffect">
                                  <p:stCondLst>
                                    <p:cond delay="0"/>
                                  </p:stCondLst>
                                  <p:childTnLst>
                                    <p:set>
                                      <p:cBhvr override="childStyle">
                                        <p:cTn id="686" dur="indefinite"/>
                                        <p:tgtEl>
                                          <p:spTgt spid="19">
                                            <p:txEl>
                                              <p:charRg st="4294967295" end="4294967295"/>
                                            </p:txEl>
                                          </p:spTgt>
                                        </p:tgtEl>
                                        <p:attrNameLst>
                                          <p:attrName>style.color</p:attrName>
                                        </p:attrNameLst>
                                      </p:cBhvr>
                                      <p:to>
                                        <p:clrVal>
                                          <a:schemeClr val="tx1"/>
                                        </p:clrVal>
                                      </p:to>
                                    </p:set>
                                  </p:childTnLst>
                                </p:cTn>
                              </p:par>
                              <p:par>
                                <p:cTn id="687" presetID="7" presetClass="emph" presetSubtype="1" nodeType="withEffect">
                                  <p:stCondLst>
                                    <p:cond delay="0"/>
                                  </p:stCondLst>
                                  <p:childTnLst>
                                    <p:set>
                                      <p:cBhvr>
                                        <p:cTn id="688" dur="indefinite"/>
                                        <p:tgtEl>
                                          <p:spTgt spid="39"/>
                                        </p:tgtEl>
                                        <p:attrNameLst>
                                          <p:attrName>stroke.color</p:attrName>
                                        </p:attrNameLst>
                                      </p:cBhvr>
                                      <p:to>
                                        <p:clrVal>
                                          <a:schemeClr val="tx1"/>
                                        </p:clrVal>
                                      </p:to>
                                    </p:set>
                                    <p:set>
                                      <p:cBhvr>
                                        <p:cTn id="689" dur="indefinite"/>
                                        <p:tgtEl>
                                          <p:spTgt spid="39"/>
                                        </p:tgtEl>
                                        <p:attrNameLst>
                                          <p:attrName>stroke.on</p:attrName>
                                        </p:attrNameLst>
                                      </p:cBhvr>
                                      <p:to>
                                        <p:strVal val="true"/>
                                      </p:to>
                                    </p:set>
                                  </p:childTnLst>
                                </p:cTn>
                              </p:par>
                            </p:childTnLst>
                          </p:cTn>
                        </p:par>
                      </p:childTnLst>
                    </p:cTn>
                  </p:par>
                  <p:par>
                    <p:cTn id="690" fill="hold">
                      <p:stCondLst>
                        <p:cond delay="indefinite"/>
                      </p:stCondLst>
                      <p:childTnLst>
                        <p:par>
                          <p:cTn id="691" fill="hold">
                            <p:stCondLst>
                              <p:cond delay="0"/>
                            </p:stCondLst>
                            <p:childTnLst>
                              <p:par>
                                <p:cTn id="692" presetID="1" presetClass="entr" presetSubtype="0" fill="hold" nodeType="clickEffect">
                                  <p:stCondLst>
                                    <p:cond delay="0"/>
                                  </p:stCondLst>
                                  <p:childTnLst>
                                    <p:set>
                                      <p:cBhvr>
                                        <p:cTn id="693" dur="1" fill="hold">
                                          <p:stCondLst>
                                            <p:cond delay="0"/>
                                          </p:stCondLst>
                                        </p:cTn>
                                        <p:tgtEl>
                                          <p:spTgt spid="45"/>
                                        </p:tgtEl>
                                        <p:attrNameLst>
                                          <p:attrName>style.visibility</p:attrName>
                                        </p:attrNameLst>
                                      </p:cBhvr>
                                      <p:to>
                                        <p:strVal val="visible"/>
                                      </p:to>
                                    </p:set>
                                  </p:childTnLst>
                                </p:cTn>
                              </p:par>
                              <p:par>
                                <p:cTn id="694" presetID="1" presetClass="exit" presetSubtype="0" fill="hold" nodeType="withEffect">
                                  <p:stCondLst>
                                    <p:cond delay="0"/>
                                  </p:stCondLst>
                                  <p:childTnLst>
                                    <p:set>
                                      <p:cBhvr>
                                        <p:cTn id="695" dur="1" fill="hold">
                                          <p:stCondLst>
                                            <p:cond delay="0"/>
                                          </p:stCondLst>
                                        </p:cTn>
                                        <p:tgtEl>
                                          <p:spTgt spid="39"/>
                                        </p:tgtEl>
                                        <p:attrNameLst>
                                          <p:attrName>style.visibility</p:attrName>
                                        </p:attrNameLst>
                                      </p:cBhvr>
                                      <p:to>
                                        <p:strVal val="hidden"/>
                                      </p:to>
                                    </p:set>
                                  </p:childTnLst>
                                </p:cTn>
                              </p:par>
                            </p:childTnLst>
                          </p:cTn>
                        </p:par>
                        <p:par>
                          <p:cTn id="696" fill="hold">
                            <p:stCondLst>
                              <p:cond delay="0"/>
                            </p:stCondLst>
                            <p:childTnLst>
                              <p:par>
                                <p:cTn id="697" presetID="64" presetClass="path" presetSubtype="0" accel="50000" decel="50000" fill="hold" grpId="2" nodeType="afterEffect">
                                  <p:stCondLst>
                                    <p:cond delay="0"/>
                                  </p:stCondLst>
                                  <p:childTnLst>
                                    <p:animMotion origin="layout" path="M -1.11022E-16 -2.59259E-6 L -0.00417 -0.35995 " pathEditMode="relative" rAng="0" ptsTypes="AA">
                                      <p:cBhvr>
                                        <p:cTn id="698" dur="2000" fill="hold"/>
                                        <p:tgtEl>
                                          <p:spTgt spid="46"/>
                                        </p:tgtEl>
                                        <p:attrNameLst>
                                          <p:attrName>ppt_x</p:attrName>
                                          <p:attrName>ppt_y</p:attrName>
                                        </p:attrNameLst>
                                      </p:cBhvr>
                                      <p:rCtr x="-208" y="-180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animBg="1"/>
      <p:bldP spid="5" grpId="0" animBg="1"/>
      <p:bldP spid="6" grpId="0" animBg="1"/>
      <p:bldP spid="13" grpId="0"/>
      <p:bldP spid="13" grpId="1"/>
      <p:bldP spid="13" grpId="2"/>
      <p:bldP spid="13" grpId="3"/>
      <p:bldP spid="13" grpId="4"/>
      <p:bldP spid="13" grpId="5"/>
      <p:bldP spid="14" grpId="0"/>
      <p:bldP spid="14" grpId="1"/>
      <p:bldP spid="14" grpId="2"/>
      <p:bldP spid="15" grpId="0"/>
      <p:bldP spid="15" grpId="1"/>
      <p:bldP spid="16" grpId="0"/>
      <p:bldP spid="16" grpId="1"/>
      <p:bldP spid="17" grpId="0"/>
      <p:bldP spid="17" grpId="1"/>
      <p:bldP spid="17" grpId="2"/>
      <p:bldP spid="17" grpId="3"/>
      <p:bldP spid="17" grpId="4"/>
      <p:bldP spid="17" grpId="5"/>
      <p:bldP spid="17" grpId="6"/>
      <p:bldP spid="18" grpId="0"/>
      <p:bldP spid="18" grpId="1"/>
      <p:bldP spid="19" grpId="0" animBg="1"/>
      <p:bldP spid="19" grpId="1"/>
      <p:bldP spid="19" grpId="2"/>
      <p:bldP spid="19" grpId="3"/>
      <p:bldP spid="19" grpId="4"/>
      <p:bldP spid="19" grpId="5"/>
      <p:bldP spid="19" grpId="6"/>
      <p:bldP spid="19" grpId="7"/>
      <p:bldP spid="19" grpId="8"/>
      <p:bldP spid="20" grpId="0" animBg="1"/>
      <p:bldP spid="20" grpId="1"/>
      <p:bldP spid="20" grpId="2"/>
      <p:bldP spid="20" grpId="3"/>
      <p:bldP spid="20" grpId="4"/>
      <p:bldP spid="20" grpId="5"/>
      <p:bldP spid="20" grpId="6"/>
      <p:bldP spid="20" grpId="7"/>
      <p:bldP spid="23" grpId="0"/>
      <p:bldP spid="23" grpId="1"/>
      <p:bldP spid="23" grpId="2"/>
      <p:bldP spid="23" grpId="3"/>
      <p:bldP spid="24" grpId="0" animBg="1"/>
      <p:bldP spid="24" grpId="1"/>
      <p:bldP spid="24" grpId="2"/>
      <p:bldP spid="24" grpId="3"/>
      <p:bldP spid="24" grpId="4"/>
      <p:bldP spid="24" grpId="5"/>
      <p:bldP spid="24" grpId="6"/>
      <p:bldP spid="24" grpId="7"/>
      <p:bldP spid="24" grpId="8"/>
      <p:bldP spid="24" grpId="9"/>
      <p:bldP spid="24" grpId="10" animBg="1"/>
      <p:bldP spid="24" grpId="11"/>
      <p:bldP spid="24" grpId="12"/>
      <p:bldP spid="25" grpId="0" animBg="1"/>
      <p:bldP spid="25" grpId="1"/>
      <p:bldP spid="25" grpId="2"/>
      <p:bldP spid="25" grpId="3"/>
      <p:bldP spid="25" grpId="4"/>
      <p:bldP spid="25" grpId="5"/>
      <p:bldP spid="25" grpId="6" animBg="1"/>
      <p:bldP spid="25" grpId="7"/>
      <p:bldP spid="25" grpId="8"/>
      <p:bldP spid="28" grpId="0"/>
      <p:bldP spid="28" grpId="1"/>
      <p:bldP spid="28" grpId="2"/>
      <p:bldP spid="28" grpId="3"/>
      <p:bldP spid="29" grpId="0"/>
      <p:bldP spid="29" grpId="1"/>
      <p:bldP spid="29" grpId="2"/>
      <p:bldP spid="29" grpId="3"/>
      <p:bldP spid="29" grpId="4"/>
      <p:bldP spid="29" grpId="5"/>
      <p:bldP spid="31" grpId="0"/>
      <p:bldP spid="31" grpId="1"/>
      <p:bldP spid="31" grpId="2"/>
      <p:bldP spid="32" grpId="0"/>
      <p:bldP spid="32" grpId="1"/>
      <p:bldP spid="32" grpId="2"/>
      <p:bldP spid="34" grpId="0"/>
      <p:bldP spid="34" grpId="1"/>
      <p:bldP spid="34" grpId="2"/>
      <p:bldP spid="36" grpId="0"/>
      <p:bldP spid="36" grpId="1"/>
      <p:bldP spid="36" grpId="2"/>
      <p:bldP spid="36" grpId="3"/>
      <p:bldP spid="36" grpId="4"/>
      <p:bldP spid="36" grpId="5"/>
      <p:bldP spid="36" grpId="6"/>
      <p:bldP spid="37" grpId="0"/>
      <p:bldP spid="37" grpId="1"/>
      <p:bldP spid="37" grpId="2"/>
      <p:bldP spid="37" grpId="3"/>
      <p:bldP spid="37" grpId="4"/>
      <p:bldP spid="37" grpId="5"/>
      <p:bldP spid="37" grpId="6"/>
      <p:bldP spid="38" grpId="0"/>
      <p:bldP spid="38" grpId="1"/>
      <p:bldP spid="38" grpId="2"/>
      <p:bldP spid="38" grpId="3"/>
      <p:bldP spid="40" grpId="0"/>
      <p:bldP spid="40" grpId="1"/>
      <p:bldP spid="40" grpId="2"/>
      <p:bldP spid="40" grpId="3"/>
      <p:bldP spid="42" grpId="0"/>
      <p:bldP spid="42" grpId="1"/>
      <p:bldP spid="42" grpId="2"/>
      <p:bldP spid="42" grpId="3"/>
      <p:bldP spid="43" grpId="0"/>
      <p:bldP spid="43" grpId="1"/>
      <p:bldP spid="43" grpId="2"/>
      <p:bldP spid="43" grpId="3"/>
      <p:bldP spid="44" grpId="0"/>
      <p:bldP spid="44" grpId="1"/>
      <p:bldP spid="44" grpId="2"/>
      <p:bldP spid="44" grpId="3"/>
      <p:bldP spid="46" grpId="0"/>
      <p:bldP spid="46" grpId="1"/>
      <p:bldP spid="46"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a:bodyPr>
          <a:lstStyle/>
          <a:p>
            <a:pPr>
              <a:spcBef>
                <a:spcPts val="0"/>
              </a:spcBef>
              <a:spcAft>
                <a:spcPts val="2400"/>
              </a:spcAft>
              <a:buClrTx/>
              <a:defRPr/>
            </a:pPr>
            <a:r>
              <a:rPr lang="en-US" sz="2600" dirty="0"/>
              <a:t>Formal Definition of Regular Expression (RE)</a:t>
            </a:r>
          </a:p>
          <a:p>
            <a:pPr>
              <a:spcBef>
                <a:spcPts val="0"/>
              </a:spcBef>
              <a:spcAft>
                <a:spcPts val="2400"/>
              </a:spcAft>
              <a:buClrTx/>
              <a:defRPr/>
            </a:pPr>
            <a:r>
              <a:rPr lang="en-US" sz="2600" dirty="0">
                <a:solidFill>
                  <a:schemeClr val="bg2">
                    <a:lumMod val="50000"/>
                  </a:schemeClr>
                </a:solidFill>
              </a:rPr>
              <a:t>Equivalence with Finite Automaton</a:t>
            </a:r>
          </a:p>
          <a:p>
            <a:pPr>
              <a:spcBef>
                <a:spcPts val="0"/>
              </a:spcBef>
              <a:spcAft>
                <a:spcPts val="2400"/>
              </a:spcAft>
              <a:buClrTx/>
              <a:defRPr/>
            </a:pPr>
            <a:r>
              <a:rPr lang="en-US" sz="2600" dirty="0"/>
              <a:t>Conversion from NFA to RE</a:t>
            </a:r>
          </a:p>
          <a:p>
            <a:pPr>
              <a:spcBef>
                <a:spcPts val="0"/>
              </a:spcBef>
              <a:spcAft>
                <a:spcPts val="2400"/>
              </a:spcAft>
              <a:buClrTx/>
              <a:defRPr/>
            </a:pPr>
            <a:r>
              <a:rPr lang="en-US" sz="2600" dirty="0">
                <a:solidFill>
                  <a:schemeClr val="bg2">
                    <a:lumMod val="50000"/>
                  </a:schemeClr>
                </a:solidFill>
              </a:rPr>
              <a:t>Conversion from DFA to RE.</a:t>
            </a:r>
          </a:p>
          <a:p>
            <a:pPr>
              <a:spcBef>
                <a:spcPts val="0"/>
              </a:spcBef>
              <a:spcAft>
                <a:spcPts val="2400"/>
              </a:spcAft>
              <a:buClrTx/>
              <a:defRPr/>
            </a:pPr>
            <a:r>
              <a:rPr lang="en-US" sz="2600" dirty="0"/>
              <a:t>Closure under regular operations.</a:t>
            </a:r>
          </a:p>
          <a:p>
            <a:pPr>
              <a:spcBef>
                <a:spcPts val="0"/>
              </a:spcBef>
              <a:spcAft>
                <a:spcPts val="2400"/>
              </a:spcAft>
              <a:defRPr/>
            </a:pPr>
            <a:endParaRPr lang="en-US" sz="2600" dirty="0"/>
          </a:p>
          <a:p>
            <a:pPr marL="257175" lvl="1" indent="0">
              <a:spcBef>
                <a:spcPts val="0"/>
              </a:spcBef>
              <a:spcAft>
                <a:spcPts val="2400"/>
              </a:spcAft>
              <a:buNone/>
            </a:pPr>
            <a:endParaRPr lang="en-US" sz="2600" dirty="0">
              <a:solidFill>
                <a:schemeClr val="tx1">
                  <a:lumMod val="95000"/>
                  <a:lumOff val="5000"/>
                </a:schemeClr>
              </a:solidFill>
            </a:endParaRPr>
          </a:p>
          <a:p>
            <a:pPr lvl="1">
              <a:spcBef>
                <a:spcPts val="0"/>
              </a:spcBef>
              <a:spcAft>
                <a:spcPts val="2400"/>
              </a:spcAft>
            </a:pPr>
            <a:endParaRPr lang="en-US" sz="2600" dirty="0">
              <a:solidFill>
                <a:schemeClr val="tx1">
                  <a:lumMod val="95000"/>
                  <a:lumOff val="5000"/>
                </a:schemeClr>
              </a:solidFill>
            </a:endParaRPr>
          </a:p>
          <a:p>
            <a:pPr>
              <a:spcBef>
                <a:spcPts val="0"/>
              </a:spcBef>
              <a:spcAft>
                <a:spcPts val="2400"/>
              </a:spcAft>
            </a:pPr>
            <a:endParaRPr lang="en-US" sz="2600" dirty="0">
              <a:solidFill>
                <a:schemeClr val="tx1">
                  <a:lumMod val="95000"/>
                  <a:lumOff val="5000"/>
                </a:schemeClr>
              </a:solidFill>
            </a:endParaRPr>
          </a:p>
          <a:p>
            <a:pPr>
              <a:spcBef>
                <a:spcPts val="0"/>
              </a:spcBef>
              <a:spcAft>
                <a:spcPts val="2400"/>
              </a:spcAft>
            </a:pPr>
            <a:endParaRPr lang="en-US" sz="2600" dirty="0">
              <a:solidFill>
                <a:schemeClr val="tx1">
                  <a:lumMod val="95000"/>
                  <a:lumOff val="5000"/>
                </a:schemeClr>
              </a:solidFill>
            </a:endParaRPr>
          </a:p>
          <a:p>
            <a:pPr>
              <a:spcBef>
                <a:spcPts val="0"/>
              </a:spcBef>
              <a:spcAft>
                <a:spcPts val="2400"/>
              </a:spcAft>
            </a:pPr>
            <a:endParaRPr lang="en-US" sz="2600" dirty="0"/>
          </a:p>
          <a:p>
            <a:pPr>
              <a:spcBef>
                <a:spcPts val="0"/>
              </a:spcBef>
              <a:spcAft>
                <a:spcPts val="2400"/>
              </a:spcAft>
            </a:pPr>
            <a:endParaRPr lang="en-US" sz="2600"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CBA0CD-B5A2-472E-9427-0000B04F359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A9FF7A0-8D27-4FF7-9F04-7F7ECA6CEF4B}"/>
              </a:ext>
            </a:extLst>
          </p:cNvPr>
          <p:cNvSpPr>
            <a:spLocks noGrp="1"/>
          </p:cNvSpPr>
          <p:nvPr>
            <p:ph type="body" sz="quarter" idx="12"/>
          </p:nvPr>
        </p:nvSpPr>
        <p:spPr/>
        <p:txBody>
          <a:bodyPr/>
          <a:lstStyle/>
          <a:p>
            <a:endParaRPr lang="en-US"/>
          </a:p>
        </p:txBody>
      </p:sp>
      <p:grpSp>
        <p:nvGrpSpPr>
          <p:cNvPr id="4" name="Group 3">
            <a:extLst>
              <a:ext uri="{FF2B5EF4-FFF2-40B4-BE49-F238E27FC236}">
                <a16:creationId xmlns:a16="http://schemas.microsoft.com/office/drawing/2014/main" id="{03BB6F6A-0DC6-4773-8E9A-39BEB325A623}"/>
              </a:ext>
            </a:extLst>
          </p:cNvPr>
          <p:cNvGrpSpPr/>
          <p:nvPr/>
        </p:nvGrpSpPr>
        <p:grpSpPr>
          <a:xfrm>
            <a:off x="5519012" y="2086414"/>
            <a:ext cx="3149600" cy="2971800"/>
            <a:chOff x="2514600" y="1143000"/>
            <a:chExt cx="3149600" cy="2971800"/>
          </a:xfrm>
        </p:grpSpPr>
        <p:sp>
          <p:nvSpPr>
            <p:cNvPr id="5" name="Oval 4">
              <a:extLst>
                <a:ext uri="{FF2B5EF4-FFF2-40B4-BE49-F238E27FC236}">
                  <a16:creationId xmlns:a16="http://schemas.microsoft.com/office/drawing/2014/main" id="{1E792431-ECFF-40FC-8068-AE483214DC57}"/>
                </a:ext>
              </a:extLst>
            </p:cNvPr>
            <p:cNvSpPr>
              <a:spLocks noChangeArrowheads="1"/>
            </p:cNvSpPr>
            <p:nvPr/>
          </p:nvSpPr>
          <p:spPr bwMode="auto">
            <a:xfrm>
              <a:off x="2895600" y="1752600"/>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1</a:t>
              </a:r>
            </a:p>
          </p:txBody>
        </p:sp>
        <p:sp>
          <p:nvSpPr>
            <p:cNvPr id="6" name="Oval 5">
              <a:extLst>
                <a:ext uri="{FF2B5EF4-FFF2-40B4-BE49-F238E27FC236}">
                  <a16:creationId xmlns:a16="http://schemas.microsoft.com/office/drawing/2014/main" id="{34274DA8-C5E4-49C4-AA4E-588B0E1A8712}"/>
                </a:ext>
              </a:extLst>
            </p:cNvPr>
            <p:cNvSpPr>
              <a:spLocks noChangeArrowheads="1"/>
            </p:cNvSpPr>
            <p:nvPr/>
          </p:nvSpPr>
          <p:spPr bwMode="auto">
            <a:xfrm>
              <a:off x="3810000" y="3505200"/>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3</a:t>
              </a:r>
            </a:p>
          </p:txBody>
        </p:sp>
        <p:sp>
          <p:nvSpPr>
            <p:cNvPr id="7" name="Oval 6">
              <a:extLst>
                <a:ext uri="{FF2B5EF4-FFF2-40B4-BE49-F238E27FC236}">
                  <a16:creationId xmlns:a16="http://schemas.microsoft.com/office/drawing/2014/main" id="{79EBFB6B-57E5-48E4-8CED-F4D8ABE51B2B}"/>
                </a:ext>
              </a:extLst>
            </p:cNvPr>
            <p:cNvSpPr>
              <a:spLocks noChangeArrowheads="1"/>
            </p:cNvSpPr>
            <p:nvPr/>
          </p:nvSpPr>
          <p:spPr bwMode="auto">
            <a:xfrm>
              <a:off x="4800600" y="1752600"/>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2</a:t>
              </a:r>
            </a:p>
          </p:txBody>
        </p:sp>
        <p:cxnSp>
          <p:nvCxnSpPr>
            <p:cNvPr id="8" name="AutoShape 7">
              <a:extLst>
                <a:ext uri="{FF2B5EF4-FFF2-40B4-BE49-F238E27FC236}">
                  <a16:creationId xmlns:a16="http://schemas.microsoft.com/office/drawing/2014/main" id="{5CA2AA7C-6B5C-46F0-8484-A04828EEF7E8}"/>
                </a:ext>
              </a:extLst>
            </p:cNvPr>
            <p:cNvCxnSpPr>
              <a:cxnSpLocks noChangeShapeType="1"/>
              <a:stCxn id="5" idx="7"/>
              <a:endCxn id="7" idx="1"/>
            </p:cNvCxnSpPr>
            <p:nvPr/>
          </p:nvCxnSpPr>
          <p:spPr bwMode="auto">
            <a:xfrm rot="-5400000">
              <a:off x="4150518" y="1088232"/>
              <a:ext cx="4763" cy="1473200"/>
            </a:xfrm>
            <a:prstGeom prst="curvedConnector3">
              <a:avLst>
                <a:gd name="adj1" fmla="val 63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4AE0249C-94FB-4D66-894E-FEA5F13153BC}"/>
                </a:ext>
              </a:extLst>
            </p:cNvPr>
            <p:cNvCxnSpPr>
              <a:cxnSpLocks noChangeShapeType="1"/>
              <a:stCxn id="7" idx="3"/>
              <a:endCxn id="5" idx="5"/>
            </p:cNvCxnSpPr>
            <p:nvPr/>
          </p:nvCxnSpPr>
          <p:spPr bwMode="auto">
            <a:xfrm rot="16200000" flipV="1">
              <a:off x="4150519" y="1553369"/>
              <a:ext cx="4762" cy="1473200"/>
            </a:xfrm>
            <a:prstGeom prst="curvedConnector3">
              <a:avLst>
                <a:gd name="adj1" fmla="val -62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9">
              <a:extLst>
                <a:ext uri="{FF2B5EF4-FFF2-40B4-BE49-F238E27FC236}">
                  <a16:creationId xmlns:a16="http://schemas.microsoft.com/office/drawing/2014/main" id="{C9C7B741-8133-453B-9EC4-AB4952F1BD16}"/>
                </a:ext>
              </a:extLst>
            </p:cNvPr>
            <p:cNvCxnSpPr>
              <a:cxnSpLocks noChangeShapeType="1"/>
              <a:stCxn id="20" idx="2"/>
              <a:endCxn id="5" idx="3"/>
            </p:cNvCxnSpPr>
            <p:nvPr/>
          </p:nvCxnSpPr>
          <p:spPr bwMode="auto">
            <a:xfrm rot="10800000">
              <a:off x="2984500" y="2287588"/>
              <a:ext cx="811213" cy="1522412"/>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10">
              <a:extLst>
                <a:ext uri="{FF2B5EF4-FFF2-40B4-BE49-F238E27FC236}">
                  <a16:creationId xmlns:a16="http://schemas.microsoft.com/office/drawing/2014/main" id="{530F2474-5293-4B30-BDAC-6ED43034A0F9}"/>
                </a:ext>
              </a:extLst>
            </p:cNvPr>
            <p:cNvCxnSpPr>
              <a:cxnSpLocks noChangeShapeType="1"/>
              <a:stCxn id="5" idx="4"/>
              <a:endCxn id="6" idx="0"/>
            </p:cNvCxnSpPr>
            <p:nvPr/>
          </p:nvCxnSpPr>
          <p:spPr bwMode="auto">
            <a:xfrm rot="16200000" flipH="1">
              <a:off x="3102769" y="2474119"/>
              <a:ext cx="1109662" cy="914400"/>
            </a:xfrm>
            <a:prstGeom prst="curvedConnector3">
              <a:avLst>
                <a:gd name="adj1" fmla="val 5021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1">
              <a:extLst>
                <a:ext uri="{FF2B5EF4-FFF2-40B4-BE49-F238E27FC236}">
                  <a16:creationId xmlns:a16="http://schemas.microsoft.com/office/drawing/2014/main" id="{6ADC5BD7-D7A7-4A45-B870-FB354DC93051}"/>
                </a:ext>
              </a:extLst>
            </p:cNvPr>
            <p:cNvCxnSpPr>
              <a:cxnSpLocks noChangeShapeType="1"/>
              <a:stCxn id="7" idx="0"/>
              <a:endCxn id="21" idx="7"/>
            </p:cNvCxnSpPr>
            <p:nvPr/>
          </p:nvCxnSpPr>
          <p:spPr bwMode="auto">
            <a:xfrm rot="5400000" flipV="1">
              <a:off x="5166518" y="1672432"/>
              <a:ext cx="93663" cy="215900"/>
            </a:xfrm>
            <a:prstGeom prst="curvedConnector3">
              <a:avLst>
                <a:gd name="adj1" fmla="val -22372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3" name="AutoShape 12">
              <a:extLst>
                <a:ext uri="{FF2B5EF4-FFF2-40B4-BE49-F238E27FC236}">
                  <a16:creationId xmlns:a16="http://schemas.microsoft.com/office/drawing/2014/main" id="{0398D47B-E9C5-4632-9B62-8C5012616C17}"/>
                </a:ext>
              </a:extLst>
            </p:cNvPr>
            <p:cNvCxnSpPr>
              <a:cxnSpLocks noChangeShapeType="1"/>
              <a:stCxn id="6" idx="7"/>
              <a:endCxn id="7" idx="4"/>
            </p:cNvCxnSpPr>
            <p:nvPr/>
          </p:nvCxnSpPr>
          <p:spPr bwMode="auto">
            <a:xfrm flipV="1">
              <a:off x="4330700" y="2381250"/>
              <a:ext cx="774700" cy="1193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4" name="Text Box 14">
              <a:extLst>
                <a:ext uri="{FF2B5EF4-FFF2-40B4-BE49-F238E27FC236}">
                  <a16:creationId xmlns:a16="http://schemas.microsoft.com/office/drawing/2014/main" id="{C448095F-EF7A-447C-82E8-4D92DA23B733}"/>
                </a:ext>
              </a:extLst>
            </p:cNvPr>
            <p:cNvSpPr txBox="1">
              <a:spLocks noChangeArrowheads="1"/>
            </p:cNvSpPr>
            <p:nvPr/>
          </p:nvSpPr>
          <p:spPr bwMode="auto">
            <a:xfrm>
              <a:off x="3962400" y="22098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5" name="Text Box 15">
              <a:extLst>
                <a:ext uri="{FF2B5EF4-FFF2-40B4-BE49-F238E27FC236}">
                  <a16:creationId xmlns:a16="http://schemas.microsoft.com/office/drawing/2014/main" id="{DB410341-8E48-4B90-B8D6-8EEE3073BEAC}"/>
                </a:ext>
              </a:extLst>
            </p:cNvPr>
            <p:cNvSpPr txBox="1">
              <a:spLocks noChangeArrowheads="1"/>
            </p:cNvSpPr>
            <p:nvPr/>
          </p:nvSpPr>
          <p:spPr bwMode="auto">
            <a:xfrm>
              <a:off x="4648200" y="28035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6" name="Text Box 16">
              <a:extLst>
                <a:ext uri="{FF2B5EF4-FFF2-40B4-BE49-F238E27FC236}">
                  <a16:creationId xmlns:a16="http://schemas.microsoft.com/office/drawing/2014/main" id="{E1E46EA4-1E0B-4AC4-8CCB-3E807B74DBD3}"/>
                </a:ext>
              </a:extLst>
            </p:cNvPr>
            <p:cNvSpPr txBox="1">
              <a:spLocks noChangeArrowheads="1"/>
            </p:cNvSpPr>
            <p:nvPr/>
          </p:nvSpPr>
          <p:spPr bwMode="auto">
            <a:xfrm>
              <a:off x="5207000" y="11430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7" name="Text Box 17">
              <a:extLst>
                <a:ext uri="{FF2B5EF4-FFF2-40B4-BE49-F238E27FC236}">
                  <a16:creationId xmlns:a16="http://schemas.microsoft.com/office/drawing/2014/main" id="{81847706-573A-4F6E-AB85-31BCB6EC2D96}"/>
                </a:ext>
              </a:extLst>
            </p:cNvPr>
            <p:cNvSpPr txBox="1">
              <a:spLocks noChangeArrowheads="1"/>
            </p:cNvSpPr>
            <p:nvPr/>
          </p:nvSpPr>
          <p:spPr bwMode="auto">
            <a:xfrm>
              <a:off x="3581400" y="2895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8" name="Text Box 18">
              <a:extLst>
                <a:ext uri="{FF2B5EF4-FFF2-40B4-BE49-F238E27FC236}">
                  <a16:creationId xmlns:a16="http://schemas.microsoft.com/office/drawing/2014/main" id="{308CC603-71D4-4D1E-BBF8-A7B154DE412E}"/>
                </a:ext>
              </a:extLst>
            </p:cNvPr>
            <p:cNvSpPr txBox="1">
              <a:spLocks noChangeArrowheads="1"/>
            </p:cNvSpPr>
            <p:nvPr/>
          </p:nvSpPr>
          <p:spPr bwMode="auto">
            <a:xfrm>
              <a:off x="2895600" y="30480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9" name="Line 21">
              <a:extLst>
                <a:ext uri="{FF2B5EF4-FFF2-40B4-BE49-F238E27FC236}">
                  <a16:creationId xmlns:a16="http://schemas.microsoft.com/office/drawing/2014/main" id="{86A1D5F4-DB8E-4B10-99A5-466A96ACE4DA}"/>
                </a:ext>
              </a:extLst>
            </p:cNvPr>
            <p:cNvSpPr>
              <a:spLocks noChangeShapeType="1"/>
            </p:cNvSpPr>
            <p:nvPr/>
          </p:nvSpPr>
          <p:spPr bwMode="auto">
            <a:xfrm flipV="1">
              <a:off x="2514600" y="20574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0" name="Oval 25">
              <a:extLst>
                <a:ext uri="{FF2B5EF4-FFF2-40B4-BE49-F238E27FC236}">
                  <a16:creationId xmlns:a16="http://schemas.microsoft.com/office/drawing/2014/main" id="{31B32D3B-C438-4E59-8F79-2AF5DF7E6648}"/>
                </a:ext>
              </a:extLst>
            </p:cNvPr>
            <p:cNvSpPr>
              <a:spLocks noChangeArrowheads="1"/>
            </p:cNvSpPr>
            <p:nvPr/>
          </p:nvSpPr>
          <p:spPr bwMode="auto">
            <a:xfrm>
              <a:off x="3810000" y="3505200"/>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dirty="0"/>
                <a:t>3</a:t>
              </a:r>
            </a:p>
          </p:txBody>
        </p:sp>
        <p:sp>
          <p:nvSpPr>
            <p:cNvPr id="21" name="Oval 26">
              <a:extLst>
                <a:ext uri="{FF2B5EF4-FFF2-40B4-BE49-F238E27FC236}">
                  <a16:creationId xmlns:a16="http://schemas.microsoft.com/office/drawing/2014/main" id="{1DD3D456-B4ED-4CBE-BB35-C1DDAA36E76A}"/>
                </a:ext>
              </a:extLst>
            </p:cNvPr>
            <p:cNvSpPr>
              <a:spLocks noChangeArrowheads="1"/>
            </p:cNvSpPr>
            <p:nvPr/>
          </p:nvSpPr>
          <p:spPr bwMode="auto">
            <a:xfrm>
              <a:off x="4800600" y="1752600"/>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dirty="0"/>
                <a:t>2</a:t>
              </a:r>
            </a:p>
          </p:txBody>
        </p:sp>
      </p:grpSp>
      <p:pic>
        <p:nvPicPr>
          <p:cNvPr id="22" name="Picture 21">
            <a:extLst>
              <a:ext uri="{FF2B5EF4-FFF2-40B4-BE49-F238E27FC236}">
                <a16:creationId xmlns:a16="http://schemas.microsoft.com/office/drawing/2014/main" id="{44A872F6-FD45-4006-8525-A96FF2CC8CF8}"/>
              </a:ext>
            </a:extLst>
          </p:cNvPr>
          <p:cNvPicPr>
            <a:picLocks noChangeAspect="1"/>
          </p:cNvPicPr>
          <p:nvPr/>
        </p:nvPicPr>
        <p:blipFill rotWithShape="1">
          <a:blip r:embed="rId7"/>
          <a:srcRect l="22816" t="22705" r="27715" b="10188"/>
          <a:stretch/>
        </p:blipFill>
        <p:spPr>
          <a:xfrm>
            <a:off x="314187" y="2069697"/>
            <a:ext cx="4395925" cy="3449979"/>
          </a:xfrm>
          <a:prstGeom prst="rect">
            <a:avLst/>
          </a:prstGeom>
        </p:spPr>
      </p:pic>
      <p:sp>
        <p:nvSpPr>
          <p:cNvPr id="23" name="Text Box 13">
            <a:extLst>
              <a:ext uri="{FF2B5EF4-FFF2-40B4-BE49-F238E27FC236}">
                <a16:creationId xmlns:a16="http://schemas.microsoft.com/office/drawing/2014/main" id="{EBB0A469-94B8-43B9-86C5-A6E7CB92846F}"/>
              </a:ext>
            </a:extLst>
          </p:cNvPr>
          <p:cNvSpPr txBox="1">
            <a:spLocks noChangeArrowheads="1"/>
          </p:cNvSpPr>
          <p:nvPr/>
        </p:nvSpPr>
        <p:spPr bwMode="auto">
          <a:xfrm>
            <a:off x="7043012" y="2045139"/>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dirty="0"/>
              <a:t>a</a:t>
            </a:r>
          </a:p>
        </p:txBody>
      </p:sp>
    </p:spTree>
    <p:extLst>
      <p:ext uri="{BB962C8B-B14F-4D97-AF65-F5344CB8AC3E}">
        <p14:creationId xmlns:p14="http://schemas.microsoft.com/office/powerpoint/2010/main" val="88809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grpId="2" nodeType="withEffect">
                                  <p:stCondLst>
                                    <p:cond delay="0"/>
                                  </p:stCondLst>
                                  <p:childTnLst>
                                    <p:set>
                                      <p:cBhvr override="childStyle">
                                        <p:cTn id="6" dur="indefinite"/>
                                        <p:tgtEl>
                                          <p:spTgt spid="23"/>
                                        </p:tgtEl>
                                        <p:attrNameLst>
                                          <p:attrName>style.color</p:attrName>
                                        </p:attrNameLst>
                                      </p:cBhvr>
                                      <p:to>
                                        <p:clrVal>
                                          <a:schemeClr val="accent2"/>
                                        </p:clrVal>
                                      </p:to>
                                    </p:set>
                                  </p:childTnLst>
                                </p:cTn>
                              </p:par>
                              <p:par>
                                <p:cTn id="7" presetID="3" presetClass="emph" presetSubtype="1" grpId="3" nodeType="withEffect">
                                  <p:stCondLst>
                                    <p:cond delay="0"/>
                                  </p:stCondLst>
                                  <p:childTnLst>
                                    <p:set>
                                      <p:cBhvr override="childStyle">
                                        <p:cTn id="8" dur="indefinite"/>
                                        <p:tgtEl>
                                          <p:spTgt spid="23"/>
                                        </p:tgtEl>
                                        <p:attrNameLst>
                                          <p:attrName>style.color</p:attrName>
                                        </p:attrNameLst>
                                      </p:cBhvr>
                                      <p:to>
                                        <p:clrVal>
                                          <a:schemeClr val="tx1"/>
                                        </p:clrVal>
                                      </p:to>
                                    </p:set>
                                  </p:childTnLst>
                                </p:cTn>
                              </p:par>
                              <p:par>
                                <p:cTn id="9" presetID="3" presetClass="emph" presetSubtype="1" grpId="4" nodeType="withEffect">
                                  <p:stCondLst>
                                    <p:cond delay="0"/>
                                  </p:stCondLst>
                                  <p:childTnLst>
                                    <p:set>
                                      <p:cBhvr override="childStyle">
                                        <p:cTn id="10" dur="indefinite"/>
                                        <p:tgtEl>
                                          <p:spTgt spid="23"/>
                                        </p:tgtEl>
                                        <p:attrNameLst>
                                          <p:attrName>style.color</p:attrName>
                                        </p:attrNameLst>
                                      </p:cBhvr>
                                      <p:to>
                                        <p:clrVal>
                                          <a:schemeClr val="accent2"/>
                                        </p:clrVal>
                                      </p:to>
                                    </p:set>
                                  </p:childTnLst>
                                </p:cTn>
                              </p:par>
                              <p:par>
                                <p:cTn id="11" presetID="3" presetClass="emph" presetSubtype="1" nodeType="withEffect">
                                  <p:stCondLst>
                                    <p:cond delay="0"/>
                                  </p:stCondLst>
                                  <p:childTnLst>
                                    <p:set>
                                      <p:cBhvr override="childStyle">
                                        <p:cTn id="12" dur="indefinite"/>
                                        <p:tgtEl>
                                          <p:spTgt spid="23"/>
                                        </p:tgtEl>
                                        <p:attrNameLst>
                                          <p:attrName>style.color</p:attrName>
                                        </p:attrNameLst>
                                      </p:cBhvr>
                                      <p:to>
                                        <p:clrVal>
                                          <a:schemeClr val="tx2"/>
                                        </p:clrVal>
                                      </p:to>
                                    </p:set>
                                  </p:childTnLst>
                                </p:cTn>
                              </p:par>
                              <p:par>
                                <p:cTn id="13" presetID="3" presetClass="emph" presetSubtype="1" grpId="0" nodeType="withEffect">
                                  <p:stCondLst>
                                    <p:cond delay="0"/>
                                  </p:stCondLst>
                                  <p:childTnLst>
                                    <p:set>
                                      <p:cBhvr override="childStyle">
                                        <p:cTn id="14" dur="indefinite"/>
                                        <p:tgtEl>
                                          <p:spTgt spid="23"/>
                                        </p:tgtEl>
                                        <p:attrNameLst>
                                          <p:attrName>style.color</p:attrName>
                                        </p:attrNameLst>
                                      </p:cBhvr>
                                      <p:to>
                                        <p:clrVal>
                                          <a:schemeClr val="accent2"/>
                                        </p:clrVal>
                                      </p:to>
                                    </p:set>
                                  </p:childTnLst>
                                </p:cTn>
                              </p:par>
                              <p:par>
                                <p:cTn id="15" presetID="3" presetClass="emph" presetSubtype="1" grpId="5" nodeType="withEffect">
                                  <p:stCondLst>
                                    <p:cond delay="0"/>
                                  </p:stCondLst>
                                  <p:childTnLst>
                                    <p:set>
                                      <p:cBhvr override="childStyle">
                                        <p:cTn id="16" dur="indefinite"/>
                                        <p:tgtEl>
                                          <p:spTgt spid="23"/>
                                        </p:tgtEl>
                                        <p:attrNameLst>
                                          <p:attrName>style.color</p:attrName>
                                        </p:attrNameLst>
                                      </p:cBhvr>
                                      <p:to>
                                        <p:clrVal>
                                          <a:schemeClr val="tx1"/>
                                        </p:clrVal>
                                      </p:to>
                                    </p:set>
                                  </p:childTnLst>
                                </p:cTn>
                              </p:par>
                              <p:par>
                                <p:cTn id="17" presetID="1" presetClass="exit" presetSubtype="0" fill="hold" grpId="1" nodeType="withEffect">
                                  <p:stCondLst>
                                    <p:cond delay="0"/>
                                  </p:stCondLst>
                                  <p:childTnLst>
                                    <p:set>
                                      <p:cBhvr>
                                        <p:cTn id="18"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3" grpId="2"/>
      <p:bldP spid="23" grpId="3"/>
      <p:bldP spid="23" grpId="4"/>
      <p:bldP spid="23" grpId="5"/>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D807A0-54CE-4872-AC40-C1D1DC3EB66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19755D2-AE9F-49DD-81E4-043D7976B68F}"/>
              </a:ext>
            </a:extLst>
          </p:cNvPr>
          <p:cNvSpPr>
            <a:spLocks noGrp="1"/>
          </p:cNvSpPr>
          <p:nvPr>
            <p:ph type="body" sz="quarter" idx="12"/>
          </p:nvPr>
        </p:nvSpPr>
        <p:spPr/>
        <p:txBody>
          <a:bodyPr>
            <a:normAutofit/>
          </a:bodyPr>
          <a:lstStyle/>
          <a:p>
            <a:r>
              <a:rPr lang="en-US" sz="2800" dirty="0">
                <a:solidFill>
                  <a:schemeClr val="tx1"/>
                </a:solidFill>
              </a:rPr>
              <a:t>Closure</a:t>
            </a:r>
            <a:endParaRPr lang="en-US" sz="2800" dirty="0"/>
          </a:p>
        </p:txBody>
      </p:sp>
      <p:sp>
        <p:nvSpPr>
          <p:cNvPr id="4" name="Text Placeholder 3">
            <a:extLst>
              <a:ext uri="{FF2B5EF4-FFF2-40B4-BE49-F238E27FC236}">
                <a16:creationId xmlns:a16="http://schemas.microsoft.com/office/drawing/2014/main" id="{ADAD3F6F-58F4-41EF-8956-B7D5E9F68F8E}"/>
              </a:ext>
            </a:extLst>
          </p:cNvPr>
          <p:cNvSpPr>
            <a:spLocks noGrp="1"/>
          </p:cNvSpPr>
          <p:nvPr>
            <p:ph type="body" sz="quarter" idx="13"/>
          </p:nvPr>
        </p:nvSpPr>
        <p:spPr/>
        <p:txBody>
          <a:bodyPr>
            <a:normAutofit/>
          </a:bodyPr>
          <a:lstStyle/>
          <a:p>
            <a:r>
              <a:rPr lang="en-US" sz="2800" dirty="0">
                <a:solidFill>
                  <a:schemeClr val="tx1"/>
                </a:solidFill>
              </a:rPr>
              <a:t>Regular Languages are Closed Under Regular Operations:</a:t>
            </a:r>
            <a:endParaRPr lang="en-US" sz="2800" dirty="0"/>
          </a:p>
          <a:p>
            <a:pPr lvl="1"/>
            <a:r>
              <a:rPr lang="en-US" altLang="en-US" sz="2800" b="1" dirty="0"/>
              <a:t>Union: </a:t>
            </a:r>
            <a:r>
              <a:rPr lang="en-US" altLang="en-US" sz="2800" b="1" dirty="0">
                <a:latin typeface="Courier New" panose="02070309020205020404" pitchFamily="49" charset="0"/>
                <a:cs typeface="Courier New" panose="02070309020205020404" pitchFamily="49" charset="0"/>
              </a:rPr>
              <a:t>A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B = { w | w  A or w  B }</a:t>
            </a:r>
          </a:p>
          <a:p>
            <a:pPr lvl="1"/>
            <a:r>
              <a:rPr lang="en-US" altLang="en-US" sz="2800" b="1" dirty="0"/>
              <a:t>Intersection: </a:t>
            </a:r>
            <a:r>
              <a:rPr lang="en-US" altLang="en-US" sz="2800" b="1" dirty="0">
                <a:latin typeface="Courier New" panose="02070309020205020404" pitchFamily="49" charset="0"/>
                <a:cs typeface="Courier New" panose="02070309020205020404" pitchFamily="49" charset="0"/>
              </a:rPr>
              <a:t>A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B = { w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and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wB</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a:t>
            </a:r>
          </a:p>
          <a:p>
            <a:pPr lvl="1"/>
            <a:r>
              <a:rPr lang="en-US" altLang="en-US" sz="2800" b="1" dirty="0"/>
              <a:t>Reverse: </a:t>
            </a:r>
            <a:r>
              <a:rPr lang="en-US" altLang="en-US" sz="2800" b="1" dirty="0">
                <a:latin typeface="Courier New" panose="02070309020205020404" pitchFamily="49" charset="0"/>
                <a:cs typeface="Courier New" panose="02070309020205020404" pitchFamily="49" charset="0"/>
              </a:rPr>
              <a:t>A</a:t>
            </a:r>
            <a:r>
              <a:rPr lang="en-US" altLang="en-US" sz="2800" b="1" baseline="30000" dirty="0">
                <a:latin typeface="Courier New" panose="02070309020205020404" pitchFamily="49" charset="0"/>
                <a:cs typeface="Courier New" panose="02070309020205020404" pitchFamily="49" charset="0"/>
              </a:rPr>
              <a:t>R</a:t>
            </a:r>
            <a:r>
              <a:rPr lang="en-US" altLang="en-US" sz="2800" b="1" dirty="0">
                <a:latin typeface="Courier New" panose="02070309020205020404" pitchFamily="49" charset="0"/>
                <a:cs typeface="Courier New" panose="02070309020205020404" pitchFamily="49" charset="0"/>
              </a:rPr>
              <a:t> = {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latin typeface="Courier New" panose="02070309020205020404" pitchFamily="49" charset="0"/>
                <a:cs typeface="Courier New" panose="02070309020205020404" pitchFamily="49" charset="0"/>
              </a:rPr>
              <a:t> A }</a:t>
            </a:r>
          </a:p>
          <a:p>
            <a:pPr lvl="1"/>
            <a:r>
              <a:rPr lang="en-US" altLang="en-US" sz="2800" b="1" dirty="0"/>
              <a:t>Negation: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 w | w  A } </a:t>
            </a:r>
          </a:p>
          <a:p>
            <a:pPr lvl="1"/>
            <a:r>
              <a:rPr lang="en-US" altLang="en-US" sz="2800" b="1" dirty="0"/>
              <a:t>Concatenation: </a:t>
            </a:r>
            <a:r>
              <a:rPr lang="en-US" altLang="en-US" sz="2800" b="1" dirty="0">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B =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vw</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vA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and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wB</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t>
            </a:r>
          </a:p>
          <a:p>
            <a:pPr lvl="1"/>
            <a:r>
              <a:rPr lang="en-US" altLang="en-US" sz="2800" b="1" dirty="0"/>
              <a:t>Star: </a:t>
            </a:r>
            <a:r>
              <a:rPr lang="en-US" altLang="en-US" sz="2800" b="1" dirty="0">
                <a:latin typeface="Courier New" panose="02070309020205020404" pitchFamily="49" charset="0"/>
                <a:cs typeface="Courier New" panose="02070309020205020404" pitchFamily="49" charset="0"/>
              </a:rPr>
              <a:t>A* = {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 k≥0 and each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i</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err="1">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32525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Regular Expression: Part-1</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a:t>
            </a:r>
            <a:br>
              <a:rPr lang="en-US" dirty="0"/>
            </a:br>
            <a:r>
              <a:rPr lang="en-US" dirty="0">
                <a:hlinkClick r:id="rId2" action="ppaction://hlinkfile"/>
              </a:rPr>
              <a:t>Regular Expression</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spcBef>
                <a:spcPts val="0"/>
              </a:spcBef>
              <a:spcAft>
                <a:spcPts val="2400"/>
              </a:spcAft>
              <a:buClrTx/>
              <a:defRPr/>
            </a:pPr>
            <a:r>
              <a:rPr lang="en-US" dirty="0"/>
              <a:t>Mathematical model of Regular Expression (RE)</a:t>
            </a:r>
          </a:p>
          <a:p>
            <a:pPr>
              <a:spcBef>
                <a:spcPts val="0"/>
              </a:spcBef>
              <a:spcAft>
                <a:spcPts val="2400"/>
              </a:spcAft>
              <a:buClrTx/>
              <a:defRPr/>
            </a:pPr>
            <a:r>
              <a:rPr lang="en-US" dirty="0">
                <a:solidFill>
                  <a:schemeClr val="bg2">
                    <a:lumMod val="50000"/>
                  </a:schemeClr>
                </a:solidFill>
              </a:rPr>
              <a:t>Understand the uniformity of RE and FA.</a:t>
            </a:r>
          </a:p>
          <a:p>
            <a:pPr>
              <a:spcBef>
                <a:spcPts val="0"/>
              </a:spcBef>
              <a:spcAft>
                <a:spcPts val="2400"/>
              </a:spcAft>
              <a:buClrTx/>
              <a:defRPr/>
            </a:pPr>
            <a:r>
              <a:rPr lang="en-US" dirty="0"/>
              <a:t>Conversion Techniques from NFA to RE.</a:t>
            </a:r>
          </a:p>
          <a:p>
            <a:pPr>
              <a:spcBef>
                <a:spcPts val="0"/>
              </a:spcBef>
              <a:spcAft>
                <a:spcPts val="2400"/>
              </a:spcAft>
              <a:buClrTx/>
              <a:defRPr/>
            </a:pPr>
            <a:r>
              <a:rPr lang="en-US" dirty="0">
                <a:solidFill>
                  <a:schemeClr val="bg2">
                    <a:lumMod val="50000"/>
                  </a:schemeClr>
                </a:solidFill>
              </a:rPr>
              <a:t>The strength of RE.</a:t>
            </a:r>
          </a:p>
          <a:p>
            <a:pPr>
              <a:spcBef>
                <a:spcPts val="0"/>
              </a:spcBef>
              <a:spcAft>
                <a:spcPts val="2400"/>
              </a:spcAft>
              <a:buClrTx/>
              <a:defRPr/>
            </a:pPr>
            <a:r>
              <a:rPr lang="en-US" dirty="0"/>
              <a:t>Techniques to convert DFA to RE</a:t>
            </a:r>
          </a:p>
          <a:p>
            <a:pPr>
              <a:spcBef>
                <a:spcPts val="0"/>
              </a:spcBef>
              <a:spcAft>
                <a:spcPts val="2400"/>
              </a:spcAft>
              <a:buClrTx/>
              <a:defRPr/>
            </a:pPr>
            <a:r>
              <a:rPr lang="en-US" dirty="0">
                <a:solidFill>
                  <a:schemeClr val="bg2">
                    <a:lumMod val="50000"/>
                  </a:schemeClr>
                </a:solidFill>
              </a:rPr>
              <a:t>Closure under different regular operations.</a:t>
            </a:r>
          </a:p>
          <a:p>
            <a:pPr>
              <a:spcBef>
                <a:spcPts val="0"/>
              </a:spcBef>
              <a:spcAft>
                <a:spcPts val="2400"/>
              </a:spcAft>
              <a:buClrTx/>
              <a:defRPr/>
            </a:pPr>
            <a:endParaRPr lang="en-US" dirty="0"/>
          </a:p>
          <a:p>
            <a:pPr lvl="1">
              <a:spcBef>
                <a:spcPts val="0"/>
              </a:spcBef>
              <a:spcAft>
                <a:spcPts val="2400"/>
              </a:spcAft>
              <a:buClrTx/>
            </a:pPr>
            <a:endParaRPr lang="en-US" dirty="0"/>
          </a:p>
          <a:p>
            <a:pPr lvl="1">
              <a:spcBef>
                <a:spcPts val="0"/>
              </a:spcBef>
              <a:spcAft>
                <a:spcPts val="2400"/>
              </a:spcAft>
              <a:buClrTx/>
            </a:pPr>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spcBef>
                <a:spcPts val="0"/>
              </a:spcBef>
              <a:spcAft>
                <a:spcPts val="2400"/>
              </a:spcAft>
              <a:buClrTx/>
              <a:defRPr/>
            </a:pPr>
            <a:r>
              <a:rPr lang="en-US" dirty="0"/>
              <a:t>Understand the mathematical interpretation of Regular Expression (RE)</a:t>
            </a:r>
          </a:p>
          <a:p>
            <a:pPr>
              <a:spcBef>
                <a:spcPts val="0"/>
              </a:spcBef>
              <a:spcAft>
                <a:spcPts val="2400"/>
              </a:spcAft>
              <a:buClrTx/>
              <a:defRPr/>
            </a:pPr>
            <a:r>
              <a:rPr lang="en-US" dirty="0">
                <a:solidFill>
                  <a:schemeClr val="bg2">
                    <a:lumMod val="50000"/>
                  </a:schemeClr>
                </a:solidFill>
              </a:rPr>
              <a:t>Learn the rules for equivalence of RE with Finite Automaton</a:t>
            </a:r>
          </a:p>
          <a:p>
            <a:pPr>
              <a:spcBef>
                <a:spcPts val="0"/>
              </a:spcBef>
              <a:spcAft>
                <a:spcPts val="2400"/>
              </a:spcAft>
              <a:buClrTx/>
              <a:defRPr/>
            </a:pPr>
            <a:r>
              <a:rPr lang="en-US" dirty="0"/>
              <a:t>Apply the conversion rules from RE to NFA</a:t>
            </a:r>
          </a:p>
          <a:p>
            <a:pPr algn="just">
              <a:spcBef>
                <a:spcPts val="0"/>
              </a:spcBef>
              <a:spcAft>
                <a:spcPts val="2400"/>
              </a:spcAft>
              <a:buClrTx/>
              <a:defRPr/>
            </a:pPr>
            <a:r>
              <a:rPr lang="en-US" dirty="0">
                <a:solidFill>
                  <a:srgbClr val="0C4AA4"/>
                </a:solidFill>
              </a:rPr>
              <a:t>Apply the techniques to convert DFA to RE</a:t>
            </a:r>
          </a:p>
          <a:p>
            <a:pPr algn="just">
              <a:spcBef>
                <a:spcPts val="0"/>
              </a:spcBef>
              <a:spcAft>
                <a:spcPts val="2400"/>
              </a:spcAft>
              <a:buClrTx/>
              <a:defRPr/>
            </a:pPr>
            <a:r>
              <a:rPr lang="en-US" dirty="0"/>
              <a:t>Identify the closure under different regular operations.</a:t>
            </a:r>
          </a:p>
          <a:p>
            <a:pPr>
              <a:spcBef>
                <a:spcPts val="0"/>
              </a:spcBef>
              <a:spcAft>
                <a:spcPts val="2400"/>
              </a:spcAft>
              <a:buClrTx/>
              <a:defRPr/>
            </a:pP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C48447-8A68-4D24-B8C8-42C6A473BDF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D62113F-9D2C-4932-84F8-3B422442A53C}"/>
              </a:ext>
            </a:extLst>
          </p:cNvPr>
          <p:cNvSpPr>
            <a:spLocks noGrp="1"/>
          </p:cNvSpPr>
          <p:nvPr>
            <p:ph type="body" sz="quarter" idx="12"/>
          </p:nvPr>
        </p:nvSpPr>
        <p:spPr/>
        <p:txBody>
          <a:bodyPr/>
          <a:lstStyle/>
          <a:p>
            <a:r>
              <a:rPr lang="en-US" dirty="0"/>
              <a:t>Regular Expression</a:t>
            </a:r>
          </a:p>
        </p:txBody>
      </p:sp>
      <p:sp>
        <p:nvSpPr>
          <p:cNvPr id="4" name="Text Placeholder 3">
            <a:extLst>
              <a:ext uri="{FF2B5EF4-FFF2-40B4-BE49-F238E27FC236}">
                <a16:creationId xmlns:a16="http://schemas.microsoft.com/office/drawing/2014/main" id="{A0D4EBA3-AD01-4C2A-9319-8AEEBFC84A25}"/>
              </a:ext>
            </a:extLst>
          </p:cNvPr>
          <p:cNvSpPr>
            <a:spLocks noGrp="1"/>
          </p:cNvSpPr>
          <p:nvPr>
            <p:ph type="body" sz="quarter" idx="13"/>
          </p:nvPr>
        </p:nvSpPr>
        <p:spPr/>
        <p:txBody>
          <a:bodyPr>
            <a:normAutofit lnSpcReduction="10000"/>
          </a:bodyPr>
          <a:lstStyle/>
          <a:p>
            <a:pPr>
              <a:spcBef>
                <a:spcPts val="0"/>
              </a:spcBef>
              <a:spcAft>
                <a:spcPts val="1800"/>
              </a:spcAft>
              <a:buClrTx/>
            </a:pPr>
            <a:r>
              <a:rPr lang="en-US" altLang="en-US" sz="2800" dirty="0"/>
              <a:t>Regular expression is used to describe languages.</a:t>
            </a:r>
          </a:p>
          <a:p>
            <a:pPr algn="just">
              <a:spcBef>
                <a:spcPts val="0"/>
              </a:spcBef>
              <a:spcAft>
                <a:spcPts val="1800"/>
              </a:spcAft>
              <a:buClrTx/>
            </a:pPr>
            <a:r>
              <a:rPr lang="en-US" altLang="en-US" sz="2800" dirty="0">
                <a:solidFill>
                  <a:schemeClr val="bg2">
                    <a:lumMod val="50000"/>
                  </a:schemeClr>
                </a:solidFill>
              </a:rPr>
              <a:t>Regular expression is specific, standard textual syntax (combined with alphabets and regular operators) for representing patterns for matching strings.</a:t>
            </a:r>
          </a:p>
          <a:p>
            <a:pPr algn="just">
              <a:spcBef>
                <a:spcPts val="0"/>
              </a:spcBef>
              <a:spcAft>
                <a:spcPts val="1800"/>
              </a:spcAft>
              <a:buClrTx/>
            </a:pPr>
            <a:r>
              <a:rPr lang="en-US" altLang="en-US" sz="2800" dirty="0"/>
              <a:t>Regular expression can be built up using regular operations.</a:t>
            </a:r>
          </a:p>
          <a:p>
            <a:pPr>
              <a:spcBef>
                <a:spcPts val="0"/>
              </a:spcBef>
              <a:spcAft>
                <a:spcPts val="1800"/>
              </a:spcAft>
              <a:buClrTx/>
            </a:pPr>
            <a:r>
              <a:rPr lang="en-US" altLang="en-US" sz="2800" dirty="0"/>
              <a:t>Precedence order: * </a:t>
            </a:r>
            <a:r>
              <a:rPr lang="en-US" altLang="en-US" sz="2800" dirty="0">
                <a:sym typeface="Symbol" panose="05050102010706020507" pitchFamily="18" charset="2"/>
              </a:rPr>
              <a:t> </a:t>
            </a:r>
            <a:endParaRPr lang="en-US" altLang="en-US" sz="2800" dirty="0"/>
          </a:p>
          <a:p>
            <a:pPr>
              <a:spcBef>
                <a:spcPts val="0"/>
              </a:spcBef>
              <a:spcAft>
                <a:spcPts val="1800"/>
              </a:spcAft>
              <a:buClrTx/>
            </a:pPr>
            <a:r>
              <a:rPr lang="en-US" altLang="en-US" sz="2800" b="1" dirty="0">
                <a:solidFill>
                  <a:schemeClr val="bg2">
                    <a:lumMod val="50000"/>
                  </a:schemeClr>
                </a:solidFill>
              </a:rPr>
              <a:t>Example:</a:t>
            </a:r>
          </a:p>
          <a:p>
            <a:pPr lvl="1">
              <a:spcBef>
                <a:spcPts val="0"/>
              </a:spcBef>
              <a:spcAft>
                <a:spcPts val="1800"/>
              </a:spcAft>
              <a:buClrTx/>
            </a:pPr>
            <a:r>
              <a:rPr lang="en-US" altLang="en-US" sz="2000" b="1" dirty="0"/>
              <a:t>(0</a:t>
            </a:r>
            <a:r>
              <a:rPr lang="en-US" altLang="en-US" sz="2000" b="1" dirty="0">
                <a:sym typeface="Symbol" panose="05050102010706020507" pitchFamily="18" charset="2"/>
              </a:rPr>
              <a:t>1</a:t>
            </a:r>
            <a:r>
              <a:rPr lang="en-US" altLang="en-US" sz="2000" b="1" dirty="0"/>
              <a:t>)0* = ({0}</a:t>
            </a:r>
            <a:r>
              <a:rPr lang="en-US" altLang="en-US" sz="2000" b="1" dirty="0">
                <a:sym typeface="Symbol" panose="05050102010706020507" pitchFamily="18" charset="2"/>
              </a:rPr>
              <a:t>{1}</a:t>
            </a:r>
            <a:r>
              <a:rPr lang="en-US" altLang="en-US" sz="2000" b="1" dirty="0"/>
              <a:t>)</a:t>
            </a:r>
            <a:r>
              <a:rPr lang="en-US" altLang="en-US" sz="2000" b="1" dirty="0">
                <a:sym typeface="Symbol" panose="05050102010706020507" pitchFamily="18" charset="2"/>
              </a:rPr>
              <a:t>{0}* = {0,1}{0}*</a:t>
            </a:r>
            <a:br>
              <a:rPr lang="en-US" altLang="en-US" sz="2000" b="1" dirty="0">
                <a:sym typeface="Symbol" panose="05050102010706020507" pitchFamily="18" charset="2"/>
              </a:rPr>
            </a:br>
            <a:r>
              <a:rPr lang="en-US" altLang="en-US" sz="2000" b="1" i="1" dirty="0">
                <a:sym typeface="Symbol" panose="05050102010706020507" pitchFamily="18" charset="2"/>
              </a:rPr>
              <a:t>A</a:t>
            </a:r>
            <a:r>
              <a:rPr lang="en-US" altLang="en-US" sz="2000" b="1" dirty="0">
                <a:sym typeface="Symbol" panose="05050102010706020507" pitchFamily="18" charset="2"/>
              </a:rPr>
              <a:t> = {</a:t>
            </a:r>
            <a:r>
              <a:rPr lang="en-US" altLang="en-US" sz="2000" b="1" i="1" dirty="0">
                <a:sym typeface="Symbol" panose="05050102010706020507" pitchFamily="18" charset="2"/>
              </a:rPr>
              <a:t>w</a:t>
            </a:r>
            <a:r>
              <a:rPr lang="en-US" altLang="en-US" sz="2000" b="1" dirty="0">
                <a:sym typeface="Symbol" panose="05050102010706020507" pitchFamily="18" charset="2"/>
              </a:rPr>
              <a:t>  string </a:t>
            </a:r>
            <a:r>
              <a:rPr lang="en-US" altLang="en-US" sz="2000" b="1" i="1" dirty="0">
                <a:sym typeface="Symbol" panose="05050102010706020507" pitchFamily="18" charset="2"/>
              </a:rPr>
              <a:t>w</a:t>
            </a:r>
            <a:r>
              <a:rPr lang="en-US" altLang="en-US" sz="2000" b="1" dirty="0">
                <a:sym typeface="Symbol" panose="05050102010706020507" pitchFamily="18" charset="2"/>
              </a:rPr>
              <a:t> starts with a 0 or a 1 followed by zero or more 0’s}</a:t>
            </a:r>
          </a:p>
          <a:p>
            <a:pPr lvl="1">
              <a:spcBef>
                <a:spcPts val="0"/>
              </a:spcBef>
              <a:spcAft>
                <a:spcPts val="1800"/>
              </a:spcAft>
              <a:buClrTx/>
            </a:pPr>
            <a:r>
              <a:rPr lang="en-US" altLang="en-US" sz="2000" b="1" dirty="0">
                <a:solidFill>
                  <a:schemeClr val="bg2">
                    <a:lumMod val="50000"/>
                  </a:schemeClr>
                </a:solidFill>
              </a:rPr>
              <a:t>(0</a:t>
            </a:r>
            <a:r>
              <a:rPr lang="en-US" altLang="en-US" sz="2000" b="1" dirty="0">
                <a:solidFill>
                  <a:schemeClr val="bg2">
                    <a:lumMod val="50000"/>
                  </a:schemeClr>
                </a:solidFill>
                <a:sym typeface="Symbol" panose="05050102010706020507" pitchFamily="18" charset="2"/>
              </a:rPr>
              <a:t>1</a:t>
            </a:r>
            <a:r>
              <a:rPr lang="en-US" altLang="en-US" sz="2000" b="1" dirty="0">
                <a:solidFill>
                  <a:schemeClr val="bg2">
                    <a:lumMod val="50000"/>
                  </a:schemeClr>
                </a:solidFill>
              </a:rPr>
              <a:t>)* = ({0}</a:t>
            </a:r>
            <a:r>
              <a:rPr lang="en-US" altLang="en-US" sz="2000" b="1" dirty="0">
                <a:solidFill>
                  <a:schemeClr val="bg2">
                    <a:lumMod val="50000"/>
                  </a:schemeClr>
                </a:solidFill>
                <a:sym typeface="Symbol" panose="05050102010706020507" pitchFamily="18" charset="2"/>
              </a:rPr>
              <a:t>{1}</a:t>
            </a:r>
            <a:r>
              <a:rPr lang="en-US" altLang="en-US" sz="2000" b="1" dirty="0">
                <a:solidFill>
                  <a:schemeClr val="bg2">
                    <a:lumMod val="50000"/>
                  </a:schemeClr>
                </a:solidFill>
              </a:rPr>
              <a:t>)</a:t>
            </a:r>
            <a:r>
              <a:rPr lang="en-US" altLang="en-US" sz="2000" b="1" dirty="0">
                <a:solidFill>
                  <a:schemeClr val="bg2">
                    <a:lumMod val="50000"/>
                  </a:schemeClr>
                </a:solidFill>
                <a:sym typeface="Symbol" panose="05050102010706020507" pitchFamily="18" charset="2"/>
              </a:rPr>
              <a:t>* = {0,1}*</a:t>
            </a:r>
            <a:br>
              <a:rPr lang="en-US" altLang="en-US" sz="2000" b="1" dirty="0">
                <a:solidFill>
                  <a:schemeClr val="bg2">
                    <a:lumMod val="50000"/>
                  </a:schemeClr>
                </a:solidFill>
                <a:sym typeface="Symbol" panose="05050102010706020507" pitchFamily="18" charset="2"/>
              </a:rPr>
            </a:br>
            <a:r>
              <a:rPr lang="en-US" altLang="en-US" sz="2000" b="1" i="1" dirty="0">
                <a:solidFill>
                  <a:schemeClr val="bg2">
                    <a:lumMod val="50000"/>
                  </a:schemeClr>
                </a:solidFill>
                <a:sym typeface="Symbol" panose="05050102010706020507" pitchFamily="18" charset="2"/>
              </a:rPr>
              <a:t>A</a:t>
            </a:r>
            <a:r>
              <a:rPr lang="en-US" altLang="en-US" sz="2000" b="1" dirty="0">
                <a:solidFill>
                  <a:schemeClr val="bg2">
                    <a:lumMod val="50000"/>
                  </a:schemeClr>
                </a:solidFill>
                <a:sym typeface="Symbol" panose="05050102010706020507" pitchFamily="18" charset="2"/>
              </a:rPr>
              <a:t> = {all possible string with 0s and/or 1s}.</a:t>
            </a:r>
          </a:p>
        </p:txBody>
      </p:sp>
    </p:spTree>
    <p:extLst>
      <p:ext uri="{BB962C8B-B14F-4D97-AF65-F5344CB8AC3E}">
        <p14:creationId xmlns:p14="http://schemas.microsoft.com/office/powerpoint/2010/main" val="827076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CEF74B-F511-447D-8FF9-A41D8E5F649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63345E2-4E13-4460-A24F-DB8C724CA4F4}"/>
              </a:ext>
            </a:extLst>
          </p:cNvPr>
          <p:cNvSpPr>
            <a:spLocks noGrp="1"/>
          </p:cNvSpPr>
          <p:nvPr>
            <p:ph type="body" sz="quarter" idx="12"/>
          </p:nvPr>
        </p:nvSpPr>
        <p:spPr/>
        <p:txBody>
          <a:bodyPr/>
          <a:lstStyle/>
          <a:p>
            <a:r>
              <a:rPr lang="en-US" sz="3200" dirty="0"/>
              <a:t>Formal Definition of Regular Expression</a:t>
            </a:r>
          </a:p>
        </p:txBody>
      </p:sp>
      <p:sp>
        <p:nvSpPr>
          <p:cNvPr id="4" name="Text Placeholder 3">
            <a:extLst>
              <a:ext uri="{FF2B5EF4-FFF2-40B4-BE49-F238E27FC236}">
                <a16:creationId xmlns:a16="http://schemas.microsoft.com/office/drawing/2014/main" id="{94346A2C-A4BD-4164-869B-2D1768D5C2EE}"/>
              </a:ext>
            </a:extLst>
          </p:cNvPr>
          <p:cNvSpPr>
            <a:spLocks noGrp="1"/>
          </p:cNvSpPr>
          <p:nvPr>
            <p:ph type="body" sz="quarter" idx="13"/>
          </p:nvPr>
        </p:nvSpPr>
        <p:spPr/>
        <p:txBody>
          <a:bodyPr>
            <a:normAutofit fontScale="92500" lnSpcReduction="10000"/>
          </a:bodyPr>
          <a:lstStyle/>
          <a:p>
            <a:pPr>
              <a:spcBef>
                <a:spcPts val="0"/>
              </a:spcBef>
              <a:spcAft>
                <a:spcPts val="1800"/>
              </a:spcAft>
              <a:buClrTx/>
            </a:pPr>
            <a:r>
              <a:rPr lang="en-US" altLang="en-US" sz="2800" b="1" i="1" dirty="0"/>
              <a:t>R</a:t>
            </a:r>
            <a:r>
              <a:rPr lang="en-US" altLang="en-US" sz="2800" dirty="0"/>
              <a:t> is a regular expression if </a:t>
            </a:r>
            <a:r>
              <a:rPr lang="en-US" altLang="en-US" sz="2800" b="1" i="1" dirty="0"/>
              <a:t>R</a:t>
            </a:r>
            <a:r>
              <a:rPr lang="en-US" altLang="en-US" sz="2800" dirty="0"/>
              <a:t> is – </a:t>
            </a:r>
          </a:p>
          <a:p>
            <a:pPr lvl="1">
              <a:spcBef>
                <a:spcPts val="0"/>
              </a:spcBef>
              <a:spcAft>
                <a:spcPts val="1800"/>
              </a:spcAft>
              <a:buFont typeface="Wingdings" panose="05000000000000000000" pitchFamily="2" charset="2"/>
              <a:buChar char="Ø"/>
            </a:pPr>
            <a:r>
              <a:rPr lang="en-US" altLang="en-US" i="1" dirty="0"/>
              <a:t>a</a:t>
            </a:r>
            <a:r>
              <a:rPr lang="en-US" altLang="en-US" dirty="0"/>
              <a:t> for some </a:t>
            </a:r>
            <a:r>
              <a:rPr lang="en-US" altLang="en-US" i="1" dirty="0"/>
              <a:t>a</a:t>
            </a:r>
            <a:r>
              <a:rPr lang="en-US" altLang="en-US" dirty="0"/>
              <a:t> </a:t>
            </a:r>
            <a:r>
              <a:rPr lang="en-US" altLang="en-US" dirty="0">
                <a:sym typeface="Symbol" panose="05050102010706020507" pitchFamily="18" charset="2"/>
              </a:rPr>
              <a:t></a:t>
            </a:r>
            <a:r>
              <a:rPr lang="en-US" altLang="en-US" dirty="0"/>
              <a:t> </a:t>
            </a:r>
            <a:r>
              <a:rPr lang="en-US" altLang="en-US" dirty="0">
                <a:sym typeface="Symbol" panose="05050102010706020507" pitchFamily="18" charset="2"/>
              </a:rPr>
              <a:t></a:t>
            </a:r>
            <a:r>
              <a:rPr lang="en-US" altLang="en-US" dirty="0"/>
              <a:t>, represents the language {</a:t>
            </a:r>
            <a:r>
              <a:rPr lang="en-US" altLang="en-US" i="1" dirty="0"/>
              <a:t>a</a:t>
            </a:r>
            <a:r>
              <a:rPr lang="en-US" altLang="en-US" dirty="0"/>
              <a:t>}.</a:t>
            </a:r>
          </a:p>
          <a:p>
            <a:pPr lvl="1">
              <a:spcBef>
                <a:spcPts val="0"/>
              </a:spcBef>
              <a:spcAft>
                <a:spcPts val="1800"/>
              </a:spcAft>
              <a:buFont typeface="Wingdings" panose="05000000000000000000" pitchFamily="2" charset="2"/>
              <a:buChar char="Ø"/>
            </a:pPr>
            <a:r>
              <a:rPr lang="en-US" altLang="en-US" i="1" dirty="0">
                <a:sym typeface="Symbol" panose="05050102010706020507" pitchFamily="18" charset="2"/>
              </a:rPr>
              <a:t></a:t>
            </a:r>
            <a:r>
              <a:rPr lang="en-US" altLang="en-US" dirty="0">
                <a:sym typeface="Symbol" panose="05050102010706020507" pitchFamily="18" charset="2"/>
              </a:rPr>
              <a:t>, </a:t>
            </a:r>
            <a:r>
              <a:rPr lang="en-US" altLang="en-US" dirty="0"/>
              <a:t>represents the language {</a:t>
            </a:r>
            <a:r>
              <a:rPr lang="en-US" altLang="en-US" i="1" dirty="0">
                <a:sym typeface="Symbol" panose="05050102010706020507" pitchFamily="18" charset="2"/>
              </a:rPr>
              <a:t></a:t>
            </a:r>
            <a:r>
              <a:rPr lang="en-US" altLang="en-US" dirty="0"/>
              <a:t>} </a:t>
            </a:r>
            <a:r>
              <a:rPr lang="en-US" altLang="en-US" dirty="0">
                <a:sym typeface="Symbol" panose="05050102010706020507" pitchFamily="18" charset="2"/>
              </a:rPr>
              <a:t>containing a single string, namely, the empty string.</a:t>
            </a:r>
          </a:p>
          <a:p>
            <a:pPr lvl="1">
              <a:spcBef>
                <a:spcPts val="0"/>
              </a:spcBef>
              <a:spcAft>
                <a:spcPts val="1800"/>
              </a:spcAft>
              <a:buFont typeface="Wingdings" panose="05000000000000000000" pitchFamily="2" charset="2"/>
              <a:buChar char="Ø"/>
            </a:pPr>
            <a:r>
              <a:rPr lang="en-US" altLang="en-US" i="1" dirty="0">
                <a:sym typeface="Symbol" panose="05050102010706020507" pitchFamily="18" charset="2"/>
              </a:rPr>
              <a:t></a:t>
            </a:r>
            <a:r>
              <a:rPr lang="en-US" altLang="en-US" dirty="0">
                <a:sym typeface="Symbol" panose="05050102010706020507" pitchFamily="18" charset="2"/>
              </a:rPr>
              <a:t>, </a:t>
            </a:r>
            <a:r>
              <a:rPr lang="en-US" altLang="en-US" dirty="0"/>
              <a:t>represents the empty language </a:t>
            </a:r>
            <a:r>
              <a:rPr lang="en-US" altLang="en-US" dirty="0">
                <a:sym typeface="Symbol" panose="05050102010706020507" pitchFamily="18" charset="2"/>
              </a:rPr>
              <a:t>that doesn’t contain any string</a:t>
            </a:r>
            <a:r>
              <a:rPr lang="en-US" altLang="en-US" dirty="0"/>
              <a:t>. L(</a:t>
            </a:r>
            <a:r>
              <a:rPr lang="en-US" altLang="en-US" i="1" dirty="0">
                <a:sym typeface="Symbol" panose="05050102010706020507" pitchFamily="18" charset="2"/>
              </a:rPr>
              <a:t></a:t>
            </a:r>
            <a:r>
              <a:rPr lang="en-US" altLang="en-US" dirty="0">
                <a:sym typeface="Symbol" panose="05050102010706020507" pitchFamily="18" charset="2"/>
              </a:rPr>
              <a:t>*) = </a:t>
            </a:r>
            <a:r>
              <a:rPr lang="en-US" altLang="en-US" dirty="0"/>
              <a:t>{</a:t>
            </a:r>
            <a:r>
              <a:rPr lang="en-US" altLang="en-US" i="1" dirty="0">
                <a:sym typeface="Symbol" panose="05050102010706020507" pitchFamily="18" charset="2"/>
              </a:rPr>
              <a:t></a:t>
            </a:r>
            <a:r>
              <a:rPr lang="en-US" altLang="en-US" dirty="0"/>
              <a:t>}.</a:t>
            </a:r>
            <a:endParaRPr lang="en-US" altLang="en-US" dirty="0">
              <a:sym typeface="Symbol" panose="05050102010706020507" pitchFamily="18" charset="2"/>
            </a:endParaRPr>
          </a:p>
          <a:p>
            <a:pPr lvl="1">
              <a:spcBef>
                <a:spcPts val="0"/>
              </a:spcBef>
              <a:spcAft>
                <a:spcPts val="1800"/>
              </a:spcAft>
              <a:buFont typeface="Wingdings" panose="05000000000000000000" pitchFamily="2" charset="2"/>
              <a:buChar char="Ø"/>
            </a:pPr>
            <a:r>
              <a:rPr lang="en-US" altLang="en-US" dirty="0">
                <a:sym typeface="Symbol" panose="05050102010706020507" pitchFamily="18" charset="2"/>
              </a:rPr>
              <a:t>(</a:t>
            </a:r>
            <a:r>
              <a:rPr lang="en-US" altLang="en-US" i="1" dirty="0">
                <a:sym typeface="Symbol" panose="05050102010706020507" pitchFamily="18" charset="2"/>
              </a:rPr>
              <a:t>R</a:t>
            </a:r>
            <a:r>
              <a:rPr lang="en-US" altLang="en-US" baseline="-25000" dirty="0">
                <a:sym typeface="Symbol" panose="05050102010706020507" pitchFamily="18" charset="2"/>
              </a:rPr>
              <a:t>1</a:t>
            </a:r>
            <a:r>
              <a:rPr lang="en-US" altLang="en-US" dirty="0">
                <a:sym typeface="Symbol" panose="05050102010706020507" pitchFamily="18" charset="2"/>
              </a:rPr>
              <a:t></a:t>
            </a:r>
            <a:r>
              <a:rPr lang="en-US" altLang="en-US" i="1" dirty="0">
                <a:sym typeface="Symbol" panose="05050102010706020507" pitchFamily="18" charset="2"/>
              </a:rPr>
              <a:t>R</a:t>
            </a:r>
            <a:r>
              <a:rPr lang="en-US" altLang="en-US" baseline="-25000" dirty="0">
                <a:sym typeface="Symbol" panose="05050102010706020507" pitchFamily="18" charset="2"/>
              </a:rPr>
              <a:t>2</a:t>
            </a:r>
            <a:r>
              <a:rPr lang="en-US" altLang="en-US" dirty="0">
                <a:sym typeface="Symbol" panose="05050102010706020507" pitchFamily="18" charset="2"/>
              </a:rPr>
              <a:t>), where </a:t>
            </a:r>
            <a:r>
              <a:rPr lang="en-US" altLang="en-US" i="1" dirty="0">
                <a:sym typeface="Symbol" panose="05050102010706020507" pitchFamily="18" charset="2"/>
              </a:rPr>
              <a:t>R</a:t>
            </a:r>
            <a:r>
              <a:rPr lang="en-US" altLang="en-US" baseline="-25000" dirty="0">
                <a:sym typeface="Symbol" panose="05050102010706020507" pitchFamily="18" charset="2"/>
              </a:rPr>
              <a:t>1</a:t>
            </a:r>
            <a:r>
              <a:rPr lang="en-US" altLang="en-US" dirty="0">
                <a:sym typeface="Symbol" panose="05050102010706020507" pitchFamily="18" charset="2"/>
              </a:rPr>
              <a:t> and </a:t>
            </a:r>
            <a:r>
              <a:rPr lang="en-US" altLang="en-US" i="1" dirty="0">
                <a:sym typeface="Symbol" panose="05050102010706020507" pitchFamily="18" charset="2"/>
              </a:rPr>
              <a:t>R</a:t>
            </a:r>
            <a:r>
              <a:rPr lang="en-US" altLang="en-US" baseline="-25000" dirty="0">
                <a:sym typeface="Symbol" panose="05050102010706020507" pitchFamily="18" charset="2"/>
              </a:rPr>
              <a:t>2</a:t>
            </a:r>
            <a:r>
              <a:rPr lang="en-US" altLang="en-US" dirty="0">
                <a:sym typeface="Symbol" panose="05050102010706020507" pitchFamily="18" charset="2"/>
              </a:rPr>
              <a:t> are regular expressions,</a:t>
            </a:r>
          </a:p>
          <a:p>
            <a:pPr lvl="2">
              <a:spcBef>
                <a:spcPts val="0"/>
              </a:spcBef>
              <a:spcAft>
                <a:spcPts val="1800"/>
              </a:spcAft>
              <a:buFont typeface="Wingdings" panose="05000000000000000000" pitchFamily="2" charset="2"/>
              <a:buChar char="Ø"/>
            </a:pPr>
            <a:r>
              <a:rPr lang="en-US" altLang="en-US" sz="2400" i="1" dirty="0">
                <a:sym typeface="Symbol" panose="05050102010706020507" pitchFamily="18" charset="2"/>
              </a:rPr>
              <a:t>R</a:t>
            </a:r>
            <a:r>
              <a:rPr lang="en-US" altLang="en-US" sz="2400" dirty="0">
                <a:sym typeface="Symbol" panose="05050102010706020507" pitchFamily="18" charset="2"/>
              </a:rPr>
              <a:t>  </a:t>
            </a:r>
            <a:r>
              <a:rPr lang="en-US" altLang="en-US" sz="2400" i="1" dirty="0">
                <a:sym typeface="Symbol" panose="05050102010706020507" pitchFamily="18" charset="2"/>
              </a:rPr>
              <a:t> = R, </a:t>
            </a:r>
            <a:r>
              <a:rPr lang="en-US" altLang="en-US" sz="2400" dirty="0">
                <a:sym typeface="Symbol" panose="05050102010706020507" pitchFamily="18" charset="2"/>
              </a:rPr>
              <a:t>but</a:t>
            </a:r>
            <a:r>
              <a:rPr lang="en-US" altLang="en-US" sz="2400" i="1" dirty="0">
                <a:sym typeface="Symbol" panose="05050102010706020507" pitchFamily="18" charset="2"/>
              </a:rPr>
              <a:t> R</a:t>
            </a:r>
            <a:r>
              <a:rPr lang="en-US" altLang="en-US" sz="2400" dirty="0">
                <a:sym typeface="Symbol" panose="05050102010706020507" pitchFamily="18" charset="2"/>
              </a:rPr>
              <a:t>  </a:t>
            </a:r>
            <a:r>
              <a:rPr lang="en-US" altLang="en-US" sz="2400" i="1" dirty="0">
                <a:sym typeface="Symbol" panose="05050102010706020507" pitchFamily="18" charset="2"/>
              </a:rPr>
              <a:t></a:t>
            </a:r>
            <a:r>
              <a:rPr lang="en-US" altLang="en-US" sz="2400" dirty="0">
                <a:sym typeface="Symbol" panose="05050102010706020507" pitchFamily="18" charset="2"/>
              </a:rPr>
              <a:t> may not be equal to </a:t>
            </a:r>
            <a:r>
              <a:rPr lang="en-US" altLang="en-US" sz="2400" i="1" dirty="0">
                <a:sym typeface="Symbol" panose="05050102010706020507" pitchFamily="18" charset="2"/>
              </a:rPr>
              <a:t>R</a:t>
            </a:r>
            <a:r>
              <a:rPr lang="en-US" altLang="en-US" sz="2400" dirty="0">
                <a:sym typeface="Symbol" panose="05050102010706020507" pitchFamily="18" charset="2"/>
              </a:rPr>
              <a:t>.</a:t>
            </a:r>
          </a:p>
          <a:p>
            <a:pPr lvl="1">
              <a:spcBef>
                <a:spcPts val="0"/>
              </a:spcBef>
              <a:spcAft>
                <a:spcPts val="1800"/>
              </a:spcAft>
              <a:buFont typeface="Wingdings" panose="05000000000000000000" pitchFamily="2" charset="2"/>
              <a:buChar char="Ø"/>
            </a:pPr>
            <a:r>
              <a:rPr lang="en-US" altLang="en-US" dirty="0">
                <a:sym typeface="Symbol" panose="05050102010706020507" pitchFamily="18" charset="2"/>
              </a:rPr>
              <a:t>(</a:t>
            </a:r>
            <a:r>
              <a:rPr lang="en-US" altLang="en-US" i="1" dirty="0">
                <a:sym typeface="Symbol" panose="05050102010706020507" pitchFamily="18" charset="2"/>
              </a:rPr>
              <a:t>R</a:t>
            </a:r>
            <a:r>
              <a:rPr lang="en-US" altLang="en-US" baseline="-25000" dirty="0">
                <a:sym typeface="Symbol" panose="05050102010706020507" pitchFamily="18" charset="2"/>
              </a:rPr>
              <a:t>1</a:t>
            </a:r>
            <a:r>
              <a:rPr lang="en-US" altLang="en-US" dirty="0">
                <a:sym typeface="Symbol" panose="05050102010706020507" pitchFamily="18" charset="2"/>
              </a:rPr>
              <a:t></a:t>
            </a:r>
            <a:r>
              <a:rPr lang="en-US" altLang="en-US" i="1" dirty="0">
                <a:sym typeface="Symbol" panose="05050102010706020507" pitchFamily="18" charset="2"/>
              </a:rPr>
              <a:t>R</a:t>
            </a:r>
            <a:r>
              <a:rPr lang="en-US" altLang="en-US" baseline="-25000" dirty="0">
                <a:sym typeface="Symbol" panose="05050102010706020507" pitchFamily="18" charset="2"/>
              </a:rPr>
              <a:t>2</a:t>
            </a:r>
            <a:r>
              <a:rPr lang="en-US" altLang="en-US" dirty="0">
                <a:sym typeface="Symbol" panose="05050102010706020507" pitchFamily="18" charset="2"/>
              </a:rPr>
              <a:t>), where </a:t>
            </a:r>
            <a:r>
              <a:rPr lang="en-US" altLang="en-US" i="1" dirty="0">
                <a:sym typeface="Symbol" panose="05050102010706020507" pitchFamily="18" charset="2"/>
              </a:rPr>
              <a:t>R</a:t>
            </a:r>
            <a:r>
              <a:rPr lang="en-US" altLang="en-US" baseline="-25000" dirty="0">
                <a:sym typeface="Symbol" panose="05050102010706020507" pitchFamily="18" charset="2"/>
              </a:rPr>
              <a:t>1</a:t>
            </a:r>
            <a:r>
              <a:rPr lang="en-US" altLang="en-US" dirty="0">
                <a:sym typeface="Symbol" panose="05050102010706020507" pitchFamily="18" charset="2"/>
              </a:rPr>
              <a:t> and </a:t>
            </a:r>
            <a:r>
              <a:rPr lang="en-US" altLang="en-US" i="1" dirty="0">
                <a:sym typeface="Symbol" panose="05050102010706020507" pitchFamily="18" charset="2"/>
              </a:rPr>
              <a:t>R</a:t>
            </a:r>
            <a:r>
              <a:rPr lang="en-US" altLang="en-US" baseline="-25000" dirty="0">
                <a:sym typeface="Symbol" panose="05050102010706020507" pitchFamily="18" charset="2"/>
              </a:rPr>
              <a:t>2</a:t>
            </a:r>
            <a:r>
              <a:rPr lang="en-US" altLang="en-US" dirty="0">
                <a:sym typeface="Symbol" panose="05050102010706020507" pitchFamily="18" charset="2"/>
              </a:rPr>
              <a:t> are regular expressions, </a:t>
            </a:r>
          </a:p>
          <a:p>
            <a:pPr lvl="2">
              <a:spcBef>
                <a:spcPts val="0"/>
              </a:spcBef>
              <a:spcAft>
                <a:spcPts val="1800"/>
              </a:spcAft>
              <a:buFont typeface="Wingdings" panose="05000000000000000000" pitchFamily="2" charset="2"/>
              <a:buChar char="Ø"/>
            </a:pPr>
            <a:r>
              <a:rPr lang="en-US" altLang="en-US" sz="2400" i="1" dirty="0">
                <a:sym typeface="Symbol" panose="05050102010706020507" pitchFamily="18" charset="2"/>
              </a:rPr>
              <a:t>R </a:t>
            </a:r>
            <a:r>
              <a:rPr lang="en-US" altLang="en-US" sz="2400" dirty="0">
                <a:sym typeface="Symbol" panose="05050102010706020507" pitchFamily="18" charset="2"/>
              </a:rPr>
              <a:t> </a:t>
            </a:r>
            <a:r>
              <a:rPr lang="en-US" altLang="en-US" sz="2400" i="1" dirty="0">
                <a:sym typeface="Symbol" panose="05050102010706020507" pitchFamily="18" charset="2"/>
              </a:rPr>
              <a:t></a:t>
            </a:r>
            <a:r>
              <a:rPr lang="en-US" altLang="en-US" sz="2400" dirty="0">
                <a:sym typeface="Symbol" panose="05050102010706020507" pitchFamily="18" charset="2"/>
              </a:rPr>
              <a:t> </a:t>
            </a:r>
            <a:r>
              <a:rPr lang="en-US" altLang="en-US" sz="2400" i="1" dirty="0">
                <a:sym typeface="Symbol" panose="05050102010706020507" pitchFamily="18" charset="2"/>
              </a:rPr>
              <a:t>= R, </a:t>
            </a:r>
            <a:r>
              <a:rPr lang="en-US" altLang="en-US" sz="2400" dirty="0">
                <a:sym typeface="Symbol" panose="05050102010706020507" pitchFamily="18" charset="2"/>
              </a:rPr>
              <a:t>but</a:t>
            </a:r>
            <a:r>
              <a:rPr lang="en-US" altLang="en-US" sz="2400" i="1" dirty="0">
                <a:sym typeface="Symbol" panose="05050102010706020507" pitchFamily="18" charset="2"/>
              </a:rPr>
              <a:t> R</a:t>
            </a:r>
            <a:r>
              <a:rPr lang="en-US" altLang="en-US" sz="2400" dirty="0">
                <a:sym typeface="Symbol" panose="05050102010706020507" pitchFamily="18" charset="2"/>
              </a:rPr>
              <a:t>  </a:t>
            </a:r>
            <a:r>
              <a:rPr lang="en-US" altLang="en-US" sz="2400" i="1" dirty="0">
                <a:sym typeface="Symbol" panose="05050102010706020507" pitchFamily="18" charset="2"/>
              </a:rPr>
              <a:t></a:t>
            </a:r>
            <a:r>
              <a:rPr lang="en-US" altLang="en-US" sz="2400" dirty="0">
                <a:sym typeface="Symbol" panose="05050102010706020507" pitchFamily="18" charset="2"/>
              </a:rPr>
              <a:t> may not be equal to </a:t>
            </a:r>
            <a:r>
              <a:rPr lang="en-US" altLang="en-US" sz="2400" i="1" dirty="0">
                <a:sym typeface="Symbol" panose="05050102010706020507" pitchFamily="18" charset="2"/>
              </a:rPr>
              <a:t>R</a:t>
            </a:r>
            <a:r>
              <a:rPr lang="en-US" altLang="en-US" sz="2400" dirty="0">
                <a:sym typeface="Symbol" panose="05050102010706020507" pitchFamily="18" charset="2"/>
              </a:rPr>
              <a:t>.</a:t>
            </a:r>
          </a:p>
          <a:p>
            <a:pPr lvl="1">
              <a:spcBef>
                <a:spcPts val="0"/>
              </a:spcBef>
              <a:spcAft>
                <a:spcPts val="1800"/>
              </a:spcAft>
              <a:buFont typeface="Wingdings" panose="05000000000000000000" pitchFamily="2" charset="2"/>
              <a:buChar char="Ø"/>
            </a:pPr>
            <a:r>
              <a:rPr lang="en-US" altLang="en-US" dirty="0">
                <a:sym typeface="Symbol" panose="05050102010706020507" pitchFamily="18" charset="2"/>
              </a:rPr>
              <a:t>(</a:t>
            </a:r>
            <a:r>
              <a:rPr lang="en-US" altLang="en-US" i="1" dirty="0">
                <a:sym typeface="Symbol" panose="05050102010706020507" pitchFamily="18" charset="2"/>
              </a:rPr>
              <a:t>R</a:t>
            </a:r>
            <a:r>
              <a:rPr lang="en-US" altLang="en-US" baseline="-25000" dirty="0">
                <a:sym typeface="Symbol" panose="05050102010706020507" pitchFamily="18" charset="2"/>
              </a:rPr>
              <a:t>1</a:t>
            </a:r>
            <a:r>
              <a:rPr lang="en-US" altLang="en-US" dirty="0">
                <a:sym typeface="Symbol" panose="05050102010706020507" pitchFamily="18" charset="2"/>
              </a:rPr>
              <a:t>*), where </a:t>
            </a:r>
            <a:r>
              <a:rPr lang="en-US" altLang="en-US" i="1" dirty="0">
                <a:sym typeface="Symbol" panose="05050102010706020507" pitchFamily="18" charset="2"/>
              </a:rPr>
              <a:t>R</a:t>
            </a:r>
            <a:r>
              <a:rPr lang="en-US" altLang="en-US" baseline="-25000" dirty="0">
                <a:sym typeface="Symbol" panose="05050102010706020507" pitchFamily="18" charset="2"/>
              </a:rPr>
              <a:t>1</a:t>
            </a:r>
            <a:r>
              <a:rPr lang="en-US" altLang="en-US" dirty="0">
                <a:sym typeface="Symbol" panose="05050102010706020507" pitchFamily="18" charset="2"/>
              </a:rPr>
              <a:t> is a regular expressions,</a:t>
            </a:r>
          </a:p>
        </p:txBody>
      </p:sp>
    </p:spTree>
    <p:extLst>
      <p:ext uri="{BB962C8B-B14F-4D97-AF65-F5344CB8AC3E}">
        <p14:creationId xmlns:p14="http://schemas.microsoft.com/office/powerpoint/2010/main" val="276071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03D627-6A8B-4208-B66A-97AD4BAD00E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88F92-34CD-42F8-944C-252633F85414}"/>
              </a:ext>
            </a:extLst>
          </p:cNvPr>
          <p:cNvSpPr>
            <a:spLocks noGrp="1"/>
          </p:cNvSpPr>
          <p:nvPr>
            <p:ph type="body" sz="quarter" idx="12"/>
          </p:nvPr>
        </p:nvSpPr>
        <p:spPr/>
        <p:txBody>
          <a:bodyPr/>
          <a:lstStyle/>
          <a:p>
            <a:r>
              <a:rPr lang="en-US" dirty="0"/>
              <a:t>Equivalence with finite automata</a:t>
            </a:r>
          </a:p>
        </p:txBody>
      </p:sp>
      <p:sp>
        <p:nvSpPr>
          <p:cNvPr id="4" name="Text Placeholder 3">
            <a:extLst>
              <a:ext uri="{FF2B5EF4-FFF2-40B4-BE49-F238E27FC236}">
                <a16:creationId xmlns:a16="http://schemas.microsoft.com/office/drawing/2014/main" id="{FB125F02-DB09-4260-A07A-C14FEA11F620}"/>
              </a:ext>
            </a:extLst>
          </p:cNvPr>
          <p:cNvSpPr>
            <a:spLocks noGrp="1"/>
          </p:cNvSpPr>
          <p:nvPr>
            <p:ph type="body" sz="quarter" idx="13"/>
          </p:nvPr>
        </p:nvSpPr>
        <p:spPr/>
        <p:txBody>
          <a:bodyPr>
            <a:normAutofit/>
          </a:bodyPr>
          <a:lstStyle/>
          <a:p>
            <a:pPr algn="just"/>
            <a:r>
              <a:rPr lang="en-US" altLang="en-US" sz="3200" dirty="0"/>
              <a:t>Let convert regular language </a:t>
            </a:r>
            <a:r>
              <a:rPr lang="en-US" altLang="en-US" sz="3200" i="1" dirty="0"/>
              <a:t>R</a:t>
            </a:r>
            <a:r>
              <a:rPr lang="en-US" altLang="en-US" sz="3200" dirty="0"/>
              <a:t> into an NFA considering the six cases in the formal definition of regular language.</a:t>
            </a:r>
          </a:p>
          <a:p>
            <a:pPr lvl="1"/>
            <a:r>
              <a:rPr lang="en-US" altLang="en-US" sz="2800" i="1" dirty="0"/>
              <a:t>R</a:t>
            </a:r>
            <a:r>
              <a:rPr lang="en-US" altLang="en-US" sz="2800" dirty="0"/>
              <a:t> = </a:t>
            </a:r>
            <a:r>
              <a:rPr lang="en-US" altLang="en-US" sz="2800" i="1" dirty="0"/>
              <a:t>a</a:t>
            </a:r>
            <a:r>
              <a:rPr lang="en-US" altLang="en-US" sz="2800" dirty="0"/>
              <a:t>, </a:t>
            </a:r>
            <a:r>
              <a:rPr lang="en-US" altLang="en-US" sz="2800" i="1" dirty="0"/>
              <a:t>a</a:t>
            </a:r>
            <a:r>
              <a:rPr lang="en-US" altLang="en-US" sz="2800" dirty="0">
                <a:sym typeface="Symbol" panose="05050102010706020507" pitchFamily="18" charset="2"/>
              </a:rPr>
              <a:t></a:t>
            </a:r>
            <a:r>
              <a:rPr lang="el-GR" altLang="en-US" sz="2800" dirty="0">
                <a:cs typeface="Arial" panose="020B0604020202020204" pitchFamily="34" charset="0"/>
                <a:sym typeface="Symbol" panose="05050102010706020507" pitchFamily="18" charset="2"/>
              </a:rPr>
              <a:t>Σ</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 </a:t>
            </a:r>
            <a:br>
              <a:rPr lang="en-US" altLang="en-US" sz="2800" dirty="0">
                <a:cs typeface="Arial" panose="020B0604020202020204" pitchFamily="34" charset="0"/>
                <a:sym typeface="Symbol" panose="05050102010706020507" pitchFamily="18" charset="2"/>
              </a:rPr>
            </a:br>
            <a:endParaRPr lang="en-US" altLang="en-US" sz="2800" dirty="0">
              <a:cs typeface="Arial" panose="020B0604020202020204" pitchFamily="34" charset="0"/>
              <a:sym typeface="Symbol" panose="05050102010706020507" pitchFamily="18" charset="2"/>
            </a:endParaRPr>
          </a:p>
          <a:p>
            <a:pPr lvl="1"/>
            <a:r>
              <a:rPr lang="en-US" altLang="en-US" sz="2800" i="1" dirty="0"/>
              <a:t>R</a:t>
            </a:r>
            <a:r>
              <a:rPr lang="en-US" altLang="en-US" sz="2800" dirty="0"/>
              <a:t> =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a:t>
            </a:r>
            <a:br>
              <a:rPr lang="en-US" altLang="en-US" sz="2800" dirty="0">
                <a:cs typeface="Arial" panose="020B0604020202020204" pitchFamily="34" charset="0"/>
                <a:sym typeface="Symbol" panose="05050102010706020507" pitchFamily="18" charset="2"/>
              </a:rPr>
            </a:br>
            <a:endParaRPr lang="en-US" altLang="en-US" sz="2800" dirty="0">
              <a:cs typeface="Arial" panose="020B0604020202020204" pitchFamily="34" charset="0"/>
              <a:sym typeface="Symbol" panose="05050102010706020507" pitchFamily="18" charset="2"/>
            </a:endParaRPr>
          </a:p>
          <a:p>
            <a:pPr lvl="1"/>
            <a:r>
              <a:rPr lang="en-US" altLang="en-US" sz="2800" i="1" dirty="0"/>
              <a:t>R</a:t>
            </a:r>
            <a:r>
              <a:rPr lang="en-US" altLang="en-US" sz="2800" dirty="0"/>
              <a:t> =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a:t>
            </a:r>
            <a:endParaRPr lang="el-GR" altLang="en-US" sz="2800" dirty="0">
              <a:cs typeface="Arial" panose="020B0604020202020204" pitchFamily="34" charset="0"/>
              <a:sym typeface="Symbol" panose="05050102010706020507" pitchFamily="18" charset="2"/>
            </a:endParaRPr>
          </a:p>
        </p:txBody>
      </p:sp>
      <p:sp>
        <p:nvSpPr>
          <p:cNvPr id="5" name="Oval 4">
            <a:extLst>
              <a:ext uri="{FF2B5EF4-FFF2-40B4-BE49-F238E27FC236}">
                <a16:creationId xmlns:a16="http://schemas.microsoft.com/office/drawing/2014/main" id="{08D165E7-2DF6-4774-8743-4B6E17A6C4EE}"/>
              </a:ext>
            </a:extLst>
          </p:cNvPr>
          <p:cNvSpPr>
            <a:spLocks noChangeArrowheads="1"/>
          </p:cNvSpPr>
          <p:nvPr/>
        </p:nvSpPr>
        <p:spPr bwMode="auto">
          <a:xfrm>
            <a:off x="3295403" y="3087057"/>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Oval 5">
            <a:extLst>
              <a:ext uri="{FF2B5EF4-FFF2-40B4-BE49-F238E27FC236}">
                <a16:creationId xmlns:a16="http://schemas.microsoft.com/office/drawing/2014/main" id="{90F05FC1-12CC-487A-BA20-C0A0651ACBBE}"/>
              </a:ext>
            </a:extLst>
          </p:cNvPr>
          <p:cNvSpPr>
            <a:spLocks noChangeArrowheads="1"/>
          </p:cNvSpPr>
          <p:nvPr/>
        </p:nvSpPr>
        <p:spPr bwMode="auto">
          <a:xfrm>
            <a:off x="4209803" y="5525457"/>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 name="Oval 6">
            <a:extLst>
              <a:ext uri="{FF2B5EF4-FFF2-40B4-BE49-F238E27FC236}">
                <a16:creationId xmlns:a16="http://schemas.microsoft.com/office/drawing/2014/main" id="{DC40891B-FAF4-4869-ADE5-9B0EE7F08ACD}"/>
              </a:ext>
            </a:extLst>
          </p:cNvPr>
          <p:cNvSpPr>
            <a:spLocks noChangeArrowheads="1"/>
          </p:cNvSpPr>
          <p:nvPr/>
        </p:nvSpPr>
        <p:spPr bwMode="auto">
          <a:xfrm>
            <a:off x="4209803" y="4230057"/>
            <a:ext cx="457200" cy="4572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Oval 7">
            <a:extLst>
              <a:ext uri="{FF2B5EF4-FFF2-40B4-BE49-F238E27FC236}">
                <a16:creationId xmlns:a16="http://schemas.microsoft.com/office/drawing/2014/main" id="{BE228DC4-9FE8-40FD-991F-56455411570A}"/>
              </a:ext>
            </a:extLst>
          </p:cNvPr>
          <p:cNvSpPr>
            <a:spLocks noChangeArrowheads="1"/>
          </p:cNvSpPr>
          <p:nvPr/>
        </p:nvSpPr>
        <p:spPr bwMode="auto">
          <a:xfrm>
            <a:off x="4743203" y="3087057"/>
            <a:ext cx="457200" cy="4572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9" name="AutoShape 8">
            <a:extLst>
              <a:ext uri="{FF2B5EF4-FFF2-40B4-BE49-F238E27FC236}">
                <a16:creationId xmlns:a16="http://schemas.microsoft.com/office/drawing/2014/main" id="{AD6BDB8A-FC33-4084-A2BB-25489DCDBECF}"/>
              </a:ext>
            </a:extLst>
          </p:cNvPr>
          <p:cNvCxnSpPr>
            <a:cxnSpLocks noChangeShapeType="1"/>
            <a:stCxn id="5" idx="6"/>
            <a:endCxn id="8" idx="2"/>
          </p:cNvCxnSpPr>
          <p:nvPr/>
        </p:nvCxnSpPr>
        <p:spPr bwMode="auto">
          <a:xfrm>
            <a:off x="3752603" y="3315657"/>
            <a:ext cx="971550"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0" name="Line 9">
            <a:extLst>
              <a:ext uri="{FF2B5EF4-FFF2-40B4-BE49-F238E27FC236}">
                <a16:creationId xmlns:a16="http://schemas.microsoft.com/office/drawing/2014/main" id="{336D0FE7-2FC6-464C-A9ED-C6A0EC669B32}"/>
              </a:ext>
            </a:extLst>
          </p:cNvPr>
          <p:cNvSpPr>
            <a:spLocks noChangeShapeType="1"/>
          </p:cNvSpPr>
          <p:nvPr/>
        </p:nvSpPr>
        <p:spPr bwMode="auto">
          <a:xfrm>
            <a:off x="3066803" y="33156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1" name="Line 10">
            <a:extLst>
              <a:ext uri="{FF2B5EF4-FFF2-40B4-BE49-F238E27FC236}">
                <a16:creationId xmlns:a16="http://schemas.microsoft.com/office/drawing/2014/main" id="{88969A87-2E73-4092-883D-F624A7B2976D}"/>
              </a:ext>
            </a:extLst>
          </p:cNvPr>
          <p:cNvSpPr>
            <a:spLocks noChangeShapeType="1"/>
          </p:cNvSpPr>
          <p:nvPr/>
        </p:nvSpPr>
        <p:spPr bwMode="auto">
          <a:xfrm>
            <a:off x="3981203" y="44586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2" name="Line 11">
            <a:extLst>
              <a:ext uri="{FF2B5EF4-FFF2-40B4-BE49-F238E27FC236}">
                <a16:creationId xmlns:a16="http://schemas.microsoft.com/office/drawing/2014/main" id="{8E93A45F-5394-4EBC-A72A-C9EE5DBCEA52}"/>
              </a:ext>
            </a:extLst>
          </p:cNvPr>
          <p:cNvSpPr>
            <a:spLocks noChangeShapeType="1"/>
          </p:cNvSpPr>
          <p:nvPr/>
        </p:nvSpPr>
        <p:spPr bwMode="auto">
          <a:xfrm>
            <a:off x="3981203" y="57540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2">
            <a:extLst>
              <a:ext uri="{FF2B5EF4-FFF2-40B4-BE49-F238E27FC236}">
                <a16:creationId xmlns:a16="http://schemas.microsoft.com/office/drawing/2014/main" id="{9978FD2F-BBAC-4CC8-A438-D0468A34806E}"/>
              </a:ext>
            </a:extLst>
          </p:cNvPr>
          <p:cNvSpPr txBox="1">
            <a:spLocks noChangeArrowheads="1"/>
          </p:cNvSpPr>
          <p:nvPr/>
        </p:nvSpPr>
        <p:spPr bwMode="auto">
          <a:xfrm>
            <a:off x="4006603" y="3010857"/>
            <a:ext cx="35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Tree>
    <p:extLst>
      <p:ext uri="{BB962C8B-B14F-4D97-AF65-F5344CB8AC3E}">
        <p14:creationId xmlns:p14="http://schemas.microsoft.com/office/powerpoint/2010/main" val="2525756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68D565-601E-4322-99AA-DB38D014AED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189186D9-4CBA-4D22-82FA-DE9DDFCA0FDB}"/>
              </a:ext>
            </a:extLst>
          </p:cNvPr>
          <p:cNvSpPr>
            <a:spLocks noGrp="1"/>
          </p:cNvSpPr>
          <p:nvPr>
            <p:ph type="body" sz="quarter" idx="12"/>
          </p:nvPr>
        </p:nvSpPr>
        <p:spPr/>
        <p:txBody>
          <a:bodyPr/>
          <a:lstStyle/>
          <a:p>
            <a:r>
              <a:rPr lang="en-US" dirty="0"/>
              <a:t>Equivalence with finite automata</a:t>
            </a:r>
          </a:p>
        </p:txBody>
      </p:sp>
      <p:sp>
        <p:nvSpPr>
          <p:cNvPr id="4" name="Text Placeholder 3">
            <a:extLst>
              <a:ext uri="{FF2B5EF4-FFF2-40B4-BE49-F238E27FC236}">
                <a16:creationId xmlns:a16="http://schemas.microsoft.com/office/drawing/2014/main" id="{BBE552EB-C047-4160-BBD8-C153AD424B21}"/>
              </a:ext>
            </a:extLst>
          </p:cNvPr>
          <p:cNvSpPr>
            <a:spLocks noGrp="1"/>
          </p:cNvSpPr>
          <p:nvPr>
            <p:ph type="body" sz="quarter" idx="13"/>
          </p:nvPr>
        </p:nvSpPr>
        <p:spPr/>
        <p:txBody>
          <a:bodyPr>
            <a:normAutofit/>
          </a:bodyPr>
          <a:lstStyle/>
          <a:p>
            <a:pPr lvl="1" algn="just"/>
            <a:r>
              <a:rPr lang="en-US" altLang="en-US" sz="3200" i="1" dirty="0"/>
              <a:t>R</a:t>
            </a:r>
            <a:r>
              <a:rPr lang="en-US" altLang="en-US" sz="3200" dirty="0"/>
              <a:t> = </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a:p>
            <a:pPr lvl="1" algn="just"/>
            <a:endParaRPr lang="en-US" altLang="en-US" sz="3200" dirty="0">
              <a:cs typeface="Arial" panose="020B0604020202020204" pitchFamily="34" charset="0"/>
              <a:sym typeface="Symbol" panose="05050102010706020507" pitchFamily="18" charset="2"/>
            </a:endParaRPr>
          </a:p>
          <a:p>
            <a:pPr lvl="1" algn="just"/>
            <a:endParaRPr lang="en-US" altLang="en-US" sz="3200" i="1" dirty="0"/>
          </a:p>
          <a:p>
            <a:pPr lvl="1" algn="just">
              <a:spcBef>
                <a:spcPts val="0"/>
              </a:spcBef>
            </a:pPr>
            <a:r>
              <a:rPr lang="en-US" altLang="en-US" sz="3200" i="1" dirty="0"/>
              <a:t>R</a:t>
            </a:r>
            <a:r>
              <a:rPr lang="en-US" altLang="en-US" sz="3200" dirty="0"/>
              <a:t> = </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a:p>
            <a:pPr lvl="1" algn="just"/>
            <a:endParaRPr lang="en-US" altLang="en-US" sz="3200" dirty="0">
              <a:cs typeface="Arial" panose="020B0604020202020204" pitchFamily="34" charset="0"/>
              <a:sym typeface="Symbol" panose="05050102010706020507" pitchFamily="18" charset="2"/>
            </a:endParaRPr>
          </a:p>
          <a:p>
            <a:pPr lvl="1" algn="just"/>
            <a:r>
              <a:rPr lang="en-US" altLang="en-US" sz="3200" i="1" dirty="0"/>
              <a:t>R</a:t>
            </a:r>
            <a:r>
              <a:rPr lang="en-US" altLang="en-US" sz="3200" dirty="0"/>
              <a:t> = </a:t>
            </a:r>
            <a:r>
              <a:rPr lang="en-US" altLang="en-US" sz="3200" i="1" dirty="0"/>
              <a:t>R</a:t>
            </a:r>
            <a:r>
              <a:rPr lang="en-US" altLang="en-US" sz="3200" baseline="-25000" dirty="0"/>
              <a:t>1</a:t>
            </a:r>
            <a:r>
              <a:rPr lang="en-US" altLang="en-US" sz="3200" dirty="0"/>
              <a:t>*</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p:txBody>
      </p:sp>
      <p:sp>
        <p:nvSpPr>
          <p:cNvPr id="5" name="Oval 4">
            <a:extLst>
              <a:ext uri="{FF2B5EF4-FFF2-40B4-BE49-F238E27FC236}">
                <a16:creationId xmlns:a16="http://schemas.microsoft.com/office/drawing/2014/main" id="{5C08F40E-6FA1-4FAC-ACC1-E6A7C3607164}"/>
              </a:ext>
            </a:extLst>
          </p:cNvPr>
          <p:cNvSpPr>
            <a:spLocks noChangeArrowheads="1"/>
          </p:cNvSpPr>
          <p:nvPr/>
        </p:nvSpPr>
        <p:spPr bwMode="auto">
          <a:xfrm>
            <a:off x="4724400" y="2057400"/>
            <a:ext cx="381000" cy="381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AutoShape 5">
            <a:extLst>
              <a:ext uri="{FF2B5EF4-FFF2-40B4-BE49-F238E27FC236}">
                <a16:creationId xmlns:a16="http://schemas.microsoft.com/office/drawing/2014/main" id="{C645CBF4-35D6-45D9-A712-4A54ED18DBCA}"/>
              </a:ext>
            </a:extLst>
          </p:cNvPr>
          <p:cNvSpPr>
            <a:spLocks noChangeArrowheads="1"/>
          </p:cNvSpPr>
          <p:nvPr/>
        </p:nvSpPr>
        <p:spPr bwMode="auto">
          <a:xfrm>
            <a:off x="5638800" y="23622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7" name="AutoShape 6">
            <a:extLst>
              <a:ext uri="{FF2B5EF4-FFF2-40B4-BE49-F238E27FC236}">
                <a16:creationId xmlns:a16="http://schemas.microsoft.com/office/drawing/2014/main" id="{9A209A75-CD6E-4E17-A1B4-076DEF5903EB}"/>
              </a:ext>
            </a:extLst>
          </p:cNvPr>
          <p:cNvSpPr>
            <a:spLocks noChangeArrowheads="1"/>
          </p:cNvSpPr>
          <p:nvPr/>
        </p:nvSpPr>
        <p:spPr bwMode="auto">
          <a:xfrm>
            <a:off x="5638800" y="16002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cxnSp>
        <p:nvCxnSpPr>
          <p:cNvPr id="8" name="AutoShape 7">
            <a:extLst>
              <a:ext uri="{FF2B5EF4-FFF2-40B4-BE49-F238E27FC236}">
                <a16:creationId xmlns:a16="http://schemas.microsoft.com/office/drawing/2014/main" id="{938662A6-AB35-4C70-BA3C-293F47A0DE4B}"/>
              </a:ext>
            </a:extLst>
          </p:cNvPr>
          <p:cNvCxnSpPr>
            <a:cxnSpLocks noChangeShapeType="1"/>
            <a:stCxn id="5" idx="6"/>
            <a:endCxn id="12" idx="2"/>
          </p:cNvCxnSpPr>
          <p:nvPr/>
        </p:nvCxnSpPr>
        <p:spPr bwMode="auto">
          <a:xfrm flipV="1">
            <a:off x="5119688" y="1905000"/>
            <a:ext cx="657225" cy="3429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5A835BD0-D6F2-406A-87F1-3626A6B78785}"/>
              </a:ext>
            </a:extLst>
          </p:cNvPr>
          <p:cNvCxnSpPr>
            <a:cxnSpLocks noChangeShapeType="1"/>
            <a:stCxn id="5" idx="6"/>
            <a:endCxn id="13" idx="2"/>
          </p:cNvCxnSpPr>
          <p:nvPr/>
        </p:nvCxnSpPr>
        <p:spPr bwMode="auto">
          <a:xfrm>
            <a:off x="5119688" y="2247900"/>
            <a:ext cx="657225" cy="4191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0" name="Text Box 9">
            <a:extLst>
              <a:ext uri="{FF2B5EF4-FFF2-40B4-BE49-F238E27FC236}">
                <a16:creationId xmlns:a16="http://schemas.microsoft.com/office/drawing/2014/main" id="{9359EFB8-1D48-4149-BFFF-6983775DA7CA}"/>
              </a:ext>
            </a:extLst>
          </p:cNvPr>
          <p:cNvSpPr txBox="1">
            <a:spLocks noChangeArrowheads="1"/>
          </p:cNvSpPr>
          <p:nvPr/>
        </p:nvSpPr>
        <p:spPr bwMode="auto">
          <a:xfrm>
            <a:off x="5118100" y="17668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11" name="Text Box 10">
            <a:extLst>
              <a:ext uri="{FF2B5EF4-FFF2-40B4-BE49-F238E27FC236}">
                <a16:creationId xmlns:a16="http://schemas.microsoft.com/office/drawing/2014/main" id="{6169B3A5-586F-4152-861B-E49E3E8902A4}"/>
              </a:ext>
            </a:extLst>
          </p:cNvPr>
          <p:cNvSpPr txBox="1">
            <a:spLocks noChangeArrowheads="1"/>
          </p:cNvSpPr>
          <p:nvPr/>
        </p:nvSpPr>
        <p:spPr bwMode="auto">
          <a:xfrm>
            <a:off x="5181600" y="23002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12" name="Oval 11">
            <a:extLst>
              <a:ext uri="{FF2B5EF4-FFF2-40B4-BE49-F238E27FC236}">
                <a16:creationId xmlns:a16="http://schemas.microsoft.com/office/drawing/2014/main" id="{D92D21E9-B593-4775-9807-EE0B9E6EEA4C}"/>
              </a:ext>
            </a:extLst>
          </p:cNvPr>
          <p:cNvSpPr>
            <a:spLocks noChangeArrowheads="1"/>
          </p:cNvSpPr>
          <p:nvPr/>
        </p:nvSpPr>
        <p:spPr bwMode="auto">
          <a:xfrm>
            <a:off x="5791200" y="17526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 name="Oval 12">
            <a:extLst>
              <a:ext uri="{FF2B5EF4-FFF2-40B4-BE49-F238E27FC236}">
                <a16:creationId xmlns:a16="http://schemas.microsoft.com/office/drawing/2014/main" id="{38B65F3C-B477-46B4-9932-19EFA767D1CF}"/>
              </a:ext>
            </a:extLst>
          </p:cNvPr>
          <p:cNvSpPr>
            <a:spLocks noChangeArrowheads="1"/>
          </p:cNvSpPr>
          <p:nvPr/>
        </p:nvSpPr>
        <p:spPr bwMode="auto">
          <a:xfrm>
            <a:off x="5791200" y="25146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 name="Oval 13">
            <a:extLst>
              <a:ext uri="{FF2B5EF4-FFF2-40B4-BE49-F238E27FC236}">
                <a16:creationId xmlns:a16="http://schemas.microsoft.com/office/drawing/2014/main" id="{50D58D18-CC92-4877-8199-ED774C4A6FA1}"/>
              </a:ext>
            </a:extLst>
          </p:cNvPr>
          <p:cNvSpPr>
            <a:spLocks noChangeArrowheads="1"/>
          </p:cNvSpPr>
          <p:nvPr/>
        </p:nvSpPr>
        <p:spPr bwMode="auto">
          <a:xfrm>
            <a:off x="7391400" y="1752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 name="Oval 14">
            <a:extLst>
              <a:ext uri="{FF2B5EF4-FFF2-40B4-BE49-F238E27FC236}">
                <a16:creationId xmlns:a16="http://schemas.microsoft.com/office/drawing/2014/main" id="{28E84F1D-0BE1-4CF2-AD88-5691D9F067C8}"/>
              </a:ext>
            </a:extLst>
          </p:cNvPr>
          <p:cNvSpPr>
            <a:spLocks noChangeArrowheads="1"/>
          </p:cNvSpPr>
          <p:nvPr/>
        </p:nvSpPr>
        <p:spPr bwMode="auto">
          <a:xfrm>
            <a:off x="7391400" y="2514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 name="Oval 15">
            <a:extLst>
              <a:ext uri="{FF2B5EF4-FFF2-40B4-BE49-F238E27FC236}">
                <a16:creationId xmlns:a16="http://schemas.microsoft.com/office/drawing/2014/main" id="{DEA3FE4D-B683-48EB-9C3E-6EA9AF121BC5}"/>
              </a:ext>
            </a:extLst>
          </p:cNvPr>
          <p:cNvSpPr>
            <a:spLocks noChangeArrowheads="1"/>
          </p:cNvSpPr>
          <p:nvPr/>
        </p:nvSpPr>
        <p:spPr bwMode="auto">
          <a:xfrm>
            <a:off x="7010400" y="2514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 name="Oval 16">
            <a:extLst>
              <a:ext uri="{FF2B5EF4-FFF2-40B4-BE49-F238E27FC236}">
                <a16:creationId xmlns:a16="http://schemas.microsoft.com/office/drawing/2014/main" id="{A156659B-FB6E-4B7B-933A-B4D370952D57}"/>
              </a:ext>
            </a:extLst>
          </p:cNvPr>
          <p:cNvSpPr>
            <a:spLocks noChangeArrowheads="1"/>
          </p:cNvSpPr>
          <p:nvPr/>
        </p:nvSpPr>
        <p:spPr bwMode="auto">
          <a:xfrm>
            <a:off x="6324600" y="1752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 name="Oval 17">
            <a:extLst>
              <a:ext uri="{FF2B5EF4-FFF2-40B4-BE49-F238E27FC236}">
                <a16:creationId xmlns:a16="http://schemas.microsoft.com/office/drawing/2014/main" id="{6A547CC8-59E9-466E-82E1-52150D866A02}"/>
              </a:ext>
            </a:extLst>
          </p:cNvPr>
          <p:cNvSpPr>
            <a:spLocks noChangeArrowheads="1"/>
          </p:cNvSpPr>
          <p:nvPr/>
        </p:nvSpPr>
        <p:spPr bwMode="auto">
          <a:xfrm>
            <a:off x="6477000" y="1905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 name="Oval 18">
            <a:extLst>
              <a:ext uri="{FF2B5EF4-FFF2-40B4-BE49-F238E27FC236}">
                <a16:creationId xmlns:a16="http://schemas.microsoft.com/office/drawing/2014/main" id="{171FFEF1-598C-4493-BC50-5C9BDA4C2E66}"/>
              </a:ext>
            </a:extLst>
          </p:cNvPr>
          <p:cNvSpPr>
            <a:spLocks noChangeArrowheads="1"/>
          </p:cNvSpPr>
          <p:nvPr/>
        </p:nvSpPr>
        <p:spPr bwMode="auto">
          <a:xfrm>
            <a:off x="6629400" y="16764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 name="Oval 19">
            <a:extLst>
              <a:ext uri="{FF2B5EF4-FFF2-40B4-BE49-F238E27FC236}">
                <a16:creationId xmlns:a16="http://schemas.microsoft.com/office/drawing/2014/main" id="{FCEE0A7B-9F1E-4E5A-AAB7-8CED655C85E6}"/>
              </a:ext>
            </a:extLst>
          </p:cNvPr>
          <p:cNvSpPr>
            <a:spLocks noChangeArrowheads="1"/>
          </p:cNvSpPr>
          <p:nvPr/>
        </p:nvSpPr>
        <p:spPr bwMode="auto">
          <a:xfrm>
            <a:off x="6934200" y="18288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 name="Oval 20">
            <a:extLst>
              <a:ext uri="{FF2B5EF4-FFF2-40B4-BE49-F238E27FC236}">
                <a16:creationId xmlns:a16="http://schemas.microsoft.com/office/drawing/2014/main" id="{F61B275E-E672-4198-A160-F7A89A4E34D2}"/>
              </a:ext>
            </a:extLst>
          </p:cNvPr>
          <p:cNvSpPr>
            <a:spLocks noChangeArrowheads="1"/>
          </p:cNvSpPr>
          <p:nvPr/>
        </p:nvSpPr>
        <p:spPr bwMode="auto">
          <a:xfrm>
            <a:off x="6400800" y="24384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 name="Oval 21">
            <a:extLst>
              <a:ext uri="{FF2B5EF4-FFF2-40B4-BE49-F238E27FC236}">
                <a16:creationId xmlns:a16="http://schemas.microsoft.com/office/drawing/2014/main" id="{1460153A-B02D-4694-A806-9FE5AD4C254E}"/>
              </a:ext>
            </a:extLst>
          </p:cNvPr>
          <p:cNvSpPr>
            <a:spLocks noChangeArrowheads="1"/>
          </p:cNvSpPr>
          <p:nvPr/>
        </p:nvSpPr>
        <p:spPr bwMode="auto">
          <a:xfrm>
            <a:off x="6248400" y="2667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 name="Oval 22">
            <a:extLst>
              <a:ext uri="{FF2B5EF4-FFF2-40B4-BE49-F238E27FC236}">
                <a16:creationId xmlns:a16="http://schemas.microsoft.com/office/drawing/2014/main" id="{E538973B-4DAD-4606-8D2C-C9B577EA321D}"/>
              </a:ext>
            </a:extLst>
          </p:cNvPr>
          <p:cNvSpPr>
            <a:spLocks noChangeArrowheads="1"/>
          </p:cNvSpPr>
          <p:nvPr/>
        </p:nvSpPr>
        <p:spPr bwMode="auto">
          <a:xfrm>
            <a:off x="6629400" y="2667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 name="Text Box 23">
            <a:extLst>
              <a:ext uri="{FF2B5EF4-FFF2-40B4-BE49-F238E27FC236}">
                <a16:creationId xmlns:a16="http://schemas.microsoft.com/office/drawing/2014/main" id="{606F0E1C-1D67-46C2-B104-2DDB2C2FA487}"/>
              </a:ext>
            </a:extLst>
          </p:cNvPr>
          <p:cNvSpPr txBox="1">
            <a:spLocks noChangeArrowheads="1"/>
          </p:cNvSpPr>
          <p:nvPr/>
        </p:nvSpPr>
        <p:spPr bwMode="auto">
          <a:xfrm>
            <a:off x="7924800" y="1676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2</a:t>
            </a:r>
          </a:p>
        </p:txBody>
      </p:sp>
      <p:sp>
        <p:nvSpPr>
          <p:cNvPr id="25" name="Text Box 24">
            <a:extLst>
              <a:ext uri="{FF2B5EF4-FFF2-40B4-BE49-F238E27FC236}">
                <a16:creationId xmlns:a16="http://schemas.microsoft.com/office/drawing/2014/main" id="{0CBA2ECB-3449-4AEE-8CF3-84395392BEDB}"/>
              </a:ext>
            </a:extLst>
          </p:cNvPr>
          <p:cNvSpPr txBox="1">
            <a:spLocks noChangeArrowheads="1"/>
          </p:cNvSpPr>
          <p:nvPr/>
        </p:nvSpPr>
        <p:spPr bwMode="auto">
          <a:xfrm>
            <a:off x="8001000" y="24526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26" name="AutoShape 26">
            <a:extLst>
              <a:ext uri="{FF2B5EF4-FFF2-40B4-BE49-F238E27FC236}">
                <a16:creationId xmlns:a16="http://schemas.microsoft.com/office/drawing/2014/main" id="{3CD5DA2F-44A9-482A-AF06-688AEF9FDB27}"/>
              </a:ext>
            </a:extLst>
          </p:cNvPr>
          <p:cNvSpPr>
            <a:spLocks noChangeArrowheads="1"/>
          </p:cNvSpPr>
          <p:nvPr/>
        </p:nvSpPr>
        <p:spPr bwMode="auto">
          <a:xfrm>
            <a:off x="6705600" y="39497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cxnSp>
        <p:nvCxnSpPr>
          <p:cNvPr id="27" name="AutoShape 28">
            <a:extLst>
              <a:ext uri="{FF2B5EF4-FFF2-40B4-BE49-F238E27FC236}">
                <a16:creationId xmlns:a16="http://schemas.microsoft.com/office/drawing/2014/main" id="{F12DCE28-DE4B-4BBE-9561-1D3DEE877EA0}"/>
              </a:ext>
            </a:extLst>
          </p:cNvPr>
          <p:cNvCxnSpPr>
            <a:cxnSpLocks noChangeShapeType="1"/>
            <a:stCxn id="46" idx="6"/>
            <a:endCxn id="36" idx="2"/>
          </p:cNvCxnSpPr>
          <p:nvPr/>
        </p:nvCxnSpPr>
        <p:spPr bwMode="auto">
          <a:xfrm>
            <a:off x="6038850" y="4267200"/>
            <a:ext cx="8810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8" name="Text Box 29">
            <a:extLst>
              <a:ext uri="{FF2B5EF4-FFF2-40B4-BE49-F238E27FC236}">
                <a16:creationId xmlns:a16="http://schemas.microsoft.com/office/drawing/2014/main" id="{B5D4689F-0F14-4447-9A1C-0771BD87AEED}"/>
              </a:ext>
            </a:extLst>
          </p:cNvPr>
          <p:cNvSpPr txBox="1">
            <a:spLocks noChangeArrowheads="1"/>
          </p:cNvSpPr>
          <p:nvPr/>
        </p:nvSpPr>
        <p:spPr bwMode="auto">
          <a:xfrm>
            <a:off x="6324600" y="41417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29" name="Text Box 30">
            <a:extLst>
              <a:ext uri="{FF2B5EF4-FFF2-40B4-BE49-F238E27FC236}">
                <a16:creationId xmlns:a16="http://schemas.microsoft.com/office/drawing/2014/main" id="{487907BB-B2D0-4AC3-9F9B-EC7E406175B4}"/>
              </a:ext>
            </a:extLst>
          </p:cNvPr>
          <p:cNvSpPr txBox="1">
            <a:spLocks noChangeArrowheads="1"/>
          </p:cNvSpPr>
          <p:nvPr/>
        </p:nvSpPr>
        <p:spPr bwMode="auto">
          <a:xfrm>
            <a:off x="62611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30" name="Oval 31">
            <a:extLst>
              <a:ext uri="{FF2B5EF4-FFF2-40B4-BE49-F238E27FC236}">
                <a16:creationId xmlns:a16="http://schemas.microsoft.com/office/drawing/2014/main" id="{4F167230-96EE-43E7-9D1E-0E5C62A1D19F}"/>
              </a:ext>
            </a:extLst>
          </p:cNvPr>
          <p:cNvSpPr>
            <a:spLocks noChangeArrowheads="1"/>
          </p:cNvSpPr>
          <p:nvPr/>
        </p:nvSpPr>
        <p:spPr bwMode="auto">
          <a:xfrm>
            <a:off x="4127500" y="41529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31" name="Group 50">
            <a:extLst>
              <a:ext uri="{FF2B5EF4-FFF2-40B4-BE49-F238E27FC236}">
                <a16:creationId xmlns:a16="http://schemas.microsoft.com/office/drawing/2014/main" id="{D32E98DD-3D20-40BF-9FA4-0D3E9DF5FC2F}"/>
              </a:ext>
            </a:extLst>
          </p:cNvPr>
          <p:cNvGrpSpPr>
            <a:grpSpLocks/>
          </p:cNvGrpSpPr>
          <p:nvPr/>
        </p:nvGrpSpPr>
        <p:grpSpPr bwMode="auto">
          <a:xfrm>
            <a:off x="7467600" y="4038600"/>
            <a:ext cx="762000" cy="381000"/>
            <a:chOff x="2984" y="2904"/>
            <a:chExt cx="480" cy="240"/>
          </a:xfrm>
        </p:grpSpPr>
        <p:sp>
          <p:nvSpPr>
            <p:cNvPr id="32" name="Oval 36">
              <a:extLst>
                <a:ext uri="{FF2B5EF4-FFF2-40B4-BE49-F238E27FC236}">
                  <a16:creationId xmlns:a16="http://schemas.microsoft.com/office/drawing/2014/main" id="{372A879A-20C1-433D-86FF-0D4181837CB2}"/>
                </a:ext>
              </a:extLst>
            </p:cNvPr>
            <p:cNvSpPr>
              <a:spLocks noChangeArrowheads="1"/>
            </p:cNvSpPr>
            <p:nvPr/>
          </p:nvSpPr>
          <p:spPr bwMode="auto">
            <a:xfrm>
              <a:off x="2984" y="2952"/>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 name="Oval 37">
              <a:extLst>
                <a:ext uri="{FF2B5EF4-FFF2-40B4-BE49-F238E27FC236}">
                  <a16:creationId xmlns:a16="http://schemas.microsoft.com/office/drawing/2014/main" id="{FDA12F33-7DE9-4E06-83F2-AEFB6EC85387}"/>
                </a:ext>
              </a:extLst>
            </p:cNvPr>
            <p:cNvSpPr>
              <a:spLocks noChangeArrowheads="1"/>
            </p:cNvSpPr>
            <p:nvPr/>
          </p:nvSpPr>
          <p:spPr bwMode="auto">
            <a:xfrm>
              <a:off x="3080" y="3048"/>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Oval 38">
              <a:extLst>
                <a:ext uri="{FF2B5EF4-FFF2-40B4-BE49-F238E27FC236}">
                  <a16:creationId xmlns:a16="http://schemas.microsoft.com/office/drawing/2014/main" id="{22C64E94-0615-4F41-AD13-30E737B92D38}"/>
                </a:ext>
              </a:extLst>
            </p:cNvPr>
            <p:cNvSpPr>
              <a:spLocks noChangeArrowheads="1"/>
            </p:cNvSpPr>
            <p:nvPr/>
          </p:nvSpPr>
          <p:spPr bwMode="auto">
            <a:xfrm>
              <a:off x="3176" y="2904"/>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Oval 39">
              <a:extLst>
                <a:ext uri="{FF2B5EF4-FFF2-40B4-BE49-F238E27FC236}">
                  <a16:creationId xmlns:a16="http://schemas.microsoft.com/office/drawing/2014/main" id="{8654CC03-8A7E-49B5-9A73-6577B0B158C6}"/>
                </a:ext>
              </a:extLst>
            </p:cNvPr>
            <p:cNvSpPr>
              <a:spLocks noChangeArrowheads="1"/>
            </p:cNvSpPr>
            <p:nvPr/>
          </p:nvSpPr>
          <p:spPr bwMode="auto">
            <a:xfrm>
              <a:off x="3368" y="3000"/>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36" name="Oval 32">
            <a:extLst>
              <a:ext uri="{FF2B5EF4-FFF2-40B4-BE49-F238E27FC236}">
                <a16:creationId xmlns:a16="http://schemas.microsoft.com/office/drawing/2014/main" id="{0CE2E090-3CC4-43FF-AD7E-C20E8857A8FB}"/>
              </a:ext>
            </a:extLst>
          </p:cNvPr>
          <p:cNvSpPr>
            <a:spLocks noChangeArrowheads="1"/>
          </p:cNvSpPr>
          <p:nvPr/>
        </p:nvSpPr>
        <p:spPr bwMode="auto">
          <a:xfrm>
            <a:off x="69342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Oval 34">
            <a:extLst>
              <a:ext uri="{FF2B5EF4-FFF2-40B4-BE49-F238E27FC236}">
                <a16:creationId xmlns:a16="http://schemas.microsoft.com/office/drawing/2014/main" id="{F52321C1-BF5E-465D-8952-E98870BF8498}"/>
              </a:ext>
            </a:extLst>
          </p:cNvPr>
          <p:cNvSpPr>
            <a:spLocks noChangeArrowheads="1"/>
          </p:cNvSpPr>
          <p:nvPr/>
        </p:nvSpPr>
        <p:spPr bwMode="auto">
          <a:xfrm>
            <a:off x="84582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 name="Oval 40">
            <a:extLst>
              <a:ext uri="{FF2B5EF4-FFF2-40B4-BE49-F238E27FC236}">
                <a16:creationId xmlns:a16="http://schemas.microsoft.com/office/drawing/2014/main" id="{94AAC81A-DFE6-46B3-BCFE-7F8E00237A0B}"/>
              </a:ext>
            </a:extLst>
          </p:cNvPr>
          <p:cNvSpPr>
            <a:spLocks noChangeArrowheads="1"/>
          </p:cNvSpPr>
          <p:nvPr/>
        </p:nvSpPr>
        <p:spPr bwMode="auto">
          <a:xfrm>
            <a:off x="4876800" y="4038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 name="Oval 41">
            <a:extLst>
              <a:ext uri="{FF2B5EF4-FFF2-40B4-BE49-F238E27FC236}">
                <a16:creationId xmlns:a16="http://schemas.microsoft.com/office/drawing/2014/main" id="{520E9564-C136-466D-809E-54F45A6044F7}"/>
              </a:ext>
            </a:extLst>
          </p:cNvPr>
          <p:cNvSpPr>
            <a:spLocks noChangeArrowheads="1"/>
          </p:cNvSpPr>
          <p:nvPr/>
        </p:nvSpPr>
        <p:spPr bwMode="auto">
          <a:xfrm>
            <a:off x="4724400" y="4267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0" name="Oval 42">
            <a:extLst>
              <a:ext uri="{FF2B5EF4-FFF2-40B4-BE49-F238E27FC236}">
                <a16:creationId xmlns:a16="http://schemas.microsoft.com/office/drawing/2014/main" id="{3A8B1464-7B88-4E94-A6D6-EE20B04507EC}"/>
              </a:ext>
            </a:extLst>
          </p:cNvPr>
          <p:cNvSpPr>
            <a:spLocks noChangeArrowheads="1"/>
          </p:cNvSpPr>
          <p:nvPr/>
        </p:nvSpPr>
        <p:spPr bwMode="auto">
          <a:xfrm>
            <a:off x="5105400" y="4267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 name="Text Box 43">
            <a:extLst>
              <a:ext uri="{FF2B5EF4-FFF2-40B4-BE49-F238E27FC236}">
                <a16:creationId xmlns:a16="http://schemas.microsoft.com/office/drawing/2014/main" id="{85384A00-4185-4183-97F3-F66D967D1358}"/>
              </a:ext>
            </a:extLst>
          </p:cNvPr>
          <p:cNvSpPr txBox="1">
            <a:spLocks noChangeArrowheads="1"/>
          </p:cNvSpPr>
          <p:nvPr/>
        </p:nvSpPr>
        <p:spPr bwMode="auto">
          <a:xfrm>
            <a:off x="5791200" y="3429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42" name="Text Box 44">
            <a:extLst>
              <a:ext uri="{FF2B5EF4-FFF2-40B4-BE49-F238E27FC236}">
                <a16:creationId xmlns:a16="http://schemas.microsoft.com/office/drawing/2014/main" id="{2EF0FC70-FC25-4018-826C-313A60EE52F3}"/>
              </a:ext>
            </a:extLst>
          </p:cNvPr>
          <p:cNvSpPr txBox="1">
            <a:spLocks noChangeArrowheads="1"/>
          </p:cNvSpPr>
          <p:nvPr/>
        </p:nvSpPr>
        <p:spPr bwMode="auto">
          <a:xfrm>
            <a:off x="8458200" y="3429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2</a:t>
            </a:r>
          </a:p>
        </p:txBody>
      </p:sp>
      <p:sp>
        <p:nvSpPr>
          <p:cNvPr id="43" name="AutoShape 45">
            <a:extLst>
              <a:ext uri="{FF2B5EF4-FFF2-40B4-BE49-F238E27FC236}">
                <a16:creationId xmlns:a16="http://schemas.microsoft.com/office/drawing/2014/main" id="{6ECA22BE-13D0-48C7-B49A-CDEF9CE1B734}"/>
              </a:ext>
            </a:extLst>
          </p:cNvPr>
          <p:cNvSpPr>
            <a:spLocks noChangeArrowheads="1"/>
          </p:cNvSpPr>
          <p:nvPr/>
        </p:nvSpPr>
        <p:spPr bwMode="auto">
          <a:xfrm>
            <a:off x="3962400" y="39624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44" name="Line 46">
            <a:extLst>
              <a:ext uri="{FF2B5EF4-FFF2-40B4-BE49-F238E27FC236}">
                <a16:creationId xmlns:a16="http://schemas.microsoft.com/office/drawing/2014/main" id="{920C89D6-55BA-4214-914E-07416072080E}"/>
              </a:ext>
            </a:extLst>
          </p:cNvPr>
          <p:cNvSpPr>
            <a:spLocks noChangeShapeType="1"/>
          </p:cNvSpPr>
          <p:nvPr/>
        </p:nvSpPr>
        <p:spPr bwMode="auto">
          <a:xfrm>
            <a:off x="3733800" y="43053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5" name="Oval 33">
            <a:extLst>
              <a:ext uri="{FF2B5EF4-FFF2-40B4-BE49-F238E27FC236}">
                <a16:creationId xmlns:a16="http://schemas.microsoft.com/office/drawing/2014/main" id="{3027291F-7148-4414-AFBC-5C8DBA1E2513}"/>
              </a:ext>
            </a:extLst>
          </p:cNvPr>
          <p:cNvSpPr>
            <a:spLocks noChangeArrowheads="1"/>
          </p:cNvSpPr>
          <p:nvPr/>
        </p:nvSpPr>
        <p:spPr bwMode="auto">
          <a:xfrm>
            <a:off x="53340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 name="Oval 49">
            <a:extLst>
              <a:ext uri="{FF2B5EF4-FFF2-40B4-BE49-F238E27FC236}">
                <a16:creationId xmlns:a16="http://schemas.microsoft.com/office/drawing/2014/main" id="{07491F6E-463A-4A14-AAD7-D08D12959C7C}"/>
              </a:ext>
            </a:extLst>
          </p:cNvPr>
          <p:cNvSpPr>
            <a:spLocks noChangeArrowheads="1"/>
          </p:cNvSpPr>
          <p:nvPr/>
        </p:nvSpPr>
        <p:spPr bwMode="auto">
          <a:xfrm>
            <a:off x="57150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47" name="AutoShape 51">
            <a:extLst>
              <a:ext uri="{FF2B5EF4-FFF2-40B4-BE49-F238E27FC236}">
                <a16:creationId xmlns:a16="http://schemas.microsoft.com/office/drawing/2014/main" id="{EA79C036-BDDE-4B25-8C3F-A567D01E7521}"/>
              </a:ext>
            </a:extLst>
          </p:cNvPr>
          <p:cNvCxnSpPr>
            <a:cxnSpLocks noChangeShapeType="1"/>
            <a:stCxn id="45" idx="0"/>
            <a:endCxn id="36" idx="0"/>
          </p:cNvCxnSpPr>
          <p:nvPr/>
        </p:nvCxnSpPr>
        <p:spPr bwMode="auto">
          <a:xfrm rot="5400000" flipV="1">
            <a:off x="6284118" y="3298032"/>
            <a:ext cx="4763" cy="1600200"/>
          </a:xfrm>
          <a:prstGeom prst="bentConnector3">
            <a:avLst>
              <a:gd name="adj1" fmla="val -5833333"/>
            </a:avLst>
          </a:prstGeom>
          <a:noFill/>
          <a:ln w="28575">
            <a:solidFill>
              <a:schemeClr val="tx1"/>
            </a:solidFill>
            <a:miter lim="800000"/>
            <a:headEnd/>
            <a:tailEnd type="triangle" w="lg" len="med"/>
          </a:ln>
          <a:extLst>
            <a:ext uri="{909E8E84-426E-40DD-AFC4-6F175D3DCCD1}">
              <a14:hiddenFill xmlns:a14="http://schemas.microsoft.com/office/drawing/2010/main">
                <a:noFill/>
              </a14:hiddenFill>
            </a:ext>
          </a:extLst>
        </p:spPr>
      </p:cxnSp>
      <p:sp>
        <p:nvSpPr>
          <p:cNvPr id="48" name="AutoShape 61">
            <a:extLst>
              <a:ext uri="{FF2B5EF4-FFF2-40B4-BE49-F238E27FC236}">
                <a16:creationId xmlns:a16="http://schemas.microsoft.com/office/drawing/2014/main" id="{9502799E-B131-4359-8877-7AD78F6FA777}"/>
              </a:ext>
            </a:extLst>
          </p:cNvPr>
          <p:cNvSpPr>
            <a:spLocks noChangeArrowheads="1"/>
          </p:cNvSpPr>
          <p:nvPr/>
        </p:nvSpPr>
        <p:spPr bwMode="auto">
          <a:xfrm>
            <a:off x="5791200" y="54864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49" name="Oval 62">
            <a:extLst>
              <a:ext uri="{FF2B5EF4-FFF2-40B4-BE49-F238E27FC236}">
                <a16:creationId xmlns:a16="http://schemas.microsoft.com/office/drawing/2014/main" id="{91A71F14-C587-4122-9CE5-B403D84912CE}"/>
              </a:ext>
            </a:extLst>
          </p:cNvPr>
          <p:cNvSpPr>
            <a:spLocks noChangeArrowheads="1"/>
          </p:cNvSpPr>
          <p:nvPr/>
        </p:nvSpPr>
        <p:spPr bwMode="auto">
          <a:xfrm>
            <a:off x="5943600" y="5638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0" name="Oval 63">
            <a:extLst>
              <a:ext uri="{FF2B5EF4-FFF2-40B4-BE49-F238E27FC236}">
                <a16:creationId xmlns:a16="http://schemas.microsoft.com/office/drawing/2014/main" id="{8838CC04-4E18-4046-AAD8-A230A803B279}"/>
              </a:ext>
            </a:extLst>
          </p:cNvPr>
          <p:cNvSpPr>
            <a:spLocks noChangeArrowheads="1"/>
          </p:cNvSpPr>
          <p:nvPr/>
        </p:nvSpPr>
        <p:spPr bwMode="auto">
          <a:xfrm>
            <a:off x="75438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 name="Oval 64">
            <a:extLst>
              <a:ext uri="{FF2B5EF4-FFF2-40B4-BE49-F238E27FC236}">
                <a16:creationId xmlns:a16="http://schemas.microsoft.com/office/drawing/2014/main" id="{22FD6DF7-7ACD-4994-B7CB-2F1D50D190B8}"/>
              </a:ext>
            </a:extLst>
          </p:cNvPr>
          <p:cNvSpPr>
            <a:spLocks noChangeArrowheads="1"/>
          </p:cNvSpPr>
          <p:nvPr/>
        </p:nvSpPr>
        <p:spPr bwMode="auto">
          <a:xfrm>
            <a:off x="71628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 name="Oval 65">
            <a:extLst>
              <a:ext uri="{FF2B5EF4-FFF2-40B4-BE49-F238E27FC236}">
                <a16:creationId xmlns:a16="http://schemas.microsoft.com/office/drawing/2014/main" id="{67AD1DC2-6A57-4A22-A826-BEB4476E0D06}"/>
              </a:ext>
            </a:extLst>
          </p:cNvPr>
          <p:cNvSpPr>
            <a:spLocks noChangeArrowheads="1"/>
          </p:cNvSpPr>
          <p:nvPr/>
        </p:nvSpPr>
        <p:spPr bwMode="auto">
          <a:xfrm>
            <a:off x="6553200" y="5562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3" name="Oval 66">
            <a:extLst>
              <a:ext uri="{FF2B5EF4-FFF2-40B4-BE49-F238E27FC236}">
                <a16:creationId xmlns:a16="http://schemas.microsoft.com/office/drawing/2014/main" id="{7BA99EDD-9404-41F3-9589-8A69B465AD0A}"/>
              </a:ext>
            </a:extLst>
          </p:cNvPr>
          <p:cNvSpPr>
            <a:spLocks noChangeArrowheads="1"/>
          </p:cNvSpPr>
          <p:nvPr/>
        </p:nvSpPr>
        <p:spPr bwMode="auto">
          <a:xfrm>
            <a:off x="6400800" y="5791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4" name="Oval 67">
            <a:extLst>
              <a:ext uri="{FF2B5EF4-FFF2-40B4-BE49-F238E27FC236}">
                <a16:creationId xmlns:a16="http://schemas.microsoft.com/office/drawing/2014/main" id="{508DBFD5-48E2-4321-BB2F-3B5A56979CE0}"/>
              </a:ext>
            </a:extLst>
          </p:cNvPr>
          <p:cNvSpPr>
            <a:spLocks noChangeArrowheads="1"/>
          </p:cNvSpPr>
          <p:nvPr/>
        </p:nvSpPr>
        <p:spPr bwMode="auto">
          <a:xfrm>
            <a:off x="6781800" y="5791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5" name="Text Box 68">
            <a:extLst>
              <a:ext uri="{FF2B5EF4-FFF2-40B4-BE49-F238E27FC236}">
                <a16:creationId xmlns:a16="http://schemas.microsoft.com/office/drawing/2014/main" id="{EC79E480-5218-49EF-9013-B1F881193F99}"/>
              </a:ext>
            </a:extLst>
          </p:cNvPr>
          <p:cNvSpPr txBox="1">
            <a:spLocks noChangeArrowheads="1"/>
          </p:cNvSpPr>
          <p:nvPr/>
        </p:nvSpPr>
        <p:spPr bwMode="auto">
          <a:xfrm>
            <a:off x="8153400" y="55768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56" name="Oval 69">
            <a:extLst>
              <a:ext uri="{FF2B5EF4-FFF2-40B4-BE49-F238E27FC236}">
                <a16:creationId xmlns:a16="http://schemas.microsoft.com/office/drawing/2014/main" id="{FEAD24B9-22B5-45E6-BBC1-4C04F5B73E37}"/>
              </a:ext>
            </a:extLst>
          </p:cNvPr>
          <p:cNvSpPr>
            <a:spLocks noChangeArrowheads="1"/>
          </p:cNvSpPr>
          <p:nvPr/>
        </p:nvSpPr>
        <p:spPr bwMode="auto">
          <a:xfrm>
            <a:off x="51816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 name="Line 70">
            <a:extLst>
              <a:ext uri="{FF2B5EF4-FFF2-40B4-BE49-F238E27FC236}">
                <a16:creationId xmlns:a16="http://schemas.microsoft.com/office/drawing/2014/main" id="{DAF0D125-9654-4A1E-8AA0-74428E888C3F}"/>
              </a:ext>
            </a:extLst>
          </p:cNvPr>
          <p:cNvSpPr>
            <a:spLocks noChangeShapeType="1"/>
          </p:cNvSpPr>
          <p:nvPr/>
        </p:nvSpPr>
        <p:spPr bwMode="auto">
          <a:xfrm>
            <a:off x="4800600" y="57912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58" name="AutoShape 71">
            <a:extLst>
              <a:ext uri="{FF2B5EF4-FFF2-40B4-BE49-F238E27FC236}">
                <a16:creationId xmlns:a16="http://schemas.microsoft.com/office/drawing/2014/main" id="{59B573CE-81B9-408B-A0F5-388DC2C2EBD2}"/>
              </a:ext>
            </a:extLst>
          </p:cNvPr>
          <p:cNvCxnSpPr>
            <a:cxnSpLocks noChangeShapeType="1"/>
            <a:stCxn id="56" idx="6"/>
            <a:endCxn id="49" idx="2"/>
          </p:cNvCxnSpPr>
          <p:nvPr/>
        </p:nvCxnSpPr>
        <p:spPr bwMode="auto">
          <a:xfrm>
            <a:off x="5505450" y="5791200"/>
            <a:ext cx="4238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9" name="AutoShape 72">
            <a:extLst>
              <a:ext uri="{FF2B5EF4-FFF2-40B4-BE49-F238E27FC236}">
                <a16:creationId xmlns:a16="http://schemas.microsoft.com/office/drawing/2014/main" id="{9599D934-44F8-48DB-9FF1-1F0E6DD82460}"/>
              </a:ext>
            </a:extLst>
          </p:cNvPr>
          <p:cNvCxnSpPr>
            <a:cxnSpLocks noChangeShapeType="1"/>
            <a:stCxn id="51" idx="0"/>
            <a:endCxn id="49" idx="0"/>
          </p:cNvCxnSpPr>
          <p:nvPr/>
        </p:nvCxnSpPr>
        <p:spPr bwMode="auto">
          <a:xfrm rot="16200000" flipH="1" flipV="1">
            <a:off x="6703218" y="5012532"/>
            <a:ext cx="4763" cy="1219200"/>
          </a:xfrm>
          <a:prstGeom prst="curvedConnector3">
            <a:avLst>
              <a:gd name="adj1" fmla="val -860000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60" name="AutoShape 73">
            <a:extLst>
              <a:ext uri="{FF2B5EF4-FFF2-40B4-BE49-F238E27FC236}">
                <a16:creationId xmlns:a16="http://schemas.microsoft.com/office/drawing/2014/main" id="{5D8CF05C-2D1B-4FB0-B34A-09C3EAEE1765}"/>
              </a:ext>
            </a:extLst>
          </p:cNvPr>
          <p:cNvCxnSpPr>
            <a:cxnSpLocks noChangeShapeType="1"/>
            <a:stCxn id="50" idx="4"/>
            <a:endCxn id="49" idx="4"/>
          </p:cNvCxnSpPr>
          <p:nvPr/>
        </p:nvCxnSpPr>
        <p:spPr bwMode="auto">
          <a:xfrm rot="16200000" flipV="1">
            <a:off x="6893719" y="5160169"/>
            <a:ext cx="4762" cy="1600200"/>
          </a:xfrm>
          <a:prstGeom prst="curvedConnector3">
            <a:avLst>
              <a:gd name="adj1" fmla="val -893333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1" name="Text Box 74">
            <a:extLst>
              <a:ext uri="{FF2B5EF4-FFF2-40B4-BE49-F238E27FC236}">
                <a16:creationId xmlns:a16="http://schemas.microsoft.com/office/drawing/2014/main" id="{2FCB4312-0012-4445-BAB9-A0E215131E1A}"/>
              </a:ext>
            </a:extLst>
          </p:cNvPr>
          <p:cNvSpPr txBox="1">
            <a:spLocks noChangeArrowheads="1"/>
          </p:cNvSpPr>
          <p:nvPr/>
        </p:nvSpPr>
        <p:spPr bwMode="auto">
          <a:xfrm>
            <a:off x="5499100" y="54991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2" name="Text Box 75">
            <a:extLst>
              <a:ext uri="{FF2B5EF4-FFF2-40B4-BE49-F238E27FC236}">
                <a16:creationId xmlns:a16="http://schemas.microsoft.com/office/drawing/2014/main" id="{D1EBEF7C-4C57-4C92-A88B-179412ED3B72}"/>
              </a:ext>
            </a:extLst>
          </p:cNvPr>
          <p:cNvSpPr txBox="1">
            <a:spLocks noChangeArrowheads="1"/>
          </p:cNvSpPr>
          <p:nvPr/>
        </p:nvSpPr>
        <p:spPr bwMode="auto">
          <a:xfrm>
            <a:off x="6781800" y="60833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3" name="Text Box 76">
            <a:extLst>
              <a:ext uri="{FF2B5EF4-FFF2-40B4-BE49-F238E27FC236}">
                <a16:creationId xmlns:a16="http://schemas.microsoft.com/office/drawing/2014/main" id="{3CEC1035-D275-4B4C-A1ED-1A1E132FBDEA}"/>
              </a:ext>
            </a:extLst>
          </p:cNvPr>
          <p:cNvSpPr txBox="1">
            <a:spLocks noChangeArrowheads="1"/>
          </p:cNvSpPr>
          <p:nvPr/>
        </p:nvSpPr>
        <p:spPr bwMode="auto">
          <a:xfrm>
            <a:off x="6553200" y="5105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4" name="Oval 77">
            <a:extLst>
              <a:ext uri="{FF2B5EF4-FFF2-40B4-BE49-F238E27FC236}">
                <a16:creationId xmlns:a16="http://schemas.microsoft.com/office/drawing/2014/main" id="{AF8DBBDD-2168-49F2-A316-421698F38076}"/>
              </a:ext>
            </a:extLst>
          </p:cNvPr>
          <p:cNvSpPr>
            <a:spLocks noChangeArrowheads="1"/>
          </p:cNvSpPr>
          <p:nvPr/>
        </p:nvSpPr>
        <p:spPr bwMode="auto">
          <a:xfrm>
            <a:off x="53340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5" name="Oval 78">
            <a:extLst>
              <a:ext uri="{FF2B5EF4-FFF2-40B4-BE49-F238E27FC236}">
                <a16:creationId xmlns:a16="http://schemas.microsoft.com/office/drawing/2014/main" id="{72965A6A-6BB5-4154-BBA1-802DF4EA0D8A}"/>
              </a:ext>
            </a:extLst>
          </p:cNvPr>
          <p:cNvSpPr>
            <a:spLocks noChangeArrowheads="1"/>
          </p:cNvSpPr>
          <p:nvPr/>
        </p:nvSpPr>
        <p:spPr bwMode="auto">
          <a:xfrm>
            <a:off x="57150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6" name="Line 115">
            <a:extLst>
              <a:ext uri="{FF2B5EF4-FFF2-40B4-BE49-F238E27FC236}">
                <a16:creationId xmlns:a16="http://schemas.microsoft.com/office/drawing/2014/main" id="{E75E861B-09D8-4C38-B4A2-F44191117D86}"/>
              </a:ext>
            </a:extLst>
          </p:cNvPr>
          <p:cNvSpPr>
            <a:spLocks noChangeShapeType="1"/>
          </p:cNvSpPr>
          <p:nvPr/>
        </p:nvSpPr>
        <p:spPr bwMode="auto">
          <a:xfrm>
            <a:off x="6553200" y="42672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7" name="Line 116">
            <a:extLst>
              <a:ext uri="{FF2B5EF4-FFF2-40B4-BE49-F238E27FC236}">
                <a16:creationId xmlns:a16="http://schemas.microsoft.com/office/drawing/2014/main" id="{FC8A4923-CFC6-47EE-A025-B9D27ACC9DC8}"/>
              </a:ext>
            </a:extLst>
          </p:cNvPr>
          <p:cNvSpPr>
            <a:spLocks noChangeShapeType="1"/>
          </p:cNvSpPr>
          <p:nvPr/>
        </p:nvSpPr>
        <p:spPr bwMode="auto">
          <a:xfrm>
            <a:off x="5410200" y="19050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8" name="Line 117">
            <a:extLst>
              <a:ext uri="{FF2B5EF4-FFF2-40B4-BE49-F238E27FC236}">
                <a16:creationId xmlns:a16="http://schemas.microsoft.com/office/drawing/2014/main" id="{105A729C-4EF2-45E6-9294-0F8EADDF6A77}"/>
              </a:ext>
            </a:extLst>
          </p:cNvPr>
          <p:cNvSpPr>
            <a:spLocks noChangeShapeType="1"/>
          </p:cNvSpPr>
          <p:nvPr/>
        </p:nvSpPr>
        <p:spPr bwMode="auto">
          <a:xfrm>
            <a:off x="5410200" y="26670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9" name="Line 70">
            <a:extLst>
              <a:ext uri="{FF2B5EF4-FFF2-40B4-BE49-F238E27FC236}">
                <a16:creationId xmlns:a16="http://schemas.microsoft.com/office/drawing/2014/main" id="{E22ED1B4-F63B-4CAB-834A-CEE56D2479BF}"/>
              </a:ext>
            </a:extLst>
          </p:cNvPr>
          <p:cNvSpPr>
            <a:spLocks noChangeShapeType="1"/>
          </p:cNvSpPr>
          <p:nvPr/>
        </p:nvSpPr>
        <p:spPr bwMode="auto">
          <a:xfrm>
            <a:off x="4343400" y="2227613"/>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4170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67"/>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8"/>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46"/>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45"/>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66"/>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2"/>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p:bldP spid="26" grpId="0" animBg="1"/>
      <p:bldP spid="28" grpId="0"/>
      <p:bldP spid="29" grpId="0"/>
      <p:bldP spid="30" grpId="0" animBg="1"/>
      <p:bldP spid="36" grpId="0" animBg="1"/>
      <p:bldP spid="37" grpId="0" animBg="1"/>
      <p:bldP spid="38" grpId="0" animBg="1"/>
      <p:bldP spid="39" grpId="0" animBg="1"/>
      <p:bldP spid="40" grpId="0" animBg="1"/>
      <p:bldP spid="41" grpId="0"/>
      <p:bldP spid="42" grpId="0"/>
      <p:bldP spid="43" grpId="0" animBg="1"/>
      <p:bldP spid="45" grpId="0" animBg="1"/>
      <p:bldP spid="45" grpId="1" animBg="1"/>
      <p:bldP spid="46" grpId="0" animBg="1"/>
      <p:bldP spid="46" grpId="1" animBg="1"/>
      <p:bldP spid="48" grpId="0" animBg="1"/>
      <p:bldP spid="49" grpId="0" animBg="1"/>
      <p:bldP spid="50" grpId="0" animBg="1"/>
      <p:bldP spid="51" grpId="0" animBg="1"/>
      <p:bldP spid="52" grpId="0" animBg="1"/>
      <p:bldP spid="53" grpId="0" animBg="1"/>
      <p:bldP spid="54" grpId="0" animBg="1"/>
      <p:bldP spid="55" grpId="0"/>
      <p:bldP spid="56" grpId="0" animBg="1"/>
      <p:bldP spid="61" grpId="0"/>
      <p:bldP spid="62" grpId="0"/>
      <p:bldP spid="63" grpId="0"/>
      <p:bldP spid="64" grpId="0" animBg="1"/>
      <p:bldP spid="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5EDB34-1CAA-44A1-A2CC-270D733E4DB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4323F28-6847-4C92-9949-A7FE4AB2F4EE}"/>
              </a:ext>
            </a:extLst>
          </p:cNvPr>
          <p:cNvSpPr>
            <a:spLocks noGrp="1"/>
          </p:cNvSpPr>
          <p:nvPr>
            <p:ph type="body" sz="quarter" idx="12"/>
          </p:nvPr>
        </p:nvSpPr>
        <p:spPr/>
        <p:txBody>
          <a:bodyPr/>
          <a:lstStyle/>
          <a:p>
            <a:r>
              <a:rPr lang="en-US" sz="3200" dirty="0">
                <a:sym typeface="Symbol" pitchFamily="18" charset="2"/>
              </a:rPr>
              <a:t>Converting a regular expression to an NFA</a:t>
            </a:r>
            <a:endParaRPr lang="en-US" sz="3200" dirty="0"/>
          </a:p>
        </p:txBody>
      </p:sp>
      <p:sp>
        <p:nvSpPr>
          <p:cNvPr id="4" name="Rectangle 3">
            <a:extLst>
              <a:ext uri="{FF2B5EF4-FFF2-40B4-BE49-F238E27FC236}">
                <a16:creationId xmlns:a16="http://schemas.microsoft.com/office/drawing/2014/main" id="{9FFC1B2D-71DC-482E-A1CF-F97CE5B954E1}"/>
              </a:ext>
            </a:extLst>
          </p:cNvPr>
          <p:cNvSpPr txBox="1">
            <a:spLocks noChangeArrowheads="1"/>
          </p:cNvSpPr>
          <p:nvPr/>
        </p:nvSpPr>
        <p:spPr>
          <a:xfrm>
            <a:off x="152400" y="5430264"/>
            <a:ext cx="8839200" cy="6096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ctr">
              <a:buFontTx/>
              <a:buNone/>
            </a:pPr>
            <a:r>
              <a:rPr lang="en-US" altLang="en-US" sz="2800"/>
              <a:t>Building an NFA from regular expression: (</a:t>
            </a:r>
            <a:r>
              <a:rPr lang="en-US" altLang="en-US" sz="2800" i="1"/>
              <a:t>a</a:t>
            </a:r>
            <a:r>
              <a:rPr lang="en-US" altLang="en-US" sz="2800">
                <a:sym typeface="Symbol" panose="05050102010706020507" pitchFamily="18" charset="2"/>
              </a:rPr>
              <a:t></a:t>
            </a:r>
            <a:r>
              <a:rPr lang="en-US" altLang="en-US" sz="2800" i="1">
                <a:sym typeface="Symbol" panose="05050102010706020507" pitchFamily="18" charset="2"/>
              </a:rPr>
              <a:t>b</a:t>
            </a:r>
            <a:r>
              <a:rPr lang="en-US" altLang="en-US" sz="2800">
                <a:sym typeface="Symbol" panose="05050102010706020507" pitchFamily="18" charset="2"/>
              </a:rPr>
              <a:t>)*</a:t>
            </a:r>
            <a:r>
              <a:rPr lang="en-US" altLang="en-US" sz="2800" i="1">
                <a:sym typeface="Symbol" panose="05050102010706020507" pitchFamily="18" charset="2"/>
              </a:rPr>
              <a:t>aba</a:t>
            </a:r>
          </a:p>
        </p:txBody>
      </p:sp>
      <p:sp>
        <p:nvSpPr>
          <p:cNvPr id="5" name="Oval 5">
            <a:extLst>
              <a:ext uri="{FF2B5EF4-FFF2-40B4-BE49-F238E27FC236}">
                <a16:creationId xmlns:a16="http://schemas.microsoft.com/office/drawing/2014/main" id="{83039C54-FB29-4C27-A1A0-C0F3352A95DC}"/>
              </a:ext>
            </a:extLst>
          </p:cNvPr>
          <p:cNvSpPr>
            <a:spLocks noChangeArrowheads="1"/>
          </p:cNvSpPr>
          <p:nvPr/>
        </p:nvSpPr>
        <p:spPr bwMode="auto">
          <a:xfrm>
            <a:off x="5029200" y="20774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6" name="AutoShape 6">
            <a:extLst>
              <a:ext uri="{FF2B5EF4-FFF2-40B4-BE49-F238E27FC236}">
                <a16:creationId xmlns:a16="http://schemas.microsoft.com/office/drawing/2014/main" id="{AA887EE2-D7E0-410F-8676-1924D212944B}"/>
              </a:ext>
            </a:extLst>
          </p:cNvPr>
          <p:cNvCxnSpPr>
            <a:cxnSpLocks noChangeShapeType="1"/>
            <a:stCxn id="7" idx="6"/>
            <a:endCxn id="5" idx="2"/>
          </p:cNvCxnSpPr>
          <p:nvPr/>
        </p:nvCxnSpPr>
        <p:spPr bwMode="auto">
          <a:xfrm>
            <a:off x="4357688" y="2306064"/>
            <a:ext cx="6524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 name="Oval 4">
            <a:extLst>
              <a:ext uri="{FF2B5EF4-FFF2-40B4-BE49-F238E27FC236}">
                <a16:creationId xmlns:a16="http://schemas.microsoft.com/office/drawing/2014/main" id="{033614B2-0032-45DA-8B7D-9E6BB481A2F0}"/>
              </a:ext>
            </a:extLst>
          </p:cNvPr>
          <p:cNvSpPr>
            <a:spLocks noChangeArrowheads="1"/>
          </p:cNvSpPr>
          <p:nvPr/>
        </p:nvSpPr>
        <p:spPr bwMode="auto">
          <a:xfrm>
            <a:off x="3886200" y="20774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Line 7">
            <a:extLst>
              <a:ext uri="{FF2B5EF4-FFF2-40B4-BE49-F238E27FC236}">
                <a16:creationId xmlns:a16="http://schemas.microsoft.com/office/drawing/2014/main" id="{A02AC247-BB0E-4FCD-97C3-FD58E64C196F}"/>
              </a:ext>
            </a:extLst>
          </p:cNvPr>
          <p:cNvSpPr>
            <a:spLocks noChangeShapeType="1"/>
          </p:cNvSpPr>
          <p:nvPr/>
        </p:nvSpPr>
        <p:spPr bwMode="auto">
          <a:xfrm>
            <a:off x="3581400" y="23060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9" name="Oval 9">
            <a:extLst>
              <a:ext uri="{FF2B5EF4-FFF2-40B4-BE49-F238E27FC236}">
                <a16:creationId xmlns:a16="http://schemas.microsoft.com/office/drawing/2014/main" id="{59E66456-B137-4A19-AE7F-70C481A82DBF}"/>
              </a:ext>
            </a:extLst>
          </p:cNvPr>
          <p:cNvSpPr>
            <a:spLocks noChangeArrowheads="1"/>
          </p:cNvSpPr>
          <p:nvPr/>
        </p:nvSpPr>
        <p:spPr bwMode="auto">
          <a:xfrm>
            <a:off x="5029200" y="30680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0" name="AutoShape 10">
            <a:extLst>
              <a:ext uri="{FF2B5EF4-FFF2-40B4-BE49-F238E27FC236}">
                <a16:creationId xmlns:a16="http://schemas.microsoft.com/office/drawing/2014/main" id="{1EA68958-8B0B-4315-98C5-4294931033EA}"/>
              </a:ext>
            </a:extLst>
          </p:cNvPr>
          <p:cNvCxnSpPr>
            <a:cxnSpLocks noChangeShapeType="1"/>
            <a:stCxn id="11" idx="6"/>
            <a:endCxn id="9" idx="2"/>
          </p:cNvCxnSpPr>
          <p:nvPr/>
        </p:nvCxnSpPr>
        <p:spPr bwMode="auto">
          <a:xfrm>
            <a:off x="4357688" y="3296664"/>
            <a:ext cx="6524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1" name="Oval 11">
            <a:extLst>
              <a:ext uri="{FF2B5EF4-FFF2-40B4-BE49-F238E27FC236}">
                <a16:creationId xmlns:a16="http://schemas.microsoft.com/office/drawing/2014/main" id="{DB3B1059-31A2-4DB4-A376-8B8B81CEE3E9}"/>
              </a:ext>
            </a:extLst>
          </p:cNvPr>
          <p:cNvSpPr>
            <a:spLocks noChangeArrowheads="1"/>
          </p:cNvSpPr>
          <p:nvPr/>
        </p:nvSpPr>
        <p:spPr bwMode="auto">
          <a:xfrm>
            <a:off x="3886200" y="30680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 name="Line 12">
            <a:extLst>
              <a:ext uri="{FF2B5EF4-FFF2-40B4-BE49-F238E27FC236}">
                <a16:creationId xmlns:a16="http://schemas.microsoft.com/office/drawing/2014/main" id="{FD790BBF-0C40-4567-B3AF-7367FF801937}"/>
              </a:ext>
            </a:extLst>
          </p:cNvPr>
          <p:cNvSpPr>
            <a:spLocks noChangeShapeType="1"/>
          </p:cNvSpPr>
          <p:nvPr/>
        </p:nvSpPr>
        <p:spPr bwMode="auto">
          <a:xfrm>
            <a:off x="3581400" y="32966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3">
            <a:extLst>
              <a:ext uri="{FF2B5EF4-FFF2-40B4-BE49-F238E27FC236}">
                <a16:creationId xmlns:a16="http://schemas.microsoft.com/office/drawing/2014/main" id="{BDD1E0D9-4595-4F96-BF01-3C1635D440B0}"/>
              </a:ext>
            </a:extLst>
          </p:cNvPr>
          <p:cNvSpPr txBox="1">
            <a:spLocks noChangeArrowheads="1"/>
          </p:cNvSpPr>
          <p:nvPr/>
        </p:nvSpPr>
        <p:spPr bwMode="auto">
          <a:xfrm>
            <a:off x="4495800" y="2001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14" name="Text Box 15">
            <a:extLst>
              <a:ext uri="{FF2B5EF4-FFF2-40B4-BE49-F238E27FC236}">
                <a16:creationId xmlns:a16="http://schemas.microsoft.com/office/drawing/2014/main" id="{D1F156E8-477F-4273-BD17-B08603C3D768}"/>
              </a:ext>
            </a:extLst>
          </p:cNvPr>
          <p:cNvSpPr txBox="1">
            <a:spLocks noChangeArrowheads="1"/>
          </p:cNvSpPr>
          <p:nvPr/>
        </p:nvSpPr>
        <p:spPr bwMode="auto">
          <a:xfrm>
            <a:off x="4457700" y="29807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b</a:t>
            </a:r>
          </a:p>
        </p:txBody>
      </p:sp>
      <p:sp>
        <p:nvSpPr>
          <p:cNvPr id="15" name="Text Box 16">
            <a:extLst>
              <a:ext uri="{FF2B5EF4-FFF2-40B4-BE49-F238E27FC236}">
                <a16:creationId xmlns:a16="http://schemas.microsoft.com/office/drawing/2014/main" id="{5665D0B7-9D4C-4DB2-8063-E3F1E7E736D8}"/>
              </a:ext>
            </a:extLst>
          </p:cNvPr>
          <p:cNvSpPr txBox="1">
            <a:spLocks noChangeArrowheads="1"/>
          </p:cNvSpPr>
          <p:nvPr/>
        </p:nvSpPr>
        <p:spPr bwMode="auto">
          <a:xfrm>
            <a:off x="1028700" y="21028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a</a:t>
            </a:r>
          </a:p>
        </p:txBody>
      </p:sp>
      <p:sp>
        <p:nvSpPr>
          <p:cNvPr id="16" name="Text Box 17">
            <a:extLst>
              <a:ext uri="{FF2B5EF4-FFF2-40B4-BE49-F238E27FC236}">
                <a16:creationId xmlns:a16="http://schemas.microsoft.com/office/drawing/2014/main" id="{E4E31FA6-7C1C-475F-B2B3-E77417947E6E}"/>
              </a:ext>
            </a:extLst>
          </p:cNvPr>
          <p:cNvSpPr txBox="1">
            <a:spLocks noChangeArrowheads="1"/>
          </p:cNvSpPr>
          <p:nvPr/>
        </p:nvSpPr>
        <p:spPr bwMode="auto">
          <a:xfrm>
            <a:off x="990600" y="30823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b</a:t>
            </a:r>
          </a:p>
        </p:txBody>
      </p:sp>
      <p:sp>
        <p:nvSpPr>
          <p:cNvPr id="17" name="Text Box 18">
            <a:extLst>
              <a:ext uri="{FF2B5EF4-FFF2-40B4-BE49-F238E27FC236}">
                <a16:creationId xmlns:a16="http://schemas.microsoft.com/office/drawing/2014/main" id="{00952FEF-A92F-4D9E-8CF4-1B58E382D97A}"/>
              </a:ext>
            </a:extLst>
          </p:cNvPr>
          <p:cNvSpPr txBox="1">
            <a:spLocks noChangeArrowheads="1"/>
          </p:cNvSpPr>
          <p:nvPr/>
        </p:nvSpPr>
        <p:spPr bwMode="auto">
          <a:xfrm>
            <a:off x="609600" y="2534664"/>
            <a:ext cx="685800" cy="366713"/>
          </a:xfrm>
          <a:prstGeom prst="rect">
            <a:avLst/>
          </a:prstGeom>
          <a:noFill/>
          <a:ln w="28575">
            <a:noFill/>
            <a:miter lim="800000"/>
            <a:headEnd/>
            <a:tailEnd type="none" w="lg" len="med"/>
          </a:ln>
          <a:effectLst/>
        </p:spPr>
        <p:txBody>
          <a:bodyPr>
            <a:spAutoFit/>
          </a:bodyPr>
          <a:lstStyle/>
          <a:p>
            <a:pPr>
              <a:spcBef>
                <a:spcPct val="50000"/>
              </a:spcBef>
              <a:defRPr/>
            </a:pP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p>
        </p:txBody>
      </p:sp>
      <p:sp>
        <p:nvSpPr>
          <p:cNvPr id="18" name="Oval 19">
            <a:extLst>
              <a:ext uri="{FF2B5EF4-FFF2-40B4-BE49-F238E27FC236}">
                <a16:creationId xmlns:a16="http://schemas.microsoft.com/office/drawing/2014/main" id="{33DCC857-0012-4B90-9FC0-BD7B8C2187B4}"/>
              </a:ext>
            </a:extLst>
          </p:cNvPr>
          <p:cNvSpPr>
            <a:spLocks noChangeArrowheads="1"/>
          </p:cNvSpPr>
          <p:nvPr/>
        </p:nvSpPr>
        <p:spPr bwMode="auto">
          <a:xfrm>
            <a:off x="3136900" y="25346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9" name="AutoShape 20">
            <a:extLst>
              <a:ext uri="{FF2B5EF4-FFF2-40B4-BE49-F238E27FC236}">
                <a16:creationId xmlns:a16="http://schemas.microsoft.com/office/drawing/2014/main" id="{47797957-7FCE-49CA-A04E-2EA16130A622}"/>
              </a:ext>
            </a:extLst>
          </p:cNvPr>
          <p:cNvCxnSpPr>
            <a:cxnSpLocks noChangeShapeType="1"/>
            <a:stCxn id="18" idx="7"/>
            <a:endCxn id="8" idx="1"/>
          </p:cNvCxnSpPr>
          <p:nvPr/>
        </p:nvCxnSpPr>
        <p:spPr bwMode="auto">
          <a:xfrm flipV="1">
            <a:off x="3527425" y="2320352"/>
            <a:ext cx="358775" cy="2667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0" name="AutoShape 21">
            <a:extLst>
              <a:ext uri="{FF2B5EF4-FFF2-40B4-BE49-F238E27FC236}">
                <a16:creationId xmlns:a16="http://schemas.microsoft.com/office/drawing/2014/main" id="{A35887F0-D084-47CB-BAC0-A786EC979132}"/>
              </a:ext>
            </a:extLst>
          </p:cNvPr>
          <p:cNvCxnSpPr>
            <a:cxnSpLocks noChangeShapeType="1"/>
            <a:stCxn id="18" idx="5"/>
            <a:endCxn id="12" idx="1"/>
          </p:cNvCxnSpPr>
          <p:nvPr/>
        </p:nvCxnSpPr>
        <p:spPr bwMode="auto">
          <a:xfrm>
            <a:off x="3527425" y="2939477"/>
            <a:ext cx="358775" cy="37147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Text Box 22">
            <a:extLst>
              <a:ext uri="{FF2B5EF4-FFF2-40B4-BE49-F238E27FC236}">
                <a16:creationId xmlns:a16="http://schemas.microsoft.com/office/drawing/2014/main" id="{79C09651-1E1D-4779-AB22-02229B2D48D1}"/>
              </a:ext>
            </a:extLst>
          </p:cNvPr>
          <p:cNvSpPr txBox="1">
            <a:spLocks noChangeArrowheads="1"/>
          </p:cNvSpPr>
          <p:nvPr/>
        </p:nvSpPr>
        <p:spPr bwMode="auto">
          <a:xfrm>
            <a:off x="3378200" y="2890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22" name="Text Box 23">
            <a:extLst>
              <a:ext uri="{FF2B5EF4-FFF2-40B4-BE49-F238E27FC236}">
                <a16:creationId xmlns:a16="http://schemas.microsoft.com/office/drawing/2014/main" id="{961451C3-EA5B-41EB-BFD9-63318F89448B}"/>
              </a:ext>
            </a:extLst>
          </p:cNvPr>
          <p:cNvSpPr txBox="1">
            <a:spLocks noChangeArrowheads="1"/>
          </p:cNvSpPr>
          <p:nvPr/>
        </p:nvSpPr>
        <p:spPr bwMode="auto">
          <a:xfrm>
            <a:off x="3429000" y="22298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23" name="Line 24">
            <a:extLst>
              <a:ext uri="{FF2B5EF4-FFF2-40B4-BE49-F238E27FC236}">
                <a16:creationId xmlns:a16="http://schemas.microsoft.com/office/drawing/2014/main" id="{94506341-861F-4833-ADB6-1DA206921A92}"/>
              </a:ext>
            </a:extLst>
          </p:cNvPr>
          <p:cNvSpPr>
            <a:spLocks noChangeShapeType="1"/>
          </p:cNvSpPr>
          <p:nvPr/>
        </p:nvSpPr>
        <p:spPr bwMode="auto">
          <a:xfrm>
            <a:off x="2819400" y="27632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Text Box 25">
            <a:extLst>
              <a:ext uri="{FF2B5EF4-FFF2-40B4-BE49-F238E27FC236}">
                <a16:creationId xmlns:a16="http://schemas.microsoft.com/office/drawing/2014/main" id="{FC06B57B-3139-4A60-A233-568399849C0F}"/>
              </a:ext>
            </a:extLst>
          </p:cNvPr>
          <p:cNvSpPr txBox="1">
            <a:spLocks noChangeArrowheads="1"/>
          </p:cNvSpPr>
          <p:nvPr/>
        </p:nvSpPr>
        <p:spPr bwMode="auto">
          <a:xfrm>
            <a:off x="533400" y="2534664"/>
            <a:ext cx="990600" cy="366713"/>
          </a:xfrm>
          <a:prstGeom prst="rect">
            <a:avLst/>
          </a:prstGeom>
          <a:noFill/>
          <a:ln w="28575">
            <a:noFill/>
            <a:miter lim="800000"/>
            <a:headEnd/>
            <a:tailEnd type="none" w="lg" len="med"/>
          </a:ln>
          <a:effectLst/>
        </p:spPr>
        <p:txBody>
          <a:bodyPr>
            <a:spAutoFit/>
          </a:bodyPr>
          <a:lstStyle/>
          <a:p>
            <a:pPr>
              <a:spcBef>
                <a:spcPct val="50000"/>
              </a:spcBef>
              <a:defRPr/>
            </a:pPr>
            <a:r>
              <a:rPr lang="en-US" b="1">
                <a:latin typeface="Arial" charset="0"/>
              </a:rPr>
              <a:t>(</a:t>
            </a: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p>
        </p:txBody>
      </p:sp>
      <p:sp>
        <p:nvSpPr>
          <p:cNvPr id="25" name="Oval 26">
            <a:extLst>
              <a:ext uri="{FF2B5EF4-FFF2-40B4-BE49-F238E27FC236}">
                <a16:creationId xmlns:a16="http://schemas.microsoft.com/office/drawing/2014/main" id="{BFEF8721-82B5-4665-8345-C50CE56B3681}"/>
              </a:ext>
            </a:extLst>
          </p:cNvPr>
          <p:cNvSpPr>
            <a:spLocks noChangeArrowheads="1"/>
          </p:cNvSpPr>
          <p:nvPr/>
        </p:nvSpPr>
        <p:spPr bwMode="auto">
          <a:xfrm>
            <a:off x="2209800" y="25473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 name="Line 27">
            <a:extLst>
              <a:ext uri="{FF2B5EF4-FFF2-40B4-BE49-F238E27FC236}">
                <a16:creationId xmlns:a16="http://schemas.microsoft.com/office/drawing/2014/main" id="{2E48587F-4080-4ED8-B9F9-F91C4C213F18}"/>
              </a:ext>
            </a:extLst>
          </p:cNvPr>
          <p:cNvSpPr>
            <a:spLocks noChangeShapeType="1"/>
          </p:cNvSpPr>
          <p:nvPr/>
        </p:nvSpPr>
        <p:spPr bwMode="auto">
          <a:xfrm>
            <a:off x="1825625" y="2775964"/>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27" name="AutoShape 28">
            <a:extLst>
              <a:ext uri="{FF2B5EF4-FFF2-40B4-BE49-F238E27FC236}">
                <a16:creationId xmlns:a16="http://schemas.microsoft.com/office/drawing/2014/main" id="{AC101222-42DC-451F-B6EE-5BC057D95EF6}"/>
              </a:ext>
            </a:extLst>
          </p:cNvPr>
          <p:cNvCxnSpPr>
            <a:cxnSpLocks noChangeShapeType="1"/>
          </p:cNvCxnSpPr>
          <p:nvPr/>
        </p:nvCxnSpPr>
        <p:spPr bwMode="auto">
          <a:xfrm>
            <a:off x="2686050" y="2763264"/>
            <a:ext cx="43815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8" name="AutoShape 29">
            <a:extLst>
              <a:ext uri="{FF2B5EF4-FFF2-40B4-BE49-F238E27FC236}">
                <a16:creationId xmlns:a16="http://schemas.microsoft.com/office/drawing/2014/main" id="{D7837CC3-A21F-4838-ADCB-83C0C26A4B65}"/>
              </a:ext>
            </a:extLst>
          </p:cNvPr>
          <p:cNvCxnSpPr>
            <a:cxnSpLocks noChangeShapeType="1"/>
            <a:stCxn id="5" idx="0"/>
            <a:endCxn id="18" idx="0"/>
          </p:cNvCxnSpPr>
          <p:nvPr/>
        </p:nvCxnSpPr>
        <p:spPr bwMode="auto">
          <a:xfrm rot="16200000" flipH="1" flipV="1">
            <a:off x="4080668" y="1343246"/>
            <a:ext cx="461963" cy="1892300"/>
          </a:xfrm>
          <a:prstGeom prst="curvedConnector3">
            <a:avLst>
              <a:gd name="adj1" fmla="val -4536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9" name="AutoShape 30">
            <a:extLst>
              <a:ext uri="{FF2B5EF4-FFF2-40B4-BE49-F238E27FC236}">
                <a16:creationId xmlns:a16="http://schemas.microsoft.com/office/drawing/2014/main" id="{E316CE99-FCB7-48B4-AF70-BA65B4298651}"/>
              </a:ext>
            </a:extLst>
          </p:cNvPr>
          <p:cNvCxnSpPr>
            <a:cxnSpLocks noChangeShapeType="1"/>
            <a:stCxn id="9" idx="4"/>
            <a:endCxn id="18" idx="4"/>
          </p:cNvCxnSpPr>
          <p:nvPr/>
        </p:nvCxnSpPr>
        <p:spPr bwMode="auto">
          <a:xfrm rot="16200000" flipV="1">
            <a:off x="4042569" y="2329083"/>
            <a:ext cx="538162" cy="1892300"/>
          </a:xfrm>
          <a:prstGeom prst="curvedConnector3">
            <a:avLst>
              <a:gd name="adj1" fmla="val -38940"/>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30" name="Text Box 31">
            <a:extLst>
              <a:ext uri="{FF2B5EF4-FFF2-40B4-BE49-F238E27FC236}">
                <a16:creationId xmlns:a16="http://schemas.microsoft.com/office/drawing/2014/main" id="{17FAD116-39ED-445C-B511-9F53A9D0FBB8}"/>
              </a:ext>
            </a:extLst>
          </p:cNvPr>
          <p:cNvSpPr txBox="1">
            <a:spLocks noChangeArrowheads="1"/>
          </p:cNvSpPr>
          <p:nvPr/>
        </p:nvSpPr>
        <p:spPr bwMode="auto">
          <a:xfrm>
            <a:off x="4191000" y="363321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31" name="Text Box 32">
            <a:extLst>
              <a:ext uri="{FF2B5EF4-FFF2-40B4-BE49-F238E27FC236}">
                <a16:creationId xmlns:a16="http://schemas.microsoft.com/office/drawing/2014/main" id="{9D2C1F91-0CBB-4321-AE14-B6F3A40754F9}"/>
              </a:ext>
            </a:extLst>
          </p:cNvPr>
          <p:cNvSpPr txBox="1">
            <a:spLocks noChangeArrowheads="1"/>
          </p:cNvSpPr>
          <p:nvPr/>
        </p:nvSpPr>
        <p:spPr bwMode="auto">
          <a:xfrm>
            <a:off x="4114800" y="1534539"/>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32" name="Text Box 33">
            <a:extLst>
              <a:ext uri="{FF2B5EF4-FFF2-40B4-BE49-F238E27FC236}">
                <a16:creationId xmlns:a16="http://schemas.microsoft.com/office/drawing/2014/main" id="{0F383645-38A3-4987-A955-C6E818482F62}"/>
              </a:ext>
            </a:extLst>
          </p:cNvPr>
          <p:cNvSpPr txBox="1">
            <a:spLocks noChangeArrowheads="1"/>
          </p:cNvSpPr>
          <p:nvPr/>
        </p:nvSpPr>
        <p:spPr bwMode="auto">
          <a:xfrm>
            <a:off x="685800" y="451586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aba</a:t>
            </a:r>
          </a:p>
        </p:txBody>
      </p:sp>
      <p:sp>
        <p:nvSpPr>
          <p:cNvPr id="33" name="Oval 34">
            <a:extLst>
              <a:ext uri="{FF2B5EF4-FFF2-40B4-BE49-F238E27FC236}">
                <a16:creationId xmlns:a16="http://schemas.microsoft.com/office/drawing/2014/main" id="{F538B1D5-76B5-41CF-B52E-067AD3D441EB}"/>
              </a:ext>
            </a:extLst>
          </p:cNvPr>
          <p:cNvSpPr>
            <a:spLocks noChangeArrowheads="1"/>
          </p:cNvSpPr>
          <p:nvPr/>
        </p:nvSpPr>
        <p:spPr bwMode="auto">
          <a:xfrm>
            <a:off x="31242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Oval 35">
            <a:extLst>
              <a:ext uri="{FF2B5EF4-FFF2-40B4-BE49-F238E27FC236}">
                <a16:creationId xmlns:a16="http://schemas.microsoft.com/office/drawing/2014/main" id="{D5A17248-B931-4E15-A538-8EEF80CB8A53}"/>
              </a:ext>
            </a:extLst>
          </p:cNvPr>
          <p:cNvSpPr>
            <a:spLocks noChangeArrowheads="1"/>
          </p:cNvSpPr>
          <p:nvPr/>
        </p:nvSpPr>
        <p:spPr bwMode="auto">
          <a:xfrm>
            <a:off x="41910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Oval 36">
            <a:extLst>
              <a:ext uri="{FF2B5EF4-FFF2-40B4-BE49-F238E27FC236}">
                <a16:creationId xmlns:a16="http://schemas.microsoft.com/office/drawing/2014/main" id="{914C1FC9-AEF5-413C-BC13-32D9E876F3E3}"/>
              </a:ext>
            </a:extLst>
          </p:cNvPr>
          <p:cNvSpPr>
            <a:spLocks noChangeArrowheads="1"/>
          </p:cNvSpPr>
          <p:nvPr/>
        </p:nvSpPr>
        <p:spPr bwMode="auto">
          <a:xfrm>
            <a:off x="51816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 name="Oval 37">
            <a:extLst>
              <a:ext uri="{FF2B5EF4-FFF2-40B4-BE49-F238E27FC236}">
                <a16:creationId xmlns:a16="http://schemas.microsoft.com/office/drawing/2014/main" id="{E8CBC14B-C8FC-4F83-BFE6-6498182D1B07}"/>
              </a:ext>
            </a:extLst>
          </p:cNvPr>
          <p:cNvSpPr>
            <a:spLocks noChangeArrowheads="1"/>
          </p:cNvSpPr>
          <p:nvPr/>
        </p:nvSpPr>
        <p:spPr bwMode="auto">
          <a:xfrm>
            <a:off x="62484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Oval 38">
            <a:extLst>
              <a:ext uri="{FF2B5EF4-FFF2-40B4-BE49-F238E27FC236}">
                <a16:creationId xmlns:a16="http://schemas.microsoft.com/office/drawing/2014/main" id="{56753878-303A-43DA-A2FA-36BADB4508F1}"/>
              </a:ext>
            </a:extLst>
          </p:cNvPr>
          <p:cNvSpPr>
            <a:spLocks noChangeArrowheads="1"/>
          </p:cNvSpPr>
          <p:nvPr/>
        </p:nvSpPr>
        <p:spPr bwMode="auto">
          <a:xfrm>
            <a:off x="73152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 name="Oval 39">
            <a:extLst>
              <a:ext uri="{FF2B5EF4-FFF2-40B4-BE49-F238E27FC236}">
                <a16:creationId xmlns:a16="http://schemas.microsoft.com/office/drawing/2014/main" id="{F61E59E5-CD0F-4745-AA88-C4EACB924C63}"/>
              </a:ext>
            </a:extLst>
          </p:cNvPr>
          <p:cNvSpPr>
            <a:spLocks noChangeArrowheads="1"/>
          </p:cNvSpPr>
          <p:nvPr/>
        </p:nvSpPr>
        <p:spPr bwMode="auto">
          <a:xfrm>
            <a:off x="8382000" y="45158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39" name="AutoShape 40">
            <a:extLst>
              <a:ext uri="{FF2B5EF4-FFF2-40B4-BE49-F238E27FC236}">
                <a16:creationId xmlns:a16="http://schemas.microsoft.com/office/drawing/2014/main" id="{136AB644-1123-4D29-974C-BE60BABA14BE}"/>
              </a:ext>
            </a:extLst>
          </p:cNvPr>
          <p:cNvCxnSpPr>
            <a:cxnSpLocks noChangeShapeType="1"/>
            <a:stCxn id="33" idx="6"/>
            <a:endCxn id="34" idx="2"/>
          </p:cNvCxnSpPr>
          <p:nvPr/>
        </p:nvCxnSpPr>
        <p:spPr bwMode="auto">
          <a:xfrm>
            <a:off x="35956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0" name="AutoShape 41">
            <a:extLst>
              <a:ext uri="{FF2B5EF4-FFF2-40B4-BE49-F238E27FC236}">
                <a16:creationId xmlns:a16="http://schemas.microsoft.com/office/drawing/2014/main" id="{C66C26F0-2863-4A68-BB9F-64E797091B12}"/>
              </a:ext>
            </a:extLst>
          </p:cNvPr>
          <p:cNvCxnSpPr>
            <a:cxnSpLocks noChangeShapeType="1"/>
            <a:stCxn id="34" idx="6"/>
            <a:endCxn id="35" idx="2"/>
          </p:cNvCxnSpPr>
          <p:nvPr/>
        </p:nvCxnSpPr>
        <p:spPr bwMode="auto">
          <a:xfrm>
            <a:off x="4662488" y="4744464"/>
            <a:ext cx="5048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1" name="AutoShape 42">
            <a:extLst>
              <a:ext uri="{FF2B5EF4-FFF2-40B4-BE49-F238E27FC236}">
                <a16:creationId xmlns:a16="http://schemas.microsoft.com/office/drawing/2014/main" id="{B4627684-090B-4607-BFD5-79C4BCBF3E6A}"/>
              </a:ext>
            </a:extLst>
          </p:cNvPr>
          <p:cNvCxnSpPr>
            <a:cxnSpLocks noChangeShapeType="1"/>
            <a:stCxn id="35" idx="6"/>
            <a:endCxn id="36" idx="2"/>
          </p:cNvCxnSpPr>
          <p:nvPr/>
        </p:nvCxnSpPr>
        <p:spPr bwMode="auto">
          <a:xfrm>
            <a:off x="56530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2" name="AutoShape 43">
            <a:extLst>
              <a:ext uri="{FF2B5EF4-FFF2-40B4-BE49-F238E27FC236}">
                <a16:creationId xmlns:a16="http://schemas.microsoft.com/office/drawing/2014/main" id="{9850744C-23E7-4375-B5B4-ACAFB6C0B5DA}"/>
              </a:ext>
            </a:extLst>
          </p:cNvPr>
          <p:cNvCxnSpPr>
            <a:cxnSpLocks noChangeShapeType="1"/>
            <a:stCxn id="36" idx="6"/>
            <a:endCxn id="37" idx="2"/>
          </p:cNvCxnSpPr>
          <p:nvPr/>
        </p:nvCxnSpPr>
        <p:spPr bwMode="auto">
          <a:xfrm>
            <a:off x="67198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3" name="AutoShape 44">
            <a:extLst>
              <a:ext uri="{FF2B5EF4-FFF2-40B4-BE49-F238E27FC236}">
                <a16:creationId xmlns:a16="http://schemas.microsoft.com/office/drawing/2014/main" id="{6DDBBFE4-692F-42C0-9093-C9AA1060FD8A}"/>
              </a:ext>
            </a:extLst>
          </p:cNvPr>
          <p:cNvCxnSpPr>
            <a:cxnSpLocks noChangeShapeType="1"/>
            <a:stCxn id="37" idx="6"/>
            <a:endCxn id="38" idx="2"/>
          </p:cNvCxnSpPr>
          <p:nvPr/>
        </p:nvCxnSpPr>
        <p:spPr bwMode="auto">
          <a:xfrm>
            <a:off x="7786688" y="4744464"/>
            <a:ext cx="5762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4" name="Text Box 45">
            <a:extLst>
              <a:ext uri="{FF2B5EF4-FFF2-40B4-BE49-F238E27FC236}">
                <a16:creationId xmlns:a16="http://schemas.microsoft.com/office/drawing/2014/main" id="{4952902C-2921-4813-B8B4-642F541242AC}"/>
              </a:ext>
            </a:extLst>
          </p:cNvPr>
          <p:cNvSpPr txBox="1">
            <a:spLocks noChangeArrowheads="1"/>
          </p:cNvSpPr>
          <p:nvPr/>
        </p:nvSpPr>
        <p:spPr bwMode="auto">
          <a:xfrm>
            <a:off x="36576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45" name="Text Box 46">
            <a:extLst>
              <a:ext uri="{FF2B5EF4-FFF2-40B4-BE49-F238E27FC236}">
                <a16:creationId xmlns:a16="http://schemas.microsoft.com/office/drawing/2014/main" id="{A305A581-DC3E-4588-A96D-8669BF57EB99}"/>
              </a:ext>
            </a:extLst>
          </p:cNvPr>
          <p:cNvSpPr txBox="1">
            <a:spLocks noChangeArrowheads="1"/>
          </p:cNvSpPr>
          <p:nvPr/>
        </p:nvSpPr>
        <p:spPr bwMode="auto">
          <a:xfrm>
            <a:off x="47244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46" name="Text Box 47">
            <a:extLst>
              <a:ext uri="{FF2B5EF4-FFF2-40B4-BE49-F238E27FC236}">
                <a16:creationId xmlns:a16="http://schemas.microsoft.com/office/drawing/2014/main" id="{4C864117-11BB-436B-A7D0-62714A76A1C4}"/>
              </a:ext>
            </a:extLst>
          </p:cNvPr>
          <p:cNvSpPr txBox="1">
            <a:spLocks noChangeArrowheads="1"/>
          </p:cNvSpPr>
          <p:nvPr/>
        </p:nvSpPr>
        <p:spPr bwMode="auto">
          <a:xfrm>
            <a:off x="57912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b</a:t>
            </a:r>
          </a:p>
        </p:txBody>
      </p:sp>
      <p:sp>
        <p:nvSpPr>
          <p:cNvPr id="47" name="Text Box 48">
            <a:extLst>
              <a:ext uri="{FF2B5EF4-FFF2-40B4-BE49-F238E27FC236}">
                <a16:creationId xmlns:a16="http://schemas.microsoft.com/office/drawing/2014/main" id="{C5E34240-5CA7-4F41-85CF-8ACB4AADD4C1}"/>
              </a:ext>
            </a:extLst>
          </p:cNvPr>
          <p:cNvSpPr txBox="1">
            <a:spLocks noChangeArrowheads="1"/>
          </p:cNvSpPr>
          <p:nvPr/>
        </p:nvSpPr>
        <p:spPr bwMode="auto">
          <a:xfrm>
            <a:off x="68580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48" name="Text Box 49">
            <a:extLst>
              <a:ext uri="{FF2B5EF4-FFF2-40B4-BE49-F238E27FC236}">
                <a16:creationId xmlns:a16="http://schemas.microsoft.com/office/drawing/2014/main" id="{AF5EFCF1-BBFD-4409-97D2-F233112EEF61}"/>
              </a:ext>
            </a:extLst>
          </p:cNvPr>
          <p:cNvSpPr txBox="1">
            <a:spLocks noChangeArrowheads="1"/>
          </p:cNvSpPr>
          <p:nvPr/>
        </p:nvSpPr>
        <p:spPr bwMode="auto">
          <a:xfrm>
            <a:off x="78486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49" name="Line 50">
            <a:extLst>
              <a:ext uri="{FF2B5EF4-FFF2-40B4-BE49-F238E27FC236}">
                <a16:creationId xmlns:a16="http://schemas.microsoft.com/office/drawing/2014/main" id="{CE1D07CF-DE98-45BF-BAE4-C2391EAC09CA}"/>
              </a:ext>
            </a:extLst>
          </p:cNvPr>
          <p:cNvSpPr>
            <a:spLocks noChangeShapeType="1"/>
          </p:cNvSpPr>
          <p:nvPr/>
        </p:nvSpPr>
        <p:spPr bwMode="auto">
          <a:xfrm>
            <a:off x="2743200" y="4744464"/>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50" name="Text Box 51">
            <a:extLst>
              <a:ext uri="{FF2B5EF4-FFF2-40B4-BE49-F238E27FC236}">
                <a16:creationId xmlns:a16="http://schemas.microsoft.com/office/drawing/2014/main" id="{F438EA91-48AE-4DFD-B15E-5F4C3FECF0C6}"/>
              </a:ext>
            </a:extLst>
          </p:cNvPr>
          <p:cNvSpPr txBox="1">
            <a:spLocks noChangeArrowheads="1"/>
          </p:cNvSpPr>
          <p:nvPr/>
        </p:nvSpPr>
        <p:spPr bwMode="auto">
          <a:xfrm>
            <a:off x="533400" y="2534664"/>
            <a:ext cx="1371600" cy="366713"/>
          </a:xfrm>
          <a:prstGeom prst="rect">
            <a:avLst/>
          </a:prstGeom>
          <a:noFill/>
          <a:ln w="28575">
            <a:noFill/>
            <a:miter lim="800000"/>
            <a:headEnd/>
            <a:tailEnd type="none" w="lg" len="med"/>
          </a:ln>
          <a:effectLst/>
        </p:spPr>
        <p:txBody>
          <a:bodyPr>
            <a:spAutoFit/>
          </a:bodyPr>
          <a:lstStyle/>
          <a:p>
            <a:pPr>
              <a:spcBef>
                <a:spcPct val="50000"/>
              </a:spcBef>
              <a:defRPr/>
            </a:pPr>
            <a:r>
              <a:rPr lang="en-US" b="1">
                <a:latin typeface="Arial" charset="0"/>
              </a:rPr>
              <a:t>(</a:t>
            </a: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r>
              <a:rPr lang="en-US" b="1" i="1">
                <a:solidFill>
                  <a:schemeClr val="tx2"/>
                </a:solidFill>
                <a:effectLst>
                  <a:outerShdw blurRad="38100" dist="38100" dir="2700000" algn="tl">
                    <a:srgbClr val="C0C0C0"/>
                  </a:outerShdw>
                </a:effectLst>
                <a:latin typeface="Arial" charset="0"/>
                <a:sym typeface="Symbol" pitchFamily="18" charset="2"/>
              </a:rPr>
              <a:t>aba</a:t>
            </a:r>
          </a:p>
        </p:txBody>
      </p:sp>
      <p:sp>
        <p:nvSpPr>
          <p:cNvPr id="51" name="Oval 52">
            <a:extLst>
              <a:ext uri="{FF2B5EF4-FFF2-40B4-BE49-F238E27FC236}">
                <a16:creationId xmlns:a16="http://schemas.microsoft.com/office/drawing/2014/main" id="{067E66C5-00FE-4409-BCFE-D65DAF3F6735}"/>
              </a:ext>
            </a:extLst>
          </p:cNvPr>
          <p:cNvSpPr>
            <a:spLocks noChangeArrowheads="1"/>
          </p:cNvSpPr>
          <p:nvPr/>
        </p:nvSpPr>
        <p:spPr bwMode="auto">
          <a:xfrm>
            <a:off x="5029200" y="20774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 name="Oval 53">
            <a:extLst>
              <a:ext uri="{FF2B5EF4-FFF2-40B4-BE49-F238E27FC236}">
                <a16:creationId xmlns:a16="http://schemas.microsoft.com/office/drawing/2014/main" id="{E72109C2-8B2C-4D27-89EA-A5013F3C0419}"/>
              </a:ext>
            </a:extLst>
          </p:cNvPr>
          <p:cNvSpPr>
            <a:spLocks noChangeArrowheads="1"/>
          </p:cNvSpPr>
          <p:nvPr/>
        </p:nvSpPr>
        <p:spPr bwMode="auto">
          <a:xfrm>
            <a:off x="5029200" y="30680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53" name="AutoShape 54">
            <a:extLst>
              <a:ext uri="{FF2B5EF4-FFF2-40B4-BE49-F238E27FC236}">
                <a16:creationId xmlns:a16="http://schemas.microsoft.com/office/drawing/2014/main" id="{38CB9A60-72C5-4D5D-A36A-CC5438493541}"/>
              </a:ext>
            </a:extLst>
          </p:cNvPr>
          <p:cNvCxnSpPr>
            <a:cxnSpLocks noChangeShapeType="1"/>
            <a:stCxn id="25" idx="4"/>
            <a:endCxn id="33" idx="2"/>
          </p:cNvCxnSpPr>
          <p:nvPr/>
        </p:nvCxnSpPr>
        <p:spPr bwMode="auto">
          <a:xfrm rot="16200000" flipH="1">
            <a:off x="1913732" y="3548282"/>
            <a:ext cx="1720850" cy="671513"/>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4" name="AutoShape 55">
            <a:extLst>
              <a:ext uri="{FF2B5EF4-FFF2-40B4-BE49-F238E27FC236}">
                <a16:creationId xmlns:a16="http://schemas.microsoft.com/office/drawing/2014/main" id="{A940649B-38F6-429F-BE36-8E077263D569}"/>
              </a:ext>
            </a:extLst>
          </p:cNvPr>
          <p:cNvCxnSpPr>
            <a:cxnSpLocks noChangeShapeType="1"/>
            <a:stCxn id="52" idx="6"/>
            <a:endCxn id="33" idx="0"/>
          </p:cNvCxnSpPr>
          <p:nvPr/>
        </p:nvCxnSpPr>
        <p:spPr bwMode="auto">
          <a:xfrm flipH="1">
            <a:off x="3352800" y="3296664"/>
            <a:ext cx="2147888" cy="1204913"/>
          </a:xfrm>
          <a:prstGeom prst="curvedConnector4">
            <a:avLst>
              <a:gd name="adj1" fmla="val -2662"/>
              <a:gd name="adj2" fmla="val 60079"/>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5" name="AutoShape 56">
            <a:extLst>
              <a:ext uri="{FF2B5EF4-FFF2-40B4-BE49-F238E27FC236}">
                <a16:creationId xmlns:a16="http://schemas.microsoft.com/office/drawing/2014/main" id="{63DC7521-440C-4F27-9CB9-CF0178ECFBEA}"/>
              </a:ext>
            </a:extLst>
          </p:cNvPr>
          <p:cNvCxnSpPr>
            <a:cxnSpLocks noChangeShapeType="1"/>
            <a:stCxn id="51" idx="6"/>
            <a:endCxn id="33" idx="7"/>
          </p:cNvCxnSpPr>
          <p:nvPr/>
        </p:nvCxnSpPr>
        <p:spPr bwMode="auto">
          <a:xfrm flipH="1">
            <a:off x="3514725" y="2306064"/>
            <a:ext cx="1985963" cy="2262188"/>
          </a:xfrm>
          <a:prstGeom prst="curvedConnector4">
            <a:avLst>
              <a:gd name="adj1" fmla="val -29898"/>
              <a:gd name="adj2" fmla="val 8308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56" name="Text Box 57">
            <a:extLst>
              <a:ext uri="{FF2B5EF4-FFF2-40B4-BE49-F238E27FC236}">
                <a16:creationId xmlns:a16="http://schemas.microsoft.com/office/drawing/2014/main" id="{1865C728-03E4-417F-AA7A-C831B046FD1C}"/>
              </a:ext>
            </a:extLst>
          </p:cNvPr>
          <p:cNvSpPr txBox="1">
            <a:spLocks noChangeArrowheads="1"/>
          </p:cNvSpPr>
          <p:nvPr/>
        </p:nvSpPr>
        <p:spPr bwMode="auto">
          <a:xfrm>
            <a:off x="5486400" y="32347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57" name="Text Box 58">
            <a:extLst>
              <a:ext uri="{FF2B5EF4-FFF2-40B4-BE49-F238E27FC236}">
                <a16:creationId xmlns:a16="http://schemas.microsoft.com/office/drawing/2014/main" id="{9A7817A5-6654-4BD4-B376-C9851C333D83}"/>
              </a:ext>
            </a:extLst>
          </p:cNvPr>
          <p:cNvSpPr txBox="1">
            <a:spLocks noChangeArrowheads="1"/>
          </p:cNvSpPr>
          <p:nvPr/>
        </p:nvSpPr>
        <p:spPr bwMode="auto">
          <a:xfrm>
            <a:off x="6019800" y="28394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sym typeface="Symbol" panose="05050102010706020507" pitchFamily="18" charset="2"/>
              </a:rPr>
              <a:t></a:t>
            </a:r>
          </a:p>
        </p:txBody>
      </p:sp>
      <p:sp>
        <p:nvSpPr>
          <p:cNvPr id="58" name="Text Box 59">
            <a:extLst>
              <a:ext uri="{FF2B5EF4-FFF2-40B4-BE49-F238E27FC236}">
                <a16:creationId xmlns:a16="http://schemas.microsoft.com/office/drawing/2014/main" id="{C82775A3-2C73-48CC-948C-8ED1588191B1}"/>
              </a:ext>
            </a:extLst>
          </p:cNvPr>
          <p:cNvSpPr txBox="1">
            <a:spLocks noChangeArrowheads="1"/>
          </p:cNvSpPr>
          <p:nvPr/>
        </p:nvSpPr>
        <p:spPr bwMode="auto">
          <a:xfrm>
            <a:off x="2209800" y="3525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59" name="Text Box 60">
            <a:extLst>
              <a:ext uri="{FF2B5EF4-FFF2-40B4-BE49-F238E27FC236}">
                <a16:creationId xmlns:a16="http://schemas.microsoft.com/office/drawing/2014/main" id="{5D86AC23-6B8F-4AB8-8E69-315FCB8E4014}"/>
              </a:ext>
            </a:extLst>
          </p:cNvPr>
          <p:cNvSpPr txBox="1">
            <a:spLocks noChangeArrowheads="1"/>
          </p:cNvSpPr>
          <p:nvPr/>
        </p:nvSpPr>
        <p:spPr bwMode="auto">
          <a:xfrm>
            <a:off x="2743200" y="23203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60" name="Oval 61">
            <a:extLst>
              <a:ext uri="{FF2B5EF4-FFF2-40B4-BE49-F238E27FC236}">
                <a16:creationId xmlns:a16="http://schemas.microsoft.com/office/drawing/2014/main" id="{4572B16C-B4A7-4BC4-8C13-DFC3881BF7D4}"/>
              </a:ext>
            </a:extLst>
          </p:cNvPr>
          <p:cNvSpPr>
            <a:spLocks noChangeArrowheads="1"/>
          </p:cNvSpPr>
          <p:nvPr/>
        </p:nvSpPr>
        <p:spPr bwMode="auto">
          <a:xfrm>
            <a:off x="2209800" y="25346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230568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7" presetClass="emph" presetSubtype="1" nodeType="withEffect">
                                  <p:stCondLst>
                                    <p:cond delay="0"/>
                                  </p:stCondLst>
                                  <p:childTnLst>
                                    <p:set>
                                      <p:cBhvr>
                                        <p:cTn id="14" dur="indefinite"/>
                                        <p:tgtEl>
                                          <p:spTgt spid="7"/>
                                        </p:tgtEl>
                                        <p:attrNameLst>
                                          <p:attrName>stroke.color</p:attrName>
                                        </p:attrNameLst>
                                      </p:cBhvr>
                                      <p:to>
                                        <p:clrVal>
                                          <a:srgbClr val="FF0000"/>
                                        </p:clrVal>
                                      </p:to>
                                    </p:set>
                                    <p:set>
                                      <p:cBhvr>
                                        <p:cTn id="15" dur="indefinite"/>
                                        <p:tgtEl>
                                          <p:spTgt spid="7"/>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7" presetClass="emph" presetSubtype="1" nodeType="withEffect">
                                  <p:stCondLst>
                                    <p:cond delay="0"/>
                                  </p:stCondLst>
                                  <p:childTnLst>
                                    <p:set>
                                      <p:cBhvr>
                                        <p:cTn id="21" dur="indefinite"/>
                                        <p:tgtEl>
                                          <p:spTgt spid="5"/>
                                        </p:tgtEl>
                                        <p:attrNameLst>
                                          <p:attrName>stroke.color</p:attrName>
                                        </p:attrNameLst>
                                      </p:cBhvr>
                                      <p:to>
                                        <p:clrVal>
                                          <a:srgbClr val="FF0000"/>
                                        </p:clrVal>
                                      </p:to>
                                    </p:set>
                                    <p:set>
                                      <p:cBhvr>
                                        <p:cTn id="22" dur="indefinite"/>
                                        <p:tgtEl>
                                          <p:spTgt spid="5"/>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7" presetClass="emph" presetSubtype="1" nodeType="withEffect">
                                  <p:stCondLst>
                                    <p:cond delay="0"/>
                                  </p:stCondLst>
                                  <p:childTnLst>
                                    <p:set>
                                      <p:cBhvr>
                                        <p:cTn id="28" dur="indefinite"/>
                                        <p:tgtEl>
                                          <p:spTgt spid="6"/>
                                        </p:tgtEl>
                                        <p:attrNameLst>
                                          <p:attrName>stroke.color</p:attrName>
                                        </p:attrNameLst>
                                      </p:cBhvr>
                                      <p:to>
                                        <p:clrVal>
                                          <a:srgbClr val="FF0000"/>
                                        </p:clrVal>
                                      </p:to>
                                    </p:set>
                                    <p:set>
                                      <p:cBhvr>
                                        <p:cTn id="29" dur="indefinite"/>
                                        <p:tgtEl>
                                          <p:spTgt spid="6"/>
                                        </p:tgtEl>
                                        <p:attrNameLst>
                                          <p:attrName>stroke.on</p:attrName>
                                        </p:attrNameLst>
                                      </p:cBhvr>
                                      <p:to>
                                        <p:strVal val="tru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7" presetClass="emph" presetSubtype="1" nodeType="withEffect">
                                  <p:stCondLst>
                                    <p:cond delay="0"/>
                                  </p:stCondLst>
                                  <p:childTnLst>
                                    <p:set>
                                      <p:cBhvr>
                                        <p:cTn id="38" dur="indefinite"/>
                                        <p:tgtEl>
                                          <p:spTgt spid="7"/>
                                        </p:tgtEl>
                                        <p:attrNameLst>
                                          <p:attrName>stroke.color</p:attrName>
                                        </p:attrNameLst>
                                      </p:cBhvr>
                                      <p:to>
                                        <p:clrVal>
                                          <a:schemeClr val="tx1"/>
                                        </p:clrVal>
                                      </p:to>
                                    </p:set>
                                    <p:set>
                                      <p:cBhvr>
                                        <p:cTn id="39" dur="indefinite"/>
                                        <p:tgtEl>
                                          <p:spTgt spid="7"/>
                                        </p:tgtEl>
                                        <p:attrNameLst>
                                          <p:attrName>stroke.on</p:attrName>
                                        </p:attrNameLst>
                                      </p:cBhvr>
                                      <p:to>
                                        <p:strVal val="true"/>
                                      </p:to>
                                    </p:set>
                                  </p:childTnLst>
                                </p:cTn>
                              </p:par>
                              <p:par>
                                <p:cTn id="40" presetID="7" presetClass="emph" presetSubtype="1" nodeType="withEffect">
                                  <p:stCondLst>
                                    <p:cond delay="0"/>
                                  </p:stCondLst>
                                  <p:childTnLst>
                                    <p:set>
                                      <p:cBhvr>
                                        <p:cTn id="41" dur="indefinite"/>
                                        <p:tgtEl>
                                          <p:spTgt spid="6"/>
                                        </p:tgtEl>
                                        <p:attrNameLst>
                                          <p:attrName>stroke.color</p:attrName>
                                        </p:attrNameLst>
                                      </p:cBhvr>
                                      <p:to>
                                        <p:clrVal>
                                          <a:schemeClr val="tx1"/>
                                        </p:clrVal>
                                      </p:to>
                                    </p:set>
                                    <p:set>
                                      <p:cBhvr>
                                        <p:cTn id="42" dur="indefinite"/>
                                        <p:tgtEl>
                                          <p:spTgt spid="6"/>
                                        </p:tgtEl>
                                        <p:attrNameLst>
                                          <p:attrName>stroke.on</p:attrName>
                                        </p:attrNameLst>
                                      </p:cBhvr>
                                      <p:to>
                                        <p:strVal val="true"/>
                                      </p:to>
                                    </p:set>
                                  </p:childTnLst>
                                </p:cTn>
                              </p:par>
                              <p:par>
                                <p:cTn id="43" presetID="7" presetClass="emph" presetSubtype="1" nodeType="withEffect">
                                  <p:stCondLst>
                                    <p:cond delay="0"/>
                                  </p:stCondLst>
                                  <p:childTnLst>
                                    <p:set>
                                      <p:cBhvr>
                                        <p:cTn id="44" dur="indefinite"/>
                                        <p:tgtEl>
                                          <p:spTgt spid="5"/>
                                        </p:tgtEl>
                                        <p:attrNameLst>
                                          <p:attrName>stroke.color</p:attrName>
                                        </p:attrNameLst>
                                      </p:cBhvr>
                                      <p:to>
                                        <p:clrVal>
                                          <a:schemeClr val="tx1"/>
                                        </p:clrVal>
                                      </p:to>
                                    </p:set>
                                    <p:set>
                                      <p:cBhvr>
                                        <p:cTn id="45" dur="indefinite"/>
                                        <p:tgtEl>
                                          <p:spTgt spid="5"/>
                                        </p:tgtEl>
                                        <p:attrNameLst>
                                          <p:attrName>stroke.on</p:attrName>
                                        </p:attrNameLst>
                                      </p:cBhvr>
                                      <p:to>
                                        <p:strVal val="true"/>
                                      </p:to>
                                    </p:set>
                                  </p:childTnLst>
                                </p:cTn>
                              </p:par>
                              <p:par>
                                <p:cTn id="46" presetID="7" presetClass="emph" presetSubtype="1" nodeType="withEffect">
                                  <p:stCondLst>
                                    <p:cond delay="0"/>
                                  </p:stCondLst>
                                  <p:childTnLst>
                                    <p:set>
                                      <p:cBhvr>
                                        <p:cTn id="47" dur="indefinite"/>
                                        <p:tgtEl>
                                          <p:spTgt spid="6"/>
                                        </p:tgtEl>
                                        <p:attrNameLst>
                                          <p:attrName>stroke.color</p:attrName>
                                        </p:attrNameLst>
                                      </p:cBhvr>
                                      <p:to>
                                        <p:clrVal>
                                          <a:schemeClr val="tx1"/>
                                        </p:clrVal>
                                      </p:to>
                                    </p:set>
                                    <p:set>
                                      <p:cBhvr>
                                        <p:cTn id="48" dur="indefinite"/>
                                        <p:tgtEl>
                                          <p:spTgt spid="6"/>
                                        </p:tgtEl>
                                        <p:attrNameLst>
                                          <p:attrName>stroke.on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7" presetClass="emph" presetSubtype="1" nodeType="withEffect">
                                  <p:stCondLst>
                                    <p:cond delay="0"/>
                                  </p:stCondLst>
                                  <p:childTnLst>
                                    <p:set>
                                      <p:cBhvr>
                                        <p:cTn id="56" dur="indefinite"/>
                                        <p:tgtEl>
                                          <p:spTgt spid="11"/>
                                        </p:tgtEl>
                                        <p:attrNameLst>
                                          <p:attrName>stroke.color</p:attrName>
                                        </p:attrNameLst>
                                      </p:cBhvr>
                                      <p:to>
                                        <p:clrVal>
                                          <a:srgbClr val="FF0000"/>
                                        </p:clrVal>
                                      </p:to>
                                    </p:set>
                                    <p:set>
                                      <p:cBhvr>
                                        <p:cTn id="57" dur="indefinite"/>
                                        <p:tgtEl>
                                          <p:spTgt spid="11"/>
                                        </p:tgtEl>
                                        <p:attrNameLst>
                                          <p:attrName>stroke.on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childTnLst>
                                </p:cTn>
                              </p:par>
                              <p:par>
                                <p:cTn id="62" presetID="7" presetClass="emph" presetSubtype="1" nodeType="withEffect">
                                  <p:stCondLst>
                                    <p:cond delay="0"/>
                                  </p:stCondLst>
                                  <p:childTnLst>
                                    <p:set>
                                      <p:cBhvr>
                                        <p:cTn id="63" dur="indefinite"/>
                                        <p:tgtEl>
                                          <p:spTgt spid="9"/>
                                        </p:tgtEl>
                                        <p:attrNameLst>
                                          <p:attrName>stroke.color</p:attrName>
                                        </p:attrNameLst>
                                      </p:cBhvr>
                                      <p:to>
                                        <p:clrVal>
                                          <a:srgbClr val="FF0000"/>
                                        </p:clrVal>
                                      </p:to>
                                    </p:set>
                                    <p:set>
                                      <p:cBhvr>
                                        <p:cTn id="64" dur="indefinite"/>
                                        <p:tgtEl>
                                          <p:spTgt spid="9"/>
                                        </p:tgtEl>
                                        <p:attrNameLst>
                                          <p:attrName>stroke.on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7" presetClass="emph" presetSubtype="1" nodeType="withEffect">
                                  <p:stCondLst>
                                    <p:cond delay="0"/>
                                  </p:stCondLst>
                                  <p:childTnLst>
                                    <p:set>
                                      <p:cBhvr>
                                        <p:cTn id="70" dur="indefinite"/>
                                        <p:tgtEl>
                                          <p:spTgt spid="10"/>
                                        </p:tgtEl>
                                        <p:attrNameLst>
                                          <p:attrName>stroke.color</p:attrName>
                                        </p:attrNameLst>
                                      </p:cBhvr>
                                      <p:to>
                                        <p:clrVal>
                                          <a:srgbClr val="FF0000"/>
                                        </p:clrVal>
                                      </p:to>
                                    </p:set>
                                    <p:set>
                                      <p:cBhvr>
                                        <p:cTn id="71" dur="indefinite"/>
                                        <p:tgtEl>
                                          <p:spTgt spid="10"/>
                                        </p:tgtEl>
                                        <p:attrNameLst>
                                          <p:attrName>stroke.on</p:attrName>
                                        </p:attrNameLst>
                                      </p:cBhvr>
                                      <p:to>
                                        <p:strVal val="true"/>
                                      </p:to>
                                    </p:set>
                                  </p:childTnLst>
                                </p:cTn>
                              </p:par>
                            </p:childTnLst>
                          </p:cTn>
                        </p:par>
                        <p:par>
                          <p:cTn id="72" fill="hold">
                            <p:stCondLst>
                              <p:cond delay="0"/>
                            </p:stCondLst>
                            <p:childTnLst>
                              <p:par>
                                <p:cTn id="73" presetID="1" presetClass="entr" presetSubtype="0" fill="hold" nodeType="after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15"/>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6"/>
                                        </p:tgtEl>
                                        <p:attrNameLst>
                                          <p:attrName>style.visibility</p:attrName>
                                        </p:attrNameLst>
                                      </p:cBhvr>
                                      <p:to>
                                        <p:strVal val="hidden"/>
                                      </p:to>
                                    </p:set>
                                  </p:childTnLst>
                                </p:cTn>
                              </p:par>
                              <p:par>
                                <p:cTn id="83" presetID="7" presetClass="emph" presetSubtype="1" nodeType="withEffect">
                                  <p:stCondLst>
                                    <p:cond delay="0"/>
                                  </p:stCondLst>
                                  <p:childTnLst>
                                    <p:set>
                                      <p:cBhvr>
                                        <p:cTn id="84" dur="indefinite"/>
                                        <p:tgtEl>
                                          <p:spTgt spid="11"/>
                                        </p:tgtEl>
                                        <p:attrNameLst>
                                          <p:attrName>stroke.color</p:attrName>
                                        </p:attrNameLst>
                                      </p:cBhvr>
                                      <p:to>
                                        <p:clrVal>
                                          <a:schemeClr val="tx1"/>
                                        </p:clrVal>
                                      </p:to>
                                    </p:set>
                                    <p:set>
                                      <p:cBhvr>
                                        <p:cTn id="85" dur="indefinite"/>
                                        <p:tgtEl>
                                          <p:spTgt spid="11"/>
                                        </p:tgtEl>
                                        <p:attrNameLst>
                                          <p:attrName>stroke.on</p:attrName>
                                        </p:attrNameLst>
                                      </p:cBhvr>
                                      <p:to>
                                        <p:strVal val="true"/>
                                      </p:to>
                                    </p:set>
                                  </p:childTnLst>
                                </p:cTn>
                              </p:par>
                              <p:par>
                                <p:cTn id="86" presetID="7" presetClass="emph" presetSubtype="1" nodeType="withEffect">
                                  <p:stCondLst>
                                    <p:cond delay="0"/>
                                  </p:stCondLst>
                                  <p:childTnLst>
                                    <p:set>
                                      <p:cBhvr>
                                        <p:cTn id="87" dur="indefinite"/>
                                        <p:tgtEl>
                                          <p:spTgt spid="10"/>
                                        </p:tgtEl>
                                        <p:attrNameLst>
                                          <p:attrName>stroke.color</p:attrName>
                                        </p:attrNameLst>
                                      </p:cBhvr>
                                      <p:to>
                                        <p:clrVal>
                                          <a:schemeClr val="tx1"/>
                                        </p:clrVal>
                                      </p:to>
                                    </p:set>
                                    <p:set>
                                      <p:cBhvr>
                                        <p:cTn id="88" dur="indefinite"/>
                                        <p:tgtEl>
                                          <p:spTgt spid="10"/>
                                        </p:tgtEl>
                                        <p:attrNameLst>
                                          <p:attrName>stroke.on</p:attrName>
                                        </p:attrNameLst>
                                      </p:cBhvr>
                                      <p:to>
                                        <p:strVal val="true"/>
                                      </p:to>
                                    </p:set>
                                  </p:childTnLst>
                                </p:cTn>
                              </p:par>
                              <p:par>
                                <p:cTn id="89" presetID="7" presetClass="emph" presetSubtype="1" nodeType="withEffect">
                                  <p:stCondLst>
                                    <p:cond delay="0"/>
                                  </p:stCondLst>
                                  <p:childTnLst>
                                    <p:set>
                                      <p:cBhvr>
                                        <p:cTn id="90" dur="indefinite"/>
                                        <p:tgtEl>
                                          <p:spTgt spid="9"/>
                                        </p:tgtEl>
                                        <p:attrNameLst>
                                          <p:attrName>stroke.color</p:attrName>
                                        </p:attrNameLst>
                                      </p:cBhvr>
                                      <p:to>
                                        <p:clrVal>
                                          <a:schemeClr val="tx1"/>
                                        </p:clrVal>
                                      </p:to>
                                    </p:set>
                                    <p:set>
                                      <p:cBhvr>
                                        <p:cTn id="91" dur="indefinite"/>
                                        <p:tgtEl>
                                          <p:spTgt spid="9"/>
                                        </p:tgtEl>
                                        <p:attrNameLst>
                                          <p:attrName>stroke.on</p:attrName>
                                        </p:attrNameLst>
                                      </p:cBhvr>
                                      <p:to>
                                        <p:strVal val="tru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2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childTnLst>
                                </p:cTn>
                              </p:par>
                              <p:par>
                                <p:cTn id="98" presetID="7" presetClass="emph" presetSubtype="1" nodeType="withEffect">
                                  <p:stCondLst>
                                    <p:cond delay="0"/>
                                  </p:stCondLst>
                                  <p:childTnLst>
                                    <p:set>
                                      <p:cBhvr>
                                        <p:cTn id="99" dur="indefinite"/>
                                        <p:tgtEl>
                                          <p:spTgt spid="18"/>
                                        </p:tgtEl>
                                        <p:attrNameLst>
                                          <p:attrName>stroke.color</p:attrName>
                                        </p:attrNameLst>
                                      </p:cBhvr>
                                      <p:to>
                                        <p:clrVal>
                                          <a:srgbClr val="FF0000"/>
                                        </p:clrVal>
                                      </p:to>
                                    </p:set>
                                    <p:set>
                                      <p:cBhvr>
                                        <p:cTn id="100" dur="indefinite"/>
                                        <p:tgtEl>
                                          <p:spTgt spid="18"/>
                                        </p:tgtEl>
                                        <p:attrNameLst>
                                          <p:attrName>stroke.on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9"/>
                                        </p:tgtEl>
                                        <p:attrNameLst>
                                          <p:attrName>style.visibility</p:attrName>
                                        </p:attrNameLst>
                                      </p:cBhvr>
                                      <p:to>
                                        <p:strVal val="visible"/>
                                      </p:to>
                                    </p:set>
                                  </p:childTnLst>
                                </p:cTn>
                              </p:par>
                              <p:par>
                                <p:cTn id="105" presetID="7" presetClass="emph" presetSubtype="1" nodeType="withEffect">
                                  <p:stCondLst>
                                    <p:cond delay="0"/>
                                  </p:stCondLst>
                                  <p:childTnLst>
                                    <p:set>
                                      <p:cBhvr>
                                        <p:cTn id="106" dur="indefinite"/>
                                        <p:tgtEl>
                                          <p:spTgt spid="19"/>
                                        </p:tgtEl>
                                        <p:attrNameLst>
                                          <p:attrName>stroke.color</p:attrName>
                                        </p:attrNameLst>
                                      </p:cBhvr>
                                      <p:to>
                                        <p:clrVal>
                                          <a:srgbClr val="FF0000"/>
                                        </p:clrVal>
                                      </p:to>
                                    </p:set>
                                    <p:set>
                                      <p:cBhvr>
                                        <p:cTn id="107" dur="indefinite"/>
                                        <p:tgtEl>
                                          <p:spTgt spid="19"/>
                                        </p:tgtEl>
                                        <p:attrNameLst>
                                          <p:attrName>stroke.on</p:attrName>
                                        </p:attrNameLst>
                                      </p:cBhvr>
                                      <p:to>
                                        <p:strVal val="true"/>
                                      </p:to>
                                    </p:set>
                                  </p:childTnLst>
                                </p:cTn>
                              </p:par>
                              <p:par>
                                <p:cTn id="108" presetID="1" presetClass="entr" presetSubtype="0" fill="hold" grpId="0"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par>
                                <p:cTn id="110" presetID="1" presetClass="exit" presetSubtype="0" fill="hold" nodeType="withEffect">
                                  <p:stCondLst>
                                    <p:cond delay="0"/>
                                  </p:stCondLst>
                                  <p:childTnLst>
                                    <p:set>
                                      <p:cBhvr>
                                        <p:cTn id="111" dur="1" fill="hold">
                                          <p:stCondLst>
                                            <p:cond delay="0"/>
                                          </p:stCondLst>
                                        </p:cTn>
                                        <p:tgtEl>
                                          <p:spTgt spid="8"/>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20"/>
                                        </p:tgtEl>
                                        <p:attrNameLst>
                                          <p:attrName>style.visibility</p:attrName>
                                        </p:attrNameLst>
                                      </p:cBhvr>
                                      <p:to>
                                        <p:strVal val="visible"/>
                                      </p:to>
                                    </p:set>
                                  </p:childTnLst>
                                </p:cTn>
                              </p:par>
                              <p:par>
                                <p:cTn id="116" presetID="7" presetClass="emph" presetSubtype="1" nodeType="withEffect">
                                  <p:stCondLst>
                                    <p:cond delay="0"/>
                                  </p:stCondLst>
                                  <p:childTnLst>
                                    <p:set>
                                      <p:cBhvr>
                                        <p:cTn id="117" dur="indefinite"/>
                                        <p:tgtEl>
                                          <p:spTgt spid="20"/>
                                        </p:tgtEl>
                                        <p:attrNameLst>
                                          <p:attrName>stroke.color</p:attrName>
                                        </p:attrNameLst>
                                      </p:cBhvr>
                                      <p:to>
                                        <p:clrVal>
                                          <a:srgbClr val="FF0000"/>
                                        </p:clrVal>
                                      </p:to>
                                    </p:set>
                                    <p:set>
                                      <p:cBhvr>
                                        <p:cTn id="118" dur="indefinite"/>
                                        <p:tgtEl>
                                          <p:spTgt spid="20"/>
                                        </p:tgtEl>
                                        <p:attrNameLst>
                                          <p:attrName>stroke.on</p:attrName>
                                        </p:attrNameLst>
                                      </p:cBhvr>
                                      <p:to>
                                        <p:strVal val="true"/>
                                      </p:to>
                                    </p:set>
                                  </p:childTnLst>
                                </p:cTn>
                              </p:par>
                              <p:par>
                                <p:cTn id="119" presetID="1" presetClass="entr" presetSubtype="0" fill="hold" grpId="0" nodeType="withEffect">
                                  <p:stCondLst>
                                    <p:cond delay="0"/>
                                  </p:stCondLst>
                                  <p:childTnLst>
                                    <p:set>
                                      <p:cBhvr>
                                        <p:cTn id="120" dur="1" fill="hold">
                                          <p:stCondLst>
                                            <p:cond delay="0"/>
                                          </p:stCondLst>
                                        </p:cTn>
                                        <p:tgtEl>
                                          <p:spTgt spid="21"/>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12"/>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17"/>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24"/>
                                        </p:tgtEl>
                                        <p:attrNameLst>
                                          <p:attrName>style.visibility</p:attrName>
                                        </p:attrNameLst>
                                      </p:cBhvr>
                                      <p:to>
                                        <p:strVal val="visible"/>
                                      </p:to>
                                    </p:set>
                                  </p:childTnLst>
                                </p:cTn>
                              </p:par>
                              <p:par>
                                <p:cTn id="129" presetID="7" presetClass="emph" presetSubtype="1" nodeType="withEffect">
                                  <p:stCondLst>
                                    <p:cond delay="0"/>
                                  </p:stCondLst>
                                  <p:childTnLst>
                                    <p:set>
                                      <p:cBhvr>
                                        <p:cTn id="130" dur="indefinite"/>
                                        <p:tgtEl>
                                          <p:spTgt spid="18"/>
                                        </p:tgtEl>
                                        <p:attrNameLst>
                                          <p:attrName>stroke.color</p:attrName>
                                        </p:attrNameLst>
                                      </p:cBhvr>
                                      <p:to>
                                        <p:clrVal>
                                          <a:schemeClr val="tx1"/>
                                        </p:clrVal>
                                      </p:to>
                                    </p:set>
                                    <p:set>
                                      <p:cBhvr>
                                        <p:cTn id="131" dur="indefinite"/>
                                        <p:tgtEl>
                                          <p:spTgt spid="18"/>
                                        </p:tgtEl>
                                        <p:attrNameLst>
                                          <p:attrName>stroke.on</p:attrName>
                                        </p:attrNameLst>
                                      </p:cBhvr>
                                      <p:to>
                                        <p:strVal val="true"/>
                                      </p:to>
                                    </p:set>
                                  </p:childTnLst>
                                </p:cTn>
                              </p:par>
                              <p:par>
                                <p:cTn id="132" presetID="7" presetClass="emph" presetSubtype="1" nodeType="withEffect">
                                  <p:stCondLst>
                                    <p:cond delay="0"/>
                                  </p:stCondLst>
                                  <p:childTnLst>
                                    <p:set>
                                      <p:cBhvr>
                                        <p:cTn id="133" dur="indefinite"/>
                                        <p:tgtEl>
                                          <p:spTgt spid="19"/>
                                        </p:tgtEl>
                                        <p:attrNameLst>
                                          <p:attrName>stroke.color</p:attrName>
                                        </p:attrNameLst>
                                      </p:cBhvr>
                                      <p:to>
                                        <p:clrVal>
                                          <a:schemeClr val="tx1"/>
                                        </p:clrVal>
                                      </p:to>
                                    </p:set>
                                    <p:set>
                                      <p:cBhvr>
                                        <p:cTn id="134" dur="indefinite"/>
                                        <p:tgtEl>
                                          <p:spTgt spid="19"/>
                                        </p:tgtEl>
                                        <p:attrNameLst>
                                          <p:attrName>stroke.on</p:attrName>
                                        </p:attrNameLst>
                                      </p:cBhvr>
                                      <p:to>
                                        <p:strVal val="true"/>
                                      </p:to>
                                    </p:set>
                                  </p:childTnLst>
                                </p:cTn>
                              </p:par>
                              <p:par>
                                <p:cTn id="135" presetID="7" presetClass="emph" presetSubtype="1" nodeType="withEffect">
                                  <p:stCondLst>
                                    <p:cond delay="0"/>
                                  </p:stCondLst>
                                  <p:childTnLst>
                                    <p:set>
                                      <p:cBhvr>
                                        <p:cTn id="136" dur="indefinite"/>
                                        <p:tgtEl>
                                          <p:spTgt spid="20"/>
                                        </p:tgtEl>
                                        <p:attrNameLst>
                                          <p:attrName>stroke.color</p:attrName>
                                        </p:attrNameLst>
                                      </p:cBhvr>
                                      <p:to>
                                        <p:clrVal>
                                          <a:schemeClr val="tx1"/>
                                        </p:clrVal>
                                      </p:to>
                                    </p:set>
                                    <p:set>
                                      <p:cBhvr>
                                        <p:cTn id="137" dur="indefinite"/>
                                        <p:tgtEl>
                                          <p:spTgt spid="20"/>
                                        </p:tgtEl>
                                        <p:attrNameLst>
                                          <p:attrName>stroke.on</p:attrName>
                                        </p:attrNameLst>
                                      </p:cBhvr>
                                      <p:to>
                                        <p:strVal val="tru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28"/>
                                        </p:tgtEl>
                                        <p:attrNameLst>
                                          <p:attrName>style.visibility</p:attrName>
                                        </p:attrNameLst>
                                      </p:cBhvr>
                                      <p:to>
                                        <p:strVal val="visible"/>
                                      </p:to>
                                    </p:set>
                                  </p:childTnLst>
                                </p:cTn>
                              </p:par>
                              <p:par>
                                <p:cTn id="142" presetID="7" presetClass="emph" presetSubtype="1" nodeType="withEffect">
                                  <p:stCondLst>
                                    <p:cond delay="0"/>
                                  </p:stCondLst>
                                  <p:childTnLst>
                                    <p:set>
                                      <p:cBhvr>
                                        <p:cTn id="143" dur="indefinite"/>
                                        <p:tgtEl>
                                          <p:spTgt spid="28"/>
                                        </p:tgtEl>
                                        <p:attrNameLst>
                                          <p:attrName>stroke.color</p:attrName>
                                        </p:attrNameLst>
                                      </p:cBhvr>
                                      <p:to>
                                        <p:clrVal>
                                          <a:srgbClr val="FF0000"/>
                                        </p:clrVal>
                                      </p:to>
                                    </p:set>
                                    <p:set>
                                      <p:cBhvr>
                                        <p:cTn id="144" dur="indefinite"/>
                                        <p:tgtEl>
                                          <p:spTgt spid="28"/>
                                        </p:tgtEl>
                                        <p:attrNameLst>
                                          <p:attrName>stroke.on</p:attrName>
                                        </p:attrNameLst>
                                      </p:cBhvr>
                                      <p:to>
                                        <p:strVal val="true"/>
                                      </p:to>
                                    </p:set>
                                  </p:childTnLst>
                                </p:cTn>
                              </p:par>
                            </p:childTnLst>
                          </p:cTn>
                        </p:par>
                        <p:par>
                          <p:cTn id="145" fill="hold">
                            <p:stCondLst>
                              <p:cond delay="0"/>
                            </p:stCondLst>
                            <p:childTnLst>
                              <p:par>
                                <p:cTn id="146" presetID="1" presetClass="entr" presetSubtype="0" fill="hold" grpId="0" nodeType="afterEffect">
                                  <p:stCondLst>
                                    <p:cond delay="0"/>
                                  </p:stCondLst>
                                  <p:childTnLst>
                                    <p:set>
                                      <p:cBhvr>
                                        <p:cTn id="147" dur="1" fill="hold">
                                          <p:stCondLst>
                                            <p:cond delay="0"/>
                                          </p:stCondLst>
                                        </p:cTn>
                                        <p:tgtEl>
                                          <p:spTgt spid="31"/>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29"/>
                                        </p:tgtEl>
                                        <p:attrNameLst>
                                          <p:attrName>style.visibility</p:attrName>
                                        </p:attrNameLst>
                                      </p:cBhvr>
                                      <p:to>
                                        <p:strVal val="visible"/>
                                      </p:to>
                                    </p:set>
                                  </p:childTnLst>
                                </p:cTn>
                              </p:par>
                              <p:par>
                                <p:cTn id="152" presetID="7" presetClass="emph" presetSubtype="1" nodeType="withEffect">
                                  <p:stCondLst>
                                    <p:cond delay="0"/>
                                  </p:stCondLst>
                                  <p:childTnLst>
                                    <p:set>
                                      <p:cBhvr>
                                        <p:cTn id="153" dur="indefinite"/>
                                        <p:tgtEl>
                                          <p:spTgt spid="29"/>
                                        </p:tgtEl>
                                        <p:attrNameLst>
                                          <p:attrName>stroke.color</p:attrName>
                                        </p:attrNameLst>
                                      </p:cBhvr>
                                      <p:to>
                                        <p:clrVal>
                                          <a:srgbClr val="FF0000"/>
                                        </p:clrVal>
                                      </p:to>
                                    </p:set>
                                    <p:set>
                                      <p:cBhvr>
                                        <p:cTn id="154" dur="indefinite"/>
                                        <p:tgtEl>
                                          <p:spTgt spid="29"/>
                                        </p:tgtEl>
                                        <p:attrNameLst>
                                          <p:attrName>stroke.on</p:attrName>
                                        </p:attrNameLst>
                                      </p:cBhvr>
                                      <p:to>
                                        <p:strVal val="true"/>
                                      </p:to>
                                    </p:set>
                                  </p:childTnLst>
                                </p:cTn>
                              </p:par>
                            </p:childTnLst>
                          </p:cTn>
                        </p:par>
                        <p:par>
                          <p:cTn id="155" fill="hold">
                            <p:stCondLst>
                              <p:cond delay="0"/>
                            </p:stCondLst>
                            <p:childTnLst>
                              <p:par>
                                <p:cTn id="156" presetID="1" presetClass="entr" presetSubtype="0" fill="hold" grpId="0" nodeType="afterEffect">
                                  <p:stCondLst>
                                    <p:cond delay="0"/>
                                  </p:stCondLst>
                                  <p:childTnLst>
                                    <p:set>
                                      <p:cBhvr>
                                        <p:cTn id="157" dur="1" fill="hold">
                                          <p:stCondLst>
                                            <p:cond delay="0"/>
                                          </p:stCondLst>
                                        </p:cTn>
                                        <p:tgtEl>
                                          <p:spTgt spid="30"/>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0"/>
                                          </p:stCondLst>
                                        </p:cTn>
                                        <p:tgtEl>
                                          <p:spTgt spid="26"/>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25"/>
                                        </p:tgtEl>
                                        <p:attrNameLst>
                                          <p:attrName>style.visibility</p:attrName>
                                        </p:attrNameLst>
                                      </p:cBhvr>
                                      <p:to>
                                        <p:strVal val="visible"/>
                                      </p:to>
                                    </p:set>
                                  </p:childTnLst>
                                </p:cTn>
                              </p:par>
                              <p:par>
                                <p:cTn id="164" presetID="7" presetClass="emph" presetSubtype="1" nodeType="withEffect">
                                  <p:stCondLst>
                                    <p:cond delay="0"/>
                                  </p:stCondLst>
                                  <p:childTnLst>
                                    <p:set>
                                      <p:cBhvr>
                                        <p:cTn id="165" dur="indefinite"/>
                                        <p:tgtEl>
                                          <p:spTgt spid="25"/>
                                        </p:tgtEl>
                                        <p:attrNameLst>
                                          <p:attrName>stroke.color</p:attrName>
                                        </p:attrNameLst>
                                      </p:cBhvr>
                                      <p:to>
                                        <p:clrVal>
                                          <a:srgbClr val="FF0000"/>
                                        </p:clrVal>
                                      </p:to>
                                    </p:set>
                                    <p:set>
                                      <p:cBhvr>
                                        <p:cTn id="166" dur="indefinite"/>
                                        <p:tgtEl>
                                          <p:spTgt spid="25"/>
                                        </p:tgtEl>
                                        <p:attrNameLst>
                                          <p:attrName>stroke.on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nodeType="clickEffect">
                                  <p:stCondLst>
                                    <p:cond delay="0"/>
                                  </p:stCondLst>
                                  <p:childTnLst>
                                    <p:set>
                                      <p:cBhvr>
                                        <p:cTn id="170" dur="1" fill="hold">
                                          <p:stCondLst>
                                            <p:cond delay="0"/>
                                          </p:stCondLst>
                                        </p:cTn>
                                        <p:tgtEl>
                                          <p:spTgt spid="23"/>
                                        </p:tgtEl>
                                        <p:attrNameLst>
                                          <p:attrName>style.visibility</p:attrName>
                                        </p:attrNameLst>
                                      </p:cBhvr>
                                      <p:to>
                                        <p:strVal val="hidden"/>
                                      </p:to>
                                    </p:set>
                                  </p:childTnLst>
                                </p:cTn>
                              </p:par>
                              <p:par>
                                <p:cTn id="171" presetID="1" presetClass="entr" presetSubtype="0" fill="hold" nodeType="withEffect">
                                  <p:stCondLst>
                                    <p:cond delay="0"/>
                                  </p:stCondLst>
                                  <p:childTnLst>
                                    <p:set>
                                      <p:cBhvr>
                                        <p:cTn id="172" dur="1" fill="hold">
                                          <p:stCondLst>
                                            <p:cond delay="0"/>
                                          </p:stCondLst>
                                        </p:cTn>
                                        <p:tgtEl>
                                          <p:spTgt spid="27"/>
                                        </p:tgtEl>
                                        <p:attrNameLst>
                                          <p:attrName>style.visibility</p:attrName>
                                        </p:attrNameLst>
                                      </p:cBhvr>
                                      <p:to>
                                        <p:strVal val="visible"/>
                                      </p:to>
                                    </p:set>
                                  </p:childTnLst>
                                </p:cTn>
                              </p:par>
                              <p:par>
                                <p:cTn id="173" presetID="7" presetClass="emph" presetSubtype="1" nodeType="withEffect">
                                  <p:stCondLst>
                                    <p:cond delay="0"/>
                                  </p:stCondLst>
                                  <p:childTnLst>
                                    <p:set>
                                      <p:cBhvr>
                                        <p:cTn id="174" dur="indefinite"/>
                                        <p:tgtEl>
                                          <p:spTgt spid="27"/>
                                        </p:tgtEl>
                                        <p:attrNameLst>
                                          <p:attrName>stroke.color</p:attrName>
                                        </p:attrNameLst>
                                      </p:cBhvr>
                                      <p:to>
                                        <p:clrVal>
                                          <a:srgbClr val="FF0000"/>
                                        </p:clrVal>
                                      </p:to>
                                    </p:set>
                                    <p:set>
                                      <p:cBhvr>
                                        <p:cTn id="175" dur="indefinite"/>
                                        <p:tgtEl>
                                          <p:spTgt spid="27"/>
                                        </p:tgtEl>
                                        <p:attrNameLst>
                                          <p:attrName>stroke.on</p:attrName>
                                        </p:attrNameLst>
                                      </p:cBhvr>
                                      <p:to>
                                        <p:strVal val="true"/>
                                      </p:to>
                                    </p:set>
                                  </p:childTnLst>
                                </p:cTn>
                              </p:par>
                            </p:childTnLst>
                          </p:cTn>
                        </p:par>
                        <p:par>
                          <p:cTn id="176" fill="hold">
                            <p:stCondLst>
                              <p:cond delay="0"/>
                            </p:stCondLst>
                            <p:childTnLst>
                              <p:par>
                                <p:cTn id="177" presetID="1" presetClass="entr" presetSubtype="0" fill="hold" grpId="0" nodeType="afterEffect">
                                  <p:stCondLst>
                                    <p:cond delay="0"/>
                                  </p:stCondLst>
                                  <p:childTnLst>
                                    <p:set>
                                      <p:cBhvr>
                                        <p:cTn id="178" dur="1" fill="hold">
                                          <p:stCondLst>
                                            <p:cond delay="0"/>
                                          </p:stCondLst>
                                        </p:cTn>
                                        <p:tgtEl>
                                          <p:spTgt spid="59"/>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32"/>
                                        </p:tgtEl>
                                        <p:attrNameLst>
                                          <p:attrName>style.visibility</p:attrName>
                                        </p:attrNameLst>
                                      </p:cBhvr>
                                      <p:to>
                                        <p:strVal val="visible"/>
                                      </p:to>
                                    </p:set>
                                  </p:childTnLst>
                                </p:cTn>
                              </p:par>
                              <p:par>
                                <p:cTn id="183" presetID="7" presetClass="emph" presetSubtype="1" nodeType="withEffect">
                                  <p:stCondLst>
                                    <p:cond delay="0"/>
                                  </p:stCondLst>
                                  <p:childTnLst>
                                    <p:set>
                                      <p:cBhvr>
                                        <p:cTn id="184" dur="indefinite"/>
                                        <p:tgtEl>
                                          <p:spTgt spid="28"/>
                                        </p:tgtEl>
                                        <p:attrNameLst>
                                          <p:attrName>stroke.color</p:attrName>
                                        </p:attrNameLst>
                                      </p:cBhvr>
                                      <p:to>
                                        <p:clrVal>
                                          <a:schemeClr val="tx1"/>
                                        </p:clrVal>
                                      </p:to>
                                    </p:set>
                                    <p:set>
                                      <p:cBhvr>
                                        <p:cTn id="185" dur="indefinite"/>
                                        <p:tgtEl>
                                          <p:spTgt spid="28"/>
                                        </p:tgtEl>
                                        <p:attrNameLst>
                                          <p:attrName>stroke.on</p:attrName>
                                        </p:attrNameLst>
                                      </p:cBhvr>
                                      <p:to>
                                        <p:strVal val="true"/>
                                      </p:to>
                                    </p:set>
                                  </p:childTnLst>
                                </p:cTn>
                              </p:par>
                              <p:par>
                                <p:cTn id="186" presetID="7" presetClass="emph" presetSubtype="1" nodeType="withEffect">
                                  <p:stCondLst>
                                    <p:cond delay="0"/>
                                  </p:stCondLst>
                                  <p:childTnLst>
                                    <p:set>
                                      <p:cBhvr>
                                        <p:cTn id="187" dur="indefinite"/>
                                        <p:tgtEl>
                                          <p:spTgt spid="29"/>
                                        </p:tgtEl>
                                        <p:attrNameLst>
                                          <p:attrName>stroke.color</p:attrName>
                                        </p:attrNameLst>
                                      </p:cBhvr>
                                      <p:to>
                                        <p:clrVal>
                                          <a:schemeClr val="tx1"/>
                                        </p:clrVal>
                                      </p:to>
                                    </p:set>
                                    <p:set>
                                      <p:cBhvr>
                                        <p:cTn id="188" dur="indefinite"/>
                                        <p:tgtEl>
                                          <p:spTgt spid="29"/>
                                        </p:tgtEl>
                                        <p:attrNameLst>
                                          <p:attrName>stroke.on</p:attrName>
                                        </p:attrNameLst>
                                      </p:cBhvr>
                                      <p:to>
                                        <p:strVal val="true"/>
                                      </p:to>
                                    </p:set>
                                  </p:childTnLst>
                                </p:cTn>
                              </p:par>
                              <p:par>
                                <p:cTn id="189" presetID="7" presetClass="emph" presetSubtype="1" nodeType="withEffect">
                                  <p:stCondLst>
                                    <p:cond delay="0"/>
                                  </p:stCondLst>
                                  <p:childTnLst>
                                    <p:set>
                                      <p:cBhvr>
                                        <p:cTn id="190" dur="indefinite"/>
                                        <p:tgtEl>
                                          <p:spTgt spid="27"/>
                                        </p:tgtEl>
                                        <p:attrNameLst>
                                          <p:attrName>stroke.color</p:attrName>
                                        </p:attrNameLst>
                                      </p:cBhvr>
                                      <p:to>
                                        <p:clrVal>
                                          <a:schemeClr val="tx1"/>
                                        </p:clrVal>
                                      </p:to>
                                    </p:set>
                                    <p:set>
                                      <p:cBhvr>
                                        <p:cTn id="191" dur="indefinite"/>
                                        <p:tgtEl>
                                          <p:spTgt spid="27"/>
                                        </p:tgtEl>
                                        <p:attrNameLst>
                                          <p:attrName>stroke.on</p:attrName>
                                        </p:attrNameLst>
                                      </p:cBhvr>
                                      <p:to>
                                        <p:strVal val="true"/>
                                      </p:to>
                                    </p:set>
                                  </p:childTnLst>
                                </p:cTn>
                              </p:par>
                              <p:par>
                                <p:cTn id="192" presetID="7" presetClass="emph" presetSubtype="1" nodeType="withEffect">
                                  <p:stCondLst>
                                    <p:cond delay="0"/>
                                  </p:stCondLst>
                                  <p:childTnLst>
                                    <p:set>
                                      <p:cBhvr>
                                        <p:cTn id="193" dur="indefinite"/>
                                        <p:tgtEl>
                                          <p:spTgt spid="25"/>
                                        </p:tgtEl>
                                        <p:attrNameLst>
                                          <p:attrName>stroke.color</p:attrName>
                                        </p:attrNameLst>
                                      </p:cBhvr>
                                      <p:to>
                                        <p:clrVal>
                                          <a:schemeClr val="tx1"/>
                                        </p:clrVal>
                                      </p:to>
                                    </p:set>
                                    <p:set>
                                      <p:cBhvr>
                                        <p:cTn id="194" dur="indefinite"/>
                                        <p:tgtEl>
                                          <p:spTgt spid="25"/>
                                        </p:tgtEl>
                                        <p:attrNameLst>
                                          <p:attrName>stroke.on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nodeType="clickEffect">
                                  <p:stCondLst>
                                    <p:cond delay="0"/>
                                  </p:stCondLst>
                                  <p:childTnLst>
                                    <p:set>
                                      <p:cBhvr>
                                        <p:cTn id="198" dur="1" fill="hold">
                                          <p:stCondLst>
                                            <p:cond delay="0"/>
                                          </p:stCondLst>
                                        </p:cTn>
                                        <p:tgtEl>
                                          <p:spTgt spid="49"/>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33"/>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39"/>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4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34"/>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40"/>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45"/>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35"/>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41"/>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46"/>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36"/>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42"/>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47"/>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3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43"/>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48"/>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8"/>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32"/>
                                        </p:tgtEl>
                                        <p:attrNameLst>
                                          <p:attrName>style.visibility</p:attrName>
                                        </p:attrNameLst>
                                      </p:cBhvr>
                                      <p:to>
                                        <p:strVal val="hidden"/>
                                      </p:to>
                                    </p:set>
                                  </p:childTnLst>
                                </p:cTn>
                              </p:par>
                              <p:par>
                                <p:cTn id="235" presetID="1" presetClass="exit" presetSubtype="0" fill="hold" grpId="1" nodeType="withEffect">
                                  <p:stCondLst>
                                    <p:cond delay="0"/>
                                  </p:stCondLst>
                                  <p:childTnLst>
                                    <p:set>
                                      <p:cBhvr>
                                        <p:cTn id="236" dur="1" fill="hold">
                                          <p:stCondLst>
                                            <p:cond delay="0"/>
                                          </p:stCondLst>
                                        </p:cTn>
                                        <p:tgtEl>
                                          <p:spTgt spid="24"/>
                                        </p:tgtEl>
                                        <p:attrNameLst>
                                          <p:attrName>style.visibility</p:attrName>
                                        </p:attrNameLst>
                                      </p:cBhvr>
                                      <p:to>
                                        <p:strVal val="hidden"/>
                                      </p:to>
                                    </p:set>
                                  </p:childTnLst>
                                </p:cTn>
                              </p:par>
                            </p:childTnLst>
                          </p:cTn>
                        </p:par>
                        <p:par>
                          <p:cTn id="237" fill="hold">
                            <p:stCondLst>
                              <p:cond delay="0"/>
                            </p:stCondLst>
                            <p:childTnLst>
                              <p:par>
                                <p:cTn id="238" presetID="1" presetClass="entr" presetSubtype="0" fill="hold" grpId="0" nodeType="afterEffect">
                                  <p:stCondLst>
                                    <p:cond delay="0"/>
                                  </p:stCondLst>
                                  <p:childTnLst>
                                    <p:set>
                                      <p:cBhvr>
                                        <p:cTn id="239" dur="1" fill="hold">
                                          <p:stCondLst>
                                            <p:cond delay="0"/>
                                          </p:stCondLst>
                                        </p:cTn>
                                        <p:tgtEl>
                                          <p:spTgt spid="50"/>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nodeType="clickEffect">
                                  <p:stCondLst>
                                    <p:cond delay="0"/>
                                  </p:stCondLst>
                                  <p:childTnLst>
                                    <p:set>
                                      <p:cBhvr>
                                        <p:cTn id="243" dur="1" fill="hold">
                                          <p:stCondLst>
                                            <p:cond delay="0"/>
                                          </p:stCondLst>
                                        </p:cTn>
                                        <p:tgtEl>
                                          <p:spTgt spid="53"/>
                                        </p:tgtEl>
                                        <p:attrNameLst>
                                          <p:attrName>style.visibility</p:attrName>
                                        </p:attrNameLst>
                                      </p:cBhvr>
                                      <p:to>
                                        <p:strVal val="visible"/>
                                      </p:to>
                                    </p:set>
                                  </p:childTnLst>
                                </p:cTn>
                              </p:par>
                              <p:par>
                                <p:cTn id="244" presetID="7" presetClass="emph" presetSubtype="1" nodeType="withEffect">
                                  <p:stCondLst>
                                    <p:cond delay="0"/>
                                  </p:stCondLst>
                                  <p:childTnLst>
                                    <p:set>
                                      <p:cBhvr>
                                        <p:cTn id="245" dur="indefinite"/>
                                        <p:tgtEl>
                                          <p:spTgt spid="53"/>
                                        </p:tgtEl>
                                        <p:attrNameLst>
                                          <p:attrName>stroke.color</p:attrName>
                                        </p:attrNameLst>
                                      </p:cBhvr>
                                      <p:to>
                                        <p:clrVal>
                                          <a:srgbClr val="FF0000"/>
                                        </p:clrVal>
                                      </p:to>
                                    </p:set>
                                    <p:set>
                                      <p:cBhvr>
                                        <p:cTn id="246" dur="indefinite"/>
                                        <p:tgtEl>
                                          <p:spTgt spid="53"/>
                                        </p:tgtEl>
                                        <p:attrNameLst>
                                          <p:attrName>stroke.on</p:attrName>
                                        </p:attrNameLst>
                                      </p:cBhvr>
                                      <p:to>
                                        <p:strVal val="true"/>
                                      </p:to>
                                    </p:set>
                                  </p:childTnLst>
                                </p:cTn>
                              </p:par>
                              <p:par>
                                <p:cTn id="247" presetID="1" presetClass="exit" presetSubtype="0" fill="hold" nodeType="withEffect">
                                  <p:stCondLst>
                                    <p:cond delay="0"/>
                                  </p:stCondLst>
                                  <p:childTnLst>
                                    <p:set>
                                      <p:cBhvr>
                                        <p:cTn id="248" dur="1" fill="hold">
                                          <p:stCondLst>
                                            <p:cond delay="0"/>
                                          </p:stCondLst>
                                        </p:cTn>
                                        <p:tgtEl>
                                          <p:spTgt spid="49"/>
                                        </p:tgtEl>
                                        <p:attrNameLst>
                                          <p:attrName>style.visibility</p:attrName>
                                        </p:attrNameLst>
                                      </p:cBhvr>
                                      <p:to>
                                        <p:strVal val="hidden"/>
                                      </p:to>
                                    </p:set>
                                  </p:childTnLst>
                                </p:cTn>
                              </p:par>
                            </p:childTnLst>
                          </p:cTn>
                        </p:par>
                        <p:par>
                          <p:cTn id="249" fill="hold">
                            <p:stCondLst>
                              <p:cond delay="0"/>
                            </p:stCondLst>
                            <p:childTnLst>
                              <p:par>
                                <p:cTn id="250" presetID="1" presetClass="entr" presetSubtype="0" fill="hold" grpId="0" nodeType="afterEffect">
                                  <p:stCondLst>
                                    <p:cond delay="0"/>
                                  </p:stCondLst>
                                  <p:childTnLst>
                                    <p:set>
                                      <p:cBhvr>
                                        <p:cTn id="251" dur="1" fill="hold">
                                          <p:stCondLst>
                                            <p:cond delay="0"/>
                                          </p:stCondLst>
                                        </p:cTn>
                                        <p:tgtEl>
                                          <p:spTgt spid="58"/>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ntr" presetSubtype="0" fill="hold" nodeType="clickEffect">
                                  <p:stCondLst>
                                    <p:cond delay="0"/>
                                  </p:stCondLst>
                                  <p:childTnLst>
                                    <p:set>
                                      <p:cBhvr>
                                        <p:cTn id="255" dur="1" fill="hold">
                                          <p:stCondLst>
                                            <p:cond delay="0"/>
                                          </p:stCondLst>
                                        </p:cTn>
                                        <p:tgtEl>
                                          <p:spTgt spid="54"/>
                                        </p:tgtEl>
                                        <p:attrNameLst>
                                          <p:attrName>style.visibility</p:attrName>
                                        </p:attrNameLst>
                                      </p:cBhvr>
                                      <p:to>
                                        <p:strVal val="visible"/>
                                      </p:to>
                                    </p:set>
                                  </p:childTnLst>
                                </p:cTn>
                              </p:par>
                              <p:par>
                                <p:cTn id="256" presetID="7" presetClass="emph" presetSubtype="1" nodeType="withEffect">
                                  <p:stCondLst>
                                    <p:cond delay="0"/>
                                  </p:stCondLst>
                                  <p:childTnLst>
                                    <p:set>
                                      <p:cBhvr>
                                        <p:cTn id="257" dur="indefinite"/>
                                        <p:tgtEl>
                                          <p:spTgt spid="54"/>
                                        </p:tgtEl>
                                        <p:attrNameLst>
                                          <p:attrName>stroke.color</p:attrName>
                                        </p:attrNameLst>
                                      </p:cBhvr>
                                      <p:to>
                                        <p:clrVal>
                                          <a:srgbClr val="FF0000"/>
                                        </p:clrVal>
                                      </p:to>
                                    </p:set>
                                    <p:set>
                                      <p:cBhvr>
                                        <p:cTn id="258" dur="indefinite"/>
                                        <p:tgtEl>
                                          <p:spTgt spid="54"/>
                                        </p:tgtEl>
                                        <p:attrNameLst>
                                          <p:attrName>stroke.on</p:attrName>
                                        </p:attrNameLst>
                                      </p:cBhvr>
                                      <p:to>
                                        <p:strVal val="true"/>
                                      </p:to>
                                    </p:set>
                                  </p:childTnLst>
                                </p:cTn>
                              </p:par>
                            </p:childTnLst>
                          </p:cTn>
                        </p:par>
                        <p:par>
                          <p:cTn id="259" fill="hold">
                            <p:stCondLst>
                              <p:cond delay="0"/>
                            </p:stCondLst>
                            <p:childTnLst>
                              <p:par>
                                <p:cTn id="260" presetID="1" presetClass="entr" presetSubtype="0" fill="hold" grpId="0" nodeType="afterEffect">
                                  <p:stCondLst>
                                    <p:cond delay="0"/>
                                  </p:stCondLst>
                                  <p:childTnLst>
                                    <p:set>
                                      <p:cBhvr>
                                        <p:cTn id="261" dur="1" fill="hold">
                                          <p:stCondLst>
                                            <p:cond delay="0"/>
                                          </p:stCondLst>
                                        </p:cTn>
                                        <p:tgtEl>
                                          <p:spTgt spid="56"/>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nodeType="clickEffect">
                                  <p:stCondLst>
                                    <p:cond delay="0"/>
                                  </p:stCondLst>
                                  <p:childTnLst>
                                    <p:set>
                                      <p:cBhvr>
                                        <p:cTn id="265" dur="1" fill="hold">
                                          <p:stCondLst>
                                            <p:cond delay="0"/>
                                          </p:stCondLst>
                                        </p:cTn>
                                        <p:tgtEl>
                                          <p:spTgt spid="55"/>
                                        </p:tgtEl>
                                        <p:attrNameLst>
                                          <p:attrName>style.visibility</p:attrName>
                                        </p:attrNameLst>
                                      </p:cBhvr>
                                      <p:to>
                                        <p:strVal val="visible"/>
                                      </p:to>
                                    </p:set>
                                  </p:childTnLst>
                                </p:cTn>
                              </p:par>
                              <p:par>
                                <p:cTn id="266" presetID="7" presetClass="emph" presetSubtype="1" nodeType="withEffect">
                                  <p:stCondLst>
                                    <p:cond delay="0"/>
                                  </p:stCondLst>
                                  <p:childTnLst>
                                    <p:set>
                                      <p:cBhvr>
                                        <p:cTn id="267" dur="indefinite"/>
                                        <p:tgtEl>
                                          <p:spTgt spid="55"/>
                                        </p:tgtEl>
                                        <p:attrNameLst>
                                          <p:attrName>stroke.color</p:attrName>
                                        </p:attrNameLst>
                                      </p:cBhvr>
                                      <p:to>
                                        <p:clrVal>
                                          <a:srgbClr val="FF0000"/>
                                        </p:clrVal>
                                      </p:to>
                                    </p:set>
                                    <p:set>
                                      <p:cBhvr>
                                        <p:cTn id="268" dur="indefinite"/>
                                        <p:tgtEl>
                                          <p:spTgt spid="55"/>
                                        </p:tgtEl>
                                        <p:attrNameLst>
                                          <p:attrName>stroke.on</p:attrName>
                                        </p:attrNameLst>
                                      </p:cBhvr>
                                      <p:to>
                                        <p:strVal val="true"/>
                                      </p:to>
                                    </p:set>
                                  </p:childTnLst>
                                </p:cTn>
                              </p:par>
                            </p:childTnLst>
                          </p:cTn>
                        </p:par>
                        <p:par>
                          <p:cTn id="269" fill="hold">
                            <p:stCondLst>
                              <p:cond delay="0"/>
                            </p:stCondLst>
                            <p:childTnLst>
                              <p:par>
                                <p:cTn id="270" presetID="1" presetClass="entr" presetSubtype="0" fill="hold" grpId="0" nodeType="afterEffect">
                                  <p:stCondLst>
                                    <p:cond delay="0"/>
                                  </p:stCondLst>
                                  <p:childTnLst>
                                    <p:set>
                                      <p:cBhvr>
                                        <p:cTn id="271" dur="1" fill="hold">
                                          <p:stCondLst>
                                            <p:cond delay="0"/>
                                          </p:stCondLst>
                                        </p:cTn>
                                        <p:tgtEl>
                                          <p:spTgt spid="57"/>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 nodeType="clickEffect">
                                  <p:stCondLst>
                                    <p:cond delay="0"/>
                                  </p:stCondLst>
                                  <p:childTnLst>
                                    <p:set>
                                      <p:cBhvr>
                                        <p:cTn id="275" dur="1" fill="hold">
                                          <p:stCondLst>
                                            <p:cond delay="0"/>
                                          </p:stCondLst>
                                        </p:cTn>
                                        <p:tgtEl>
                                          <p:spTgt spid="5"/>
                                        </p:tgtEl>
                                        <p:attrNameLst>
                                          <p:attrName>style.visibility</p:attrName>
                                        </p:attrNameLst>
                                      </p:cBhvr>
                                      <p:to>
                                        <p:strVal val="hidden"/>
                                      </p:to>
                                    </p:set>
                                  </p:childTnLst>
                                </p:cTn>
                              </p:par>
                              <p:par>
                                <p:cTn id="276" presetID="1" presetClass="entr" presetSubtype="0" fill="hold" grpId="0" nodeType="withEffect">
                                  <p:stCondLst>
                                    <p:cond delay="0"/>
                                  </p:stCondLst>
                                  <p:childTnLst>
                                    <p:set>
                                      <p:cBhvr>
                                        <p:cTn id="277" dur="1" fill="hold">
                                          <p:stCondLst>
                                            <p:cond delay="0"/>
                                          </p:stCondLst>
                                        </p:cTn>
                                        <p:tgtEl>
                                          <p:spTgt spid="51"/>
                                        </p:tgtEl>
                                        <p:attrNameLst>
                                          <p:attrName>style.visibility</p:attrName>
                                        </p:attrNameLst>
                                      </p:cBhvr>
                                      <p:to>
                                        <p:strVal val="visible"/>
                                      </p:to>
                                    </p:set>
                                  </p:childTnLst>
                                </p:cTn>
                              </p:par>
                              <p:par>
                                <p:cTn id="278" presetID="7" presetClass="emph" presetSubtype="1" nodeType="withEffect">
                                  <p:stCondLst>
                                    <p:cond delay="0"/>
                                  </p:stCondLst>
                                  <p:childTnLst>
                                    <p:set>
                                      <p:cBhvr>
                                        <p:cTn id="279" dur="indefinite"/>
                                        <p:tgtEl>
                                          <p:spTgt spid="51"/>
                                        </p:tgtEl>
                                        <p:attrNameLst>
                                          <p:attrName>stroke.color</p:attrName>
                                        </p:attrNameLst>
                                      </p:cBhvr>
                                      <p:to>
                                        <p:clrVal>
                                          <a:srgbClr val="FF0000"/>
                                        </p:clrVal>
                                      </p:to>
                                    </p:set>
                                    <p:set>
                                      <p:cBhvr>
                                        <p:cTn id="280" dur="indefinite"/>
                                        <p:tgtEl>
                                          <p:spTgt spid="51"/>
                                        </p:tgtEl>
                                        <p:attrNameLst>
                                          <p:attrName>stroke.on</p:attrName>
                                        </p:attrNameLst>
                                      </p:cBhvr>
                                      <p:to>
                                        <p:strVal val="true"/>
                                      </p:to>
                                    </p:se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1" nodeType="clickEffect">
                                  <p:stCondLst>
                                    <p:cond delay="0"/>
                                  </p:stCondLst>
                                  <p:childTnLst>
                                    <p:set>
                                      <p:cBhvr>
                                        <p:cTn id="284" dur="1" fill="hold">
                                          <p:stCondLst>
                                            <p:cond delay="0"/>
                                          </p:stCondLst>
                                        </p:cTn>
                                        <p:tgtEl>
                                          <p:spTgt spid="9"/>
                                        </p:tgtEl>
                                        <p:attrNameLst>
                                          <p:attrName>style.visibility</p:attrName>
                                        </p:attrNameLst>
                                      </p:cBhvr>
                                      <p:to>
                                        <p:strVal val="hidden"/>
                                      </p:to>
                                    </p:set>
                                  </p:childTnLst>
                                </p:cTn>
                              </p:par>
                              <p:par>
                                <p:cTn id="285" presetID="1" presetClass="entr" presetSubtype="0" fill="hold" grpId="0" nodeType="withEffect">
                                  <p:stCondLst>
                                    <p:cond delay="0"/>
                                  </p:stCondLst>
                                  <p:childTnLst>
                                    <p:set>
                                      <p:cBhvr>
                                        <p:cTn id="286" dur="1" fill="hold">
                                          <p:stCondLst>
                                            <p:cond delay="0"/>
                                          </p:stCondLst>
                                        </p:cTn>
                                        <p:tgtEl>
                                          <p:spTgt spid="52"/>
                                        </p:tgtEl>
                                        <p:attrNameLst>
                                          <p:attrName>style.visibility</p:attrName>
                                        </p:attrNameLst>
                                      </p:cBhvr>
                                      <p:to>
                                        <p:strVal val="visible"/>
                                      </p:to>
                                    </p:set>
                                  </p:childTnLst>
                                </p:cTn>
                              </p:par>
                              <p:par>
                                <p:cTn id="287" presetID="7" presetClass="emph" presetSubtype="1" nodeType="withEffect">
                                  <p:stCondLst>
                                    <p:cond delay="0"/>
                                  </p:stCondLst>
                                  <p:childTnLst>
                                    <p:set>
                                      <p:cBhvr>
                                        <p:cTn id="288" dur="indefinite"/>
                                        <p:tgtEl>
                                          <p:spTgt spid="52"/>
                                        </p:tgtEl>
                                        <p:attrNameLst>
                                          <p:attrName>stroke.color</p:attrName>
                                        </p:attrNameLst>
                                      </p:cBhvr>
                                      <p:to>
                                        <p:clrVal>
                                          <a:srgbClr val="FF0000"/>
                                        </p:clrVal>
                                      </p:to>
                                    </p:set>
                                    <p:set>
                                      <p:cBhvr>
                                        <p:cTn id="289" dur="indefinite"/>
                                        <p:tgtEl>
                                          <p:spTgt spid="52"/>
                                        </p:tgtEl>
                                        <p:attrNameLst>
                                          <p:attrName>stroke.on</p:attrName>
                                        </p:attrNameLst>
                                      </p:cBhvr>
                                      <p:to>
                                        <p:strVal val="true"/>
                                      </p:to>
                                    </p:set>
                                  </p:childTnLst>
                                </p:cTn>
                              </p:par>
                            </p:childTnLst>
                          </p:cTn>
                        </p:par>
                      </p:childTnLst>
                    </p:cTn>
                  </p:par>
                  <p:par>
                    <p:cTn id="290" fill="hold">
                      <p:stCondLst>
                        <p:cond delay="indefinite"/>
                      </p:stCondLst>
                      <p:childTnLst>
                        <p:par>
                          <p:cTn id="291" fill="hold">
                            <p:stCondLst>
                              <p:cond delay="0"/>
                            </p:stCondLst>
                            <p:childTnLst>
                              <p:par>
                                <p:cTn id="292" presetID="1" presetClass="exit" presetSubtype="0" fill="hold" grpId="1" nodeType="clickEffect">
                                  <p:stCondLst>
                                    <p:cond delay="0"/>
                                  </p:stCondLst>
                                  <p:childTnLst>
                                    <p:set>
                                      <p:cBhvr>
                                        <p:cTn id="293" dur="1" fill="hold">
                                          <p:stCondLst>
                                            <p:cond delay="0"/>
                                          </p:stCondLst>
                                        </p:cTn>
                                        <p:tgtEl>
                                          <p:spTgt spid="25"/>
                                        </p:tgtEl>
                                        <p:attrNameLst>
                                          <p:attrName>style.visibility</p:attrName>
                                        </p:attrNameLst>
                                      </p:cBhvr>
                                      <p:to>
                                        <p:strVal val="hidden"/>
                                      </p:to>
                                    </p:set>
                                  </p:childTnLst>
                                </p:cTn>
                              </p:par>
                              <p:par>
                                <p:cTn id="294" presetID="1" presetClass="entr" presetSubtype="0" fill="hold" grpId="0" nodeType="withEffect">
                                  <p:stCondLst>
                                    <p:cond delay="0"/>
                                  </p:stCondLst>
                                  <p:childTnLst>
                                    <p:set>
                                      <p:cBhvr>
                                        <p:cTn id="295" dur="1" fill="hold">
                                          <p:stCondLst>
                                            <p:cond delay="0"/>
                                          </p:stCondLst>
                                        </p:cTn>
                                        <p:tgtEl>
                                          <p:spTgt spid="60"/>
                                        </p:tgtEl>
                                        <p:attrNameLst>
                                          <p:attrName>style.visibility</p:attrName>
                                        </p:attrNameLst>
                                      </p:cBhvr>
                                      <p:to>
                                        <p:strVal val="visible"/>
                                      </p:to>
                                    </p:set>
                                  </p:childTnLst>
                                </p:cTn>
                              </p:par>
                              <p:par>
                                <p:cTn id="296" presetID="7" presetClass="emph" presetSubtype="1" nodeType="withEffect">
                                  <p:stCondLst>
                                    <p:cond delay="0"/>
                                  </p:stCondLst>
                                  <p:childTnLst>
                                    <p:set>
                                      <p:cBhvr>
                                        <p:cTn id="297" dur="indefinite"/>
                                        <p:tgtEl>
                                          <p:spTgt spid="60"/>
                                        </p:tgtEl>
                                        <p:attrNameLst>
                                          <p:attrName>stroke.color</p:attrName>
                                        </p:attrNameLst>
                                      </p:cBhvr>
                                      <p:to>
                                        <p:clrVal>
                                          <a:srgbClr val="FF0000"/>
                                        </p:clrVal>
                                      </p:to>
                                    </p:set>
                                    <p:set>
                                      <p:cBhvr>
                                        <p:cTn id="298" dur="indefinite"/>
                                        <p:tgtEl>
                                          <p:spTgt spid="60"/>
                                        </p:tgtEl>
                                        <p:attrNameLst>
                                          <p:attrName>stroke.on</p:attrName>
                                        </p:attrNameLst>
                                      </p:cBhvr>
                                      <p:to>
                                        <p:strVal val="true"/>
                                      </p:to>
                                    </p:set>
                                  </p:childTnLst>
                                </p:cTn>
                              </p:par>
                            </p:childTnLst>
                          </p:cTn>
                        </p:par>
                      </p:childTnLst>
                    </p:cTn>
                  </p:par>
                  <p:par>
                    <p:cTn id="299" fill="hold">
                      <p:stCondLst>
                        <p:cond delay="indefinite"/>
                      </p:stCondLst>
                      <p:childTnLst>
                        <p:par>
                          <p:cTn id="300" fill="hold">
                            <p:stCondLst>
                              <p:cond delay="0"/>
                            </p:stCondLst>
                            <p:childTnLst>
                              <p:par>
                                <p:cTn id="301" presetID="7" presetClass="emph" presetSubtype="1" nodeType="clickEffect">
                                  <p:stCondLst>
                                    <p:cond delay="0"/>
                                  </p:stCondLst>
                                  <p:childTnLst>
                                    <p:set>
                                      <p:cBhvr>
                                        <p:cTn id="302" dur="indefinite"/>
                                        <p:tgtEl>
                                          <p:spTgt spid="53"/>
                                        </p:tgtEl>
                                        <p:attrNameLst>
                                          <p:attrName>stroke.color</p:attrName>
                                        </p:attrNameLst>
                                      </p:cBhvr>
                                      <p:to>
                                        <p:clrVal>
                                          <a:schemeClr val="tx1"/>
                                        </p:clrVal>
                                      </p:to>
                                    </p:set>
                                    <p:set>
                                      <p:cBhvr>
                                        <p:cTn id="303" dur="indefinite"/>
                                        <p:tgtEl>
                                          <p:spTgt spid="53"/>
                                        </p:tgtEl>
                                        <p:attrNameLst>
                                          <p:attrName>stroke.on</p:attrName>
                                        </p:attrNameLst>
                                      </p:cBhvr>
                                      <p:to>
                                        <p:strVal val="true"/>
                                      </p:to>
                                    </p:set>
                                  </p:childTnLst>
                                </p:cTn>
                              </p:par>
                              <p:par>
                                <p:cTn id="304" presetID="7" presetClass="emph" presetSubtype="1" nodeType="withEffect">
                                  <p:stCondLst>
                                    <p:cond delay="0"/>
                                  </p:stCondLst>
                                  <p:childTnLst>
                                    <p:set>
                                      <p:cBhvr>
                                        <p:cTn id="305" dur="indefinite"/>
                                        <p:tgtEl>
                                          <p:spTgt spid="54"/>
                                        </p:tgtEl>
                                        <p:attrNameLst>
                                          <p:attrName>stroke.color</p:attrName>
                                        </p:attrNameLst>
                                      </p:cBhvr>
                                      <p:to>
                                        <p:clrVal>
                                          <a:schemeClr val="tx1"/>
                                        </p:clrVal>
                                      </p:to>
                                    </p:set>
                                    <p:set>
                                      <p:cBhvr>
                                        <p:cTn id="306" dur="indefinite"/>
                                        <p:tgtEl>
                                          <p:spTgt spid="54"/>
                                        </p:tgtEl>
                                        <p:attrNameLst>
                                          <p:attrName>stroke.on</p:attrName>
                                        </p:attrNameLst>
                                      </p:cBhvr>
                                      <p:to>
                                        <p:strVal val="true"/>
                                      </p:to>
                                    </p:set>
                                  </p:childTnLst>
                                </p:cTn>
                              </p:par>
                              <p:par>
                                <p:cTn id="307" presetID="7" presetClass="emph" presetSubtype="1" nodeType="withEffect">
                                  <p:stCondLst>
                                    <p:cond delay="0"/>
                                  </p:stCondLst>
                                  <p:childTnLst>
                                    <p:set>
                                      <p:cBhvr>
                                        <p:cTn id="308" dur="indefinite"/>
                                        <p:tgtEl>
                                          <p:spTgt spid="55"/>
                                        </p:tgtEl>
                                        <p:attrNameLst>
                                          <p:attrName>stroke.color</p:attrName>
                                        </p:attrNameLst>
                                      </p:cBhvr>
                                      <p:to>
                                        <p:clrVal>
                                          <a:schemeClr val="tx1"/>
                                        </p:clrVal>
                                      </p:to>
                                    </p:set>
                                    <p:set>
                                      <p:cBhvr>
                                        <p:cTn id="309" dur="indefinite"/>
                                        <p:tgtEl>
                                          <p:spTgt spid="55"/>
                                        </p:tgtEl>
                                        <p:attrNameLst>
                                          <p:attrName>stroke.on</p:attrName>
                                        </p:attrNameLst>
                                      </p:cBhvr>
                                      <p:to>
                                        <p:strVal val="true"/>
                                      </p:to>
                                    </p:set>
                                  </p:childTnLst>
                                </p:cTn>
                              </p:par>
                              <p:par>
                                <p:cTn id="310" presetID="7" presetClass="emph" presetSubtype="1" nodeType="withEffect">
                                  <p:stCondLst>
                                    <p:cond delay="0"/>
                                  </p:stCondLst>
                                  <p:childTnLst>
                                    <p:set>
                                      <p:cBhvr>
                                        <p:cTn id="311" dur="indefinite"/>
                                        <p:tgtEl>
                                          <p:spTgt spid="52"/>
                                        </p:tgtEl>
                                        <p:attrNameLst>
                                          <p:attrName>stroke.color</p:attrName>
                                        </p:attrNameLst>
                                      </p:cBhvr>
                                      <p:to>
                                        <p:clrVal>
                                          <a:schemeClr val="tx1"/>
                                        </p:clrVal>
                                      </p:to>
                                    </p:set>
                                    <p:set>
                                      <p:cBhvr>
                                        <p:cTn id="312" dur="indefinite"/>
                                        <p:tgtEl>
                                          <p:spTgt spid="52"/>
                                        </p:tgtEl>
                                        <p:attrNameLst>
                                          <p:attrName>stroke.on</p:attrName>
                                        </p:attrNameLst>
                                      </p:cBhvr>
                                      <p:to>
                                        <p:strVal val="true"/>
                                      </p:to>
                                    </p:set>
                                  </p:childTnLst>
                                </p:cTn>
                              </p:par>
                              <p:par>
                                <p:cTn id="313" presetID="7" presetClass="emph" presetSubtype="1" nodeType="withEffect">
                                  <p:stCondLst>
                                    <p:cond delay="0"/>
                                  </p:stCondLst>
                                  <p:childTnLst>
                                    <p:set>
                                      <p:cBhvr>
                                        <p:cTn id="314" dur="indefinite"/>
                                        <p:tgtEl>
                                          <p:spTgt spid="51"/>
                                        </p:tgtEl>
                                        <p:attrNameLst>
                                          <p:attrName>stroke.color</p:attrName>
                                        </p:attrNameLst>
                                      </p:cBhvr>
                                      <p:to>
                                        <p:clrVal>
                                          <a:schemeClr val="tx1"/>
                                        </p:clrVal>
                                      </p:to>
                                    </p:set>
                                    <p:set>
                                      <p:cBhvr>
                                        <p:cTn id="315" dur="indefinite"/>
                                        <p:tgtEl>
                                          <p:spTgt spid="51"/>
                                        </p:tgtEl>
                                        <p:attrNameLst>
                                          <p:attrName>stroke.on</p:attrName>
                                        </p:attrNameLst>
                                      </p:cBhvr>
                                      <p:to>
                                        <p:strVal val="true"/>
                                      </p:to>
                                    </p:set>
                                  </p:childTnLst>
                                </p:cTn>
                              </p:par>
                              <p:par>
                                <p:cTn id="316" presetID="7" presetClass="emph" presetSubtype="1" nodeType="withEffect">
                                  <p:stCondLst>
                                    <p:cond delay="0"/>
                                  </p:stCondLst>
                                  <p:childTnLst>
                                    <p:set>
                                      <p:cBhvr>
                                        <p:cTn id="317" dur="indefinite"/>
                                        <p:tgtEl>
                                          <p:spTgt spid="60"/>
                                        </p:tgtEl>
                                        <p:attrNameLst>
                                          <p:attrName>stroke.color</p:attrName>
                                        </p:attrNameLst>
                                      </p:cBhvr>
                                      <p:to>
                                        <p:clrVal>
                                          <a:schemeClr val="tx1"/>
                                        </p:clrVal>
                                      </p:to>
                                    </p:set>
                                    <p:set>
                                      <p:cBhvr>
                                        <p:cTn id="318" dur="indefinite"/>
                                        <p:tgtEl>
                                          <p:spTgt spid="6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9" grpId="0" animBg="1"/>
      <p:bldP spid="9" grpId="1" animBg="1"/>
      <p:bldP spid="11" grpId="0" animBg="1"/>
      <p:bldP spid="13" grpId="0"/>
      <p:bldP spid="15" grpId="0"/>
      <p:bldP spid="15" grpId="1"/>
      <p:bldP spid="16" grpId="0"/>
      <p:bldP spid="16" grpId="1"/>
      <p:bldP spid="17" grpId="0"/>
      <p:bldP spid="17" grpId="1"/>
      <p:bldP spid="18" grpId="0" animBg="1"/>
      <p:bldP spid="21" grpId="0"/>
      <p:bldP spid="22" grpId="0"/>
      <p:bldP spid="24" grpId="0"/>
      <p:bldP spid="24" grpId="1"/>
      <p:bldP spid="25" grpId="0" animBg="1"/>
      <p:bldP spid="25" grpId="1" animBg="1"/>
      <p:bldP spid="30" grpId="0"/>
      <p:bldP spid="31" grpId="0"/>
      <p:bldP spid="32" grpId="0"/>
      <p:bldP spid="32" grpId="1"/>
      <p:bldP spid="33" grpId="0" animBg="1"/>
      <p:bldP spid="34" grpId="0" animBg="1"/>
      <p:bldP spid="35" grpId="0" animBg="1"/>
      <p:bldP spid="36" grpId="0" animBg="1"/>
      <p:bldP spid="37" grpId="0" animBg="1"/>
      <p:bldP spid="38" grpId="0" animBg="1"/>
      <p:bldP spid="44" grpId="0"/>
      <p:bldP spid="45" grpId="0"/>
      <p:bldP spid="46" grpId="0"/>
      <p:bldP spid="47" grpId="0"/>
      <p:bldP spid="48" grpId="0"/>
      <p:bldP spid="50" grpId="0"/>
      <p:bldP spid="51" grpId="0" animBg="1"/>
      <p:bldP spid="52" grpId="0" animBg="1"/>
      <p:bldP spid="56" grpId="0"/>
      <p:bldP spid="57" grpId="0"/>
      <p:bldP spid="58" grpId="0"/>
      <p:bldP spid="59" grpId="0"/>
      <p:bldP spid="60"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4472FB-C30B-4348-8ACF-C6F4A529DF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00C424-35D0-413D-BE99-FE256E23D14B}">
  <ds:schemaRefs>
    <ds:schemaRef ds:uri="http://schemas.microsoft.com/sharepoint/v3/contenttype/forms"/>
  </ds:schemaRefs>
</ds:datastoreItem>
</file>

<file path=customXml/itemProps3.xml><?xml version="1.0" encoding="utf-8"?>
<ds:datastoreItem xmlns:ds="http://schemas.openxmlformats.org/officeDocument/2006/customXml" ds:itemID="{CE2E958A-E170-4C70-8DF8-D54ACFDB06B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1117</TotalTime>
  <Words>2041</Words>
  <Application>Microsoft Office PowerPoint</Application>
  <PresentationFormat>On-screen Show (4:3)</PresentationFormat>
  <Paragraphs>296</Paragraphs>
  <Slides>22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Black</vt:lpstr>
      <vt:lpstr>Calibri</vt:lpstr>
      <vt:lpstr>Corbel</vt:lpstr>
      <vt:lpstr>Courier New</vt:lpstr>
      <vt:lpstr>Monotype Corsiva</vt:lpstr>
      <vt:lpstr>Times New Roman</vt:lpstr>
      <vt:lpstr>Wingdings</vt:lpstr>
      <vt:lpstr>AIUB 2020</vt:lpstr>
      <vt:lpstr>Regular Expressions (RE)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219</cp:revision>
  <dcterms:created xsi:type="dcterms:W3CDTF">2020-07-03T15:11:23Z</dcterms:created>
  <dcterms:modified xsi:type="dcterms:W3CDTF">2023-06-20T03:43:41Z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