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8"/>
  </p:notesMasterIdLst>
  <p:sldIdLst>
    <p:sldId id="256" r:id="rId5"/>
    <p:sldId id="257" r:id="rId6"/>
    <p:sldId id="258" r:id="rId7"/>
    <p:sldId id="259" r:id="rId8"/>
    <p:sldId id="301" r:id="rId9"/>
    <p:sldId id="303" r:id="rId10"/>
    <p:sldId id="304" r:id="rId11"/>
    <p:sldId id="356" r:id="rId12"/>
    <p:sldId id="305" r:id="rId13"/>
    <p:sldId id="286" r:id="rId14"/>
    <p:sldId id="309" r:id="rId15"/>
    <p:sldId id="306" r:id="rId16"/>
    <p:sldId id="287" r:id="rId17"/>
    <p:sldId id="357" r:id="rId18"/>
    <p:sldId id="288" r:id="rId19"/>
    <p:sldId id="289" r:id="rId20"/>
    <p:sldId id="290" r:id="rId21"/>
    <p:sldId id="292" r:id="rId22"/>
    <p:sldId id="297" r:id="rId23"/>
    <p:sldId id="298" r:id="rId24"/>
    <p:sldId id="299" r:id="rId25"/>
    <p:sldId id="300" r:id="rId26"/>
    <p:sldId id="277"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45" d="100"/>
          <a:sy n="45" d="100"/>
        </p:scale>
        <p:origin x="119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0298478-2CD4-4AD5-B533-4CE809655E97}"/>
              </a:ext>
            </a:extLst>
          </p:cNvPr>
          <p:cNvSpPr>
            <a:spLocks noGrp="1" noChangeArrowheads="1"/>
          </p:cNvSpPr>
          <p:nvPr>
            <p:ph type="sldNum" sz="quarter" idx="5"/>
          </p:nvPr>
        </p:nvSpPr>
        <p:spPr>
          <a:noFill/>
        </p:spPr>
        <p:txBody>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fld id="{B908EA16-5D9E-4FA0-8A2C-F683FD6854A8}" type="slidenum">
              <a:rPr lang="en-US" altLang="en-US" sz="1200">
                <a:latin typeface="Times New Roman" panose="02020603050405020304" pitchFamily="18" charset="0"/>
              </a:rPr>
              <a:pPr/>
              <a:t>11</a:t>
            </a:fld>
            <a:endParaRPr lang="en-US" altLang="en-US" sz="1200">
              <a:latin typeface="Times New Roman" panose="02020603050405020304" pitchFamily="18" charset="0"/>
            </a:endParaRPr>
          </a:p>
        </p:txBody>
      </p:sp>
      <p:sp>
        <p:nvSpPr>
          <p:cNvPr id="54275" name="Rectangle 2">
            <a:extLst>
              <a:ext uri="{FF2B5EF4-FFF2-40B4-BE49-F238E27FC236}">
                <a16:creationId xmlns:a16="http://schemas.microsoft.com/office/drawing/2014/main" id="{A208A5F4-D93C-427E-B290-745405CCA408}"/>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93E7E411-A694-472F-85C8-5119F4032DBF}"/>
              </a:ext>
            </a:extLst>
          </p:cNvPr>
          <p:cNvSpPr>
            <a:spLocks noGrp="1" noChangeArrowheads="1"/>
          </p:cNvSpPr>
          <p:nvPr>
            <p:ph type="body" idx="1"/>
          </p:nvPr>
        </p:nvSpPr>
        <p:spPr>
          <a:noFill/>
        </p:spPr>
        <p:txBody>
          <a:bodyPr/>
          <a:lstStyle/>
          <a:p>
            <a:pPr eaLnBrk="1" hangingPunct="1"/>
            <a:endParaRPr lang="en-US" altLang="en-US"/>
          </a:p>
        </p:txBody>
      </p:sp>
      <p:sp>
        <p:nvSpPr>
          <p:cNvPr id="2" name="Date Placeholder 1">
            <a:extLst>
              <a:ext uri="{FF2B5EF4-FFF2-40B4-BE49-F238E27FC236}">
                <a16:creationId xmlns:a16="http://schemas.microsoft.com/office/drawing/2014/main" id="{80EC1E15-0D72-43F0-91E1-FFF676FE9D4A}"/>
              </a:ext>
            </a:extLst>
          </p:cNvPr>
          <p:cNvSpPr>
            <a:spLocks noGrp="1"/>
          </p:cNvSpPr>
          <p:nvPr>
            <p:ph type="dt" idx="1"/>
          </p:nvPr>
        </p:nvSpPr>
        <p:spPr/>
        <p:txBody>
          <a:bodyPr/>
          <a:lstStyle/>
          <a:p>
            <a:pPr>
              <a:defRPr/>
            </a:pPr>
            <a:endParaRPr lang="en-US" altLang="en-US"/>
          </a:p>
        </p:txBody>
      </p:sp>
      <p:sp>
        <p:nvSpPr>
          <p:cNvPr id="3" name="Footer Placeholder 2">
            <a:extLst>
              <a:ext uri="{FF2B5EF4-FFF2-40B4-BE49-F238E27FC236}">
                <a16:creationId xmlns:a16="http://schemas.microsoft.com/office/drawing/2014/main" id="{ED5492C1-0EE4-40F5-BE33-AFA5E46C79EC}"/>
              </a:ext>
            </a:extLst>
          </p:cNvPr>
          <p:cNvSpPr>
            <a:spLocks noGrp="1"/>
          </p:cNvSpPr>
          <p:nvPr>
            <p:ph type="ftr" sz="quarter" idx="4"/>
          </p:nvPr>
        </p:nvSpPr>
        <p:spPr/>
        <p:txBody>
          <a:bodyPr/>
          <a:lstStyle/>
          <a:p>
            <a:pPr>
              <a:defRPr/>
            </a:pP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688421639"/>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74841778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4220484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565322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63023519"/>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2452448"/>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028028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20996101"/>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2376906421"/>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71044344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813889972"/>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40905567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82545142"/>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61695895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78794763"/>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71064"/>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76260093"/>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1669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189592865"/>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28328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1853549"/>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536713759"/>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8041600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69162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99870388"/>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7709605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2478336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7187279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4022416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D454B11D-AF33-42E6-9A12-93A89297C7E5}"/>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ABA1ACA1-FD00-4EE3-98F6-30DF8ED78DBC}"/>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08D3D547-1AE6-4F69-BCCA-77ABD00105CC}"/>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61040C2D-9070-43E6-81CB-CB04D164961F}"/>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1344385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926809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5146688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811700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363A5-EFC0-4DFA-9228-A707567A8C7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6">
            <a:extLst>
              <a:ext uri="{FF2B5EF4-FFF2-40B4-BE49-F238E27FC236}">
                <a16:creationId xmlns:a16="http://schemas.microsoft.com/office/drawing/2014/main" id="{140E9490-A0CB-49B9-A1E9-3DBF955398A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65341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1863830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473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38025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148812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11487383"/>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5504493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314074434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6000667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 id="2147483774" r:id="rId39"/>
    <p:sldLayoutId id="2147483775" r:id="rId40"/>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10</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5</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normAutofit/>
          </a:bodyPr>
          <a:lstStyle/>
          <a:p>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5497C92-CB30-495A-B57E-07AB09408E23}"/>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9AEEC85-92AF-4785-9794-60A1F2DED8D1}"/>
              </a:ext>
            </a:extLst>
          </p:cNvPr>
          <p:cNvSpPr>
            <a:spLocks noGrp="1"/>
          </p:cNvSpPr>
          <p:nvPr>
            <p:ph type="body" sz="quarter" idx="12"/>
          </p:nvPr>
        </p:nvSpPr>
        <p:spPr/>
        <p:txBody>
          <a:bodyPr/>
          <a:lstStyle/>
          <a:p>
            <a:r>
              <a:rPr lang="en-US" dirty="0">
                <a:solidFill>
                  <a:srgbClr val="FF0000"/>
                </a:solidFill>
              </a:rPr>
              <a:t>Ambiguity – Parse Tree</a:t>
            </a:r>
          </a:p>
        </p:txBody>
      </p:sp>
      <p:sp>
        <p:nvSpPr>
          <p:cNvPr id="4" name="Text Placeholder 3">
            <a:extLst>
              <a:ext uri="{FF2B5EF4-FFF2-40B4-BE49-F238E27FC236}">
                <a16:creationId xmlns:a16="http://schemas.microsoft.com/office/drawing/2014/main" id="{ED2897E6-02D2-4E07-9316-551BAB647287}"/>
              </a:ext>
            </a:extLst>
          </p:cNvPr>
          <p:cNvSpPr>
            <a:spLocks noGrp="1"/>
          </p:cNvSpPr>
          <p:nvPr>
            <p:ph type="body" sz="quarter" idx="13"/>
          </p:nvPr>
        </p:nvSpPr>
        <p:spPr>
          <a:xfrm>
            <a:off x="2" y="846142"/>
            <a:ext cx="9136063" cy="2430687"/>
          </a:xfrm>
        </p:spPr>
        <p:txBody>
          <a:bodyPr>
            <a:normAutofit fontScale="85000" lnSpcReduction="10000"/>
          </a:bodyPr>
          <a:lstStyle/>
          <a:p>
            <a:pPr algn="just">
              <a:lnSpc>
                <a:spcPct val="110000"/>
              </a:lnSpc>
              <a:buClr>
                <a:schemeClr val="tx1"/>
              </a:buClr>
            </a:pPr>
            <a:r>
              <a:rPr lang="en-US" altLang="en-US" sz="2400" dirty="0"/>
              <a:t>If a grammar generates the same string in several different ways, we say that the string is derived </a:t>
            </a:r>
            <a:r>
              <a:rPr lang="en-US" altLang="en-US" sz="2400" b="1" i="1" dirty="0"/>
              <a:t>ambiguously</a:t>
            </a:r>
            <a:r>
              <a:rPr lang="en-US" altLang="en-US" sz="2400" dirty="0"/>
              <a:t> in the grammar.</a:t>
            </a:r>
          </a:p>
          <a:p>
            <a:pPr algn="just">
              <a:lnSpc>
                <a:spcPct val="110000"/>
              </a:lnSpc>
              <a:buClr>
                <a:schemeClr val="tx1"/>
              </a:buClr>
            </a:pPr>
            <a:r>
              <a:rPr lang="en-US" altLang="en-US" sz="2400" dirty="0">
                <a:solidFill>
                  <a:srgbClr val="0070C0"/>
                </a:solidFill>
              </a:rPr>
              <a:t>If a grammar generates some string ambiguously we say that the grammar is </a:t>
            </a:r>
            <a:r>
              <a:rPr lang="en-US" altLang="en-US" sz="2400" b="1" i="1" dirty="0">
                <a:solidFill>
                  <a:srgbClr val="0070C0"/>
                </a:solidFill>
              </a:rPr>
              <a:t>ambiguous</a:t>
            </a:r>
            <a:r>
              <a:rPr lang="en-US" altLang="en-US" sz="2400" dirty="0">
                <a:solidFill>
                  <a:srgbClr val="0070C0"/>
                </a:solidFill>
              </a:rPr>
              <a:t>.</a:t>
            </a:r>
          </a:p>
          <a:p>
            <a:pPr algn="just">
              <a:lnSpc>
                <a:spcPct val="110000"/>
              </a:lnSpc>
              <a:buClr>
                <a:schemeClr val="tx1"/>
              </a:buClr>
            </a:pPr>
            <a:r>
              <a:rPr lang="en-US" altLang="en-US" sz="2400" dirty="0"/>
              <a:t>Example: Grammar </a:t>
            </a:r>
            <a:r>
              <a:rPr lang="en-US" altLang="en-US" sz="2400" dirty="0">
                <a:latin typeface="Courier New" panose="02070309020205020404" pitchFamily="49" charset="0"/>
                <a:cs typeface="Courier New" panose="02070309020205020404" pitchFamily="49" charset="0"/>
              </a:rPr>
              <a:t>G</a:t>
            </a:r>
            <a:r>
              <a:rPr lang="en-US" altLang="en-US" sz="2400" dirty="0"/>
              <a:t>, </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sz="2400" dirty="0">
                <a:latin typeface="Courier New" panose="02070309020205020404" pitchFamily="49" charset="0"/>
                <a:cs typeface="Courier New" panose="02070309020205020404" pitchFamily="49" charset="0"/>
                <a:sym typeface="Symbol" panose="05050102010706020507" pitchFamily="18" charset="2"/>
              </a:rPr>
              <a:t>EXPR</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a:t>
            </a:r>
          </a:p>
          <a:p>
            <a:pPr algn="ctr">
              <a:lnSpc>
                <a:spcPct val="110000"/>
              </a:lnSpc>
              <a:buClr>
                <a:schemeClr val="tx1"/>
              </a:buClr>
            </a:pPr>
            <a:r>
              <a:rPr lang="en-US" altLang="en-US" sz="2400" b="1" dirty="0"/>
              <a:t>Two parse trees for the string </a:t>
            </a:r>
            <a:r>
              <a:rPr lang="en-US" altLang="en-US" sz="2400" b="1" dirty="0" err="1">
                <a:latin typeface="Courier New" panose="02070309020205020404" pitchFamily="49" charset="0"/>
                <a:cs typeface="Courier New" panose="02070309020205020404" pitchFamily="49" charset="0"/>
              </a:rPr>
              <a:t>a+a</a:t>
            </a:r>
            <a:r>
              <a:rPr lang="en-US" altLang="en-US" sz="2400" b="1" dirty="0" err="1">
                <a:latin typeface="Courier New" panose="02070309020205020404" pitchFamily="49" charset="0"/>
                <a:cs typeface="Courier New" panose="02070309020205020404" pitchFamily="49" charset="0"/>
                <a:sym typeface="Symbol" panose="05050102010706020507" pitchFamily="18" charset="2"/>
              </a:rPr>
              <a:t></a:t>
            </a:r>
            <a:r>
              <a:rPr lang="en-US" altLang="en-US" sz="2400" b="1" dirty="0" err="1">
                <a:latin typeface="Courier New" panose="02070309020205020404" pitchFamily="49" charset="0"/>
                <a:cs typeface="Courier New" panose="02070309020205020404" pitchFamily="49" charset="0"/>
              </a:rPr>
              <a:t>a</a:t>
            </a:r>
            <a:r>
              <a:rPr lang="en-US" altLang="en-US" sz="2400" b="1" dirty="0">
                <a:latin typeface="Courier New" panose="02070309020205020404" pitchFamily="49" charset="0"/>
                <a:cs typeface="Courier New" panose="02070309020205020404" pitchFamily="49" charset="0"/>
              </a:rPr>
              <a:t> </a:t>
            </a:r>
            <a:r>
              <a:rPr lang="en-US" altLang="en-US" sz="2400" b="1" dirty="0"/>
              <a:t>in </a:t>
            </a:r>
            <a:r>
              <a:rPr lang="en-US" altLang="en-US" sz="2400" b="1" dirty="0">
                <a:latin typeface="Courier New" panose="02070309020205020404" pitchFamily="49" charset="0"/>
                <a:cs typeface="Courier New" panose="02070309020205020404" pitchFamily="49" charset="0"/>
              </a:rPr>
              <a:t>G</a:t>
            </a:r>
            <a:r>
              <a:rPr lang="en-US" altLang="en-US" sz="2400" b="1" dirty="0"/>
              <a:t> </a:t>
            </a:r>
            <a:endParaRPr lang="en-US" altLang="en-US" sz="2400" dirty="0"/>
          </a:p>
        </p:txBody>
      </p:sp>
      <p:sp>
        <p:nvSpPr>
          <p:cNvPr id="5" name="Text Box 4">
            <a:extLst>
              <a:ext uri="{FF2B5EF4-FFF2-40B4-BE49-F238E27FC236}">
                <a16:creationId xmlns:a16="http://schemas.microsoft.com/office/drawing/2014/main" id="{D6C763DF-38D5-403E-9C7E-91F7ACF094FE}"/>
              </a:ext>
            </a:extLst>
          </p:cNvPr>
          <p:cNvSpPr txBox="1">
            <a:spLocks noChangeArrowheads="1"/>
          </p:cNvSpPr>
          <p:nvPr/>
        </p:nvSpPr>
        <p:spPr bwMode="auto">
          <a:xfrm>
            <a:off x="17961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6" name="Text Box 5">
            <a:extLst>
              <a:ext uri="{FF2B5EF4-FFF2-40B4-BE49-F238E27FC236}">
                <a16:creationId xmlns:a16="http://schemas.microsoft.com/office/drawing/2014/main" id="{75C1C31B-FFC2-4E60-B1AF-D8D752DDEBBD}"/>
              </a:ext>
            </a:extLst>
          </p:cNvPr>
          <p:cNvSpPr txBox="1">
            <a:spLocks noChangeArrowheads="1"/>
          </p:cNvSpPr>
          <p:nvPr/>
        </p:nvSpPr>
        <p:spPr bwMode="auto">
          <a:xfrm>
            <a:off x="25581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7" name="Text Box 6">
            <a:extLst>
              <a:ext uri="{FF2B5EF4-FFF2-40B4-BE49-F238E27FC236}">
                <a16:creationId xmlns:a16="http://schemas.microsoft.com/office/drawing/2014/main" id="{2FA52B7B-9E26-4EAC-9C92-6CED97026EDD}"/>
              </a:ext>
            </a:extLst>
          </p:cNvPr>
          <p:cNvSpPr txBox="1">
            <a:spLocks noChangeArrowheads="1"/>
          </p:cNvSpPr>
          <p:nvPr/>
        </p:nvSpPr>
        <p:spPr bwMode="auto">
          <a:xfrm>
            <a:off x="11103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8" name="Text Box 7">
            <a:extLst>
              <a:ext uri="{FF2B5EF4-FFF2-40B4-BE49-F238E27FC236}">
                <a16:creationId xmlns:a16="http://schemas.microsoft.com/office/drawing/2014/main" id="{FC1CF906-1AFF-40ED-8260-6928427D2205}"/>
              </a:ext>
            </a:extLst>
          </p:cNvPr>
          <p:cNvSpPr txBox="1">
            <a:spLocks noChangeArrowheads="1"/>
          </p:cNvSpPr>
          <p:nvPr/>
        </p:nvSpPr>
        <p:spPr bwMode="auto">
          <a:xfrm>
            <a:off x="1567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9" name="Text Box 8">
            <a:extLst>
              <a:ext uri="{FF2B5EF4-FFF2-40B4-BE49-F238E27FC236}">
                <a16:creationId xmlns:a16="http://schemas.microsoft.com/office/drawing/2014/main" id="{249B5A96-576A-4D09-889A-44346EB5BF07}"/>
              </a:ext>
            </a:extLst>
          </p:cNvPr>
          <p:cNvSpPr txBox="1">
            <a:spLocks noChangeArrowheads="1"/>
          </p:cNvSpPr>
          <p:nvPr/>
        </p:nvSpPr>
        <p:spPr bwMode="auto">
          <a:xfrm>
            <a:off x="4245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eaLnBrk="1" hangingPunct="1"/>
            <a:r>
              <a:rPr lang="en-US" altLang="en-US" b="0">
                <a:solidFill>
                  <a:srgbClr val="FF0000"/>
                </a:solidFill>
                <a:sym typeface="Symbol" panose="05050102010706020507" pitchFamily="18" charset="2"/>
              </a:rPr>
              <a:t>EXPR</a:t>
            </a:r>
          </a:p>
        </p:txBody>
      </p:sp>
      <p:sp>
        <p:nvSpPr>
          <p:cNvPr id="10" name="Text Box 14">
            <a:extLst>
              <a:ext uri="{FF2B5EF4-FFF2-40B4-BE49-F238E27FC236}">
                <a16:creationId xmlns:a16="http://schemas.microsoft.com/office/drawing/2014/main" id="{A32148D9-F684-4A67-9634-801735AB2883}"/>
              </a:ext>
            </a:extLst>
          </p:cNvPr>
          <p:cNvSpPr txBox="1">
            <a:spLocks noChangeArrowheads="1"/>
          </p:cNvSpPr>
          <p:nvPr/>
        </p:nvSpPr>
        <p:spPr bwMode="auto">
          <a:xfrm>
            <a:off x="500749" y="559616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11" name="Text Box 15">
            <a:extLst>
              <a:ext uri="{FF2B5EF4-FFF2-40B4-BE49-F238E27FC236}">
                <a16:creationId xmlns:a16="http://schemas.microsoft.com/office/drawing/2014/main" id="{F1C01338-6405-4E15-8024-0BB6BC644171}"/>
              </a:ext>
            </a:extLst>
          </p:cNvPr>
          <p:cNvSpPr txBox="1">
            <a:spLocks noChangeArrowheads="1"/>
          </p:cNvSpPr>
          <p:nvPr/>
        </p:nvSpPr>
        <p:spPr bwMode="auto">
          <a:xfrm>
            <a:off x="27105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12" name="Text Box 16">
            <a:extLst>
              <a:ext uri="{FF2B5EF4-FFF2-40B4-BE49-F238E27FC236}">
                <a16:creationId xmlns:a16="http://schemas.microsoft.com/office/drawing/2014/main" id="{B7E346D4-B077-4E17-B069-D95726CB8A57}"/>
              </a:ext>
            </a:extLst>
          </p:cNvPr>
          <p:cNvSpPr txBox="1">
            <a:spLocks noChangeArrowheads="1"/>
          </p:cNvSpPr>
          <p:nvPr/>
        </p:nvSpPr>
        <p:spPr bwMode="auto">
          <a:xfrm>
            <a:off x="1643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13" name="Text Box 20">
            <a:extLst>
              <a:ext uri="{FF2B5EF4-FFF2-40B4-BE49-F238E27FC236}">
                <a16:creationId xmlns:a16="http://schemas.microsoft.com/office/drawing/2014/main" id="{883B0E31-D4E2-43CD-B728-198732FA32DF}"/>
              </a:ext>
            </a:extLst>
          </p:cNvPr>
          <p:cNvSpPr txBox="1">
            <a:spLocks noChangeArrowheads="1"/>
          </p:cNvSpPr>
          <p:nvPr/>
        </p:nvSpPr>
        <p:spPr bwMode="auto">
          <a:xfrm>
            <a:off x="1062724" y="561362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t>
            </a:r>
          </a:p>
        </p:txBody>
      </p:sp>
      <p:sp>
        <p:nvSpPr>
          <p:cNvPr id="14" name="Text Box 22">
            <a:extLst>
              <a:ext uri="{FF2B5EF4-FFF2-40B4-BE49-F238E27FC236}">
                <a16:creationId xmlns:a16="http://schemas.microsoft.com/office/drawing/2014/main" id="{8C30A59D-6626-49F4-95DE-B290654A4E6E}"/>
              </a:ext>
            </a:extLst>
          </p:cNvPr>
          <p:cNvSpPr txBox="1">
            <a:spLocks noChangeArrowheads="1"/>
          </p:cNvSpPr>
          <p:nvPr/>
        </p:nvSpPr>
        <p:spPr bwMode="auto">
          <a:xfrm>
            <a:off x="2100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olidFill>
                  <a:srgbClr val="FF0000"/>
                </a:solidFill>
                <a:sym typeface="Symbol" panose="05050102010706020507" pitchFamily="18" charset="2"/>
              </a:rPr>
              <a:t></a:t>
            </a:r>
          </a:p>
        </p:txBody>
      </p:sp>
      <p:cxnSp>
        <p:nvCxnSpPr>
          <p:cNvPr id="15" name="AutoShape 24">
            <a:extLst>
              <a:ext uri="{FF2B5EF4-FFF2-40B4-BE49-F238E27FC236}">
                <a16:creationId xmlns:a16="http://schemas.microsoft.com/office/drawing/2014/main" id="{AB4A18E8-431C-4AE2-AC26-07C4C37FE12C}"/>
              </a:ext>
            </a:extLst>
          </p:cNvPr>
          <p:cNvCxnSpPr>
            <a:cxnSpLocks noChangeShapeType="1"/>
            <a:stCxn id="5" idx="2"/>
            <a:endCxn id="7" idx="0"/>
          </p:cNvCxnSpPr>
          <p:nvPr/>
        </p:nvCxnSpPr>
        <p:spPr bwMode="auto">
          <a:xfrm flipH="1">
            <a:off x="1491349" y="3387954"/>
            <a:ext cx="6858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6" name="AutoShape 25">
            <a:extLst>
              <a:ext uri="{FF2B5EF4-FFF2-40B4-BE49-F238E27FC236}">
                <a16:creationId xmlns:a16="http://schemas.microsoft.com/office/drawing/2014/main" id="{A075391E-7944-475C-B34A-7B9CC97EC84A}"/>
              </a:ext>
            </a:extLst>
          </p:cNvPr>
          <p:cNvCxnSpPr>
            <a:cxnSpLocks noChangeShapeType="1"/>
            <a:stCxn id="5" idx="2"/>
            <a:endCxn id="6" idx="0"/>
          </p:cNvCxnSpPr>
          <p:nvPr/>
        </p:nvCxnSpPr>
        <p:spPr bwMode="auto">
          <a:xfrm>
            <a:off x="21771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7" name="AutoShape 26">
            <a:extLst>
              <a:ext uri="{FF2B5EF4-FFF2-40B4-BE49-F238E27FC236}">
                <a16:creationId xmlns:a16="http://schemas.microsoft.com/office/drawing/2014/main" id="{2D2CF383-4FD2-412C-8893-A602193C8B04}"/>
              </a:ext>
            </a:extLst>
          </p:cNvPr>
          <p:cNvCxnSpPr>
            <a:cxnSpLocks noChangeShapeType="1"/>
            <a:stCxn id="7" idx="2"/>
            <a:endCxn id="9" idx="0"/>
          </p:cNvCxnSpPr>
          <p:nvPr/>
        </p:nvCxnSpPr>
        <p:spPr bwMode="auto">
          <a:xfrm flipH="1">
            <a:off x="805549" y="3997554"/>
            <a:ext cx="685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8" name="AutoShape 27">
            <a:extLst>
              <a:ext uri="{FF2B5EF4-FFF2-40B4-BE49-F238E27FC236}">
                <a16:creationId xmlns:a16="http://schemas.microsoft.com/office/drawing/2014/main" id="{A7A84CDF-F05F-49D4-8E86-9DD9E6ABF59D}"/>
              </a:ext>
            </a:extLst>
          </p:cNvPr>
          <p:cNvCxnSpPr>
            <a:cxnSpLocks noChangeShapeType="1"/>
            <a:stCxn id="7" idx="2"/>
            <a:endCxn id="8" idx="0"/>
          </p:cNvCxnSpPr>
          <p:nvPr/>
        </p:nvCxnSpPr>
        <p:spPr bwMode="auto">
          <a:xfrm>
            <a:off x="1491349" y="3997554"/>
            <a:ext cx="4572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9" name="AutoShape 28">
            <a:extLst>
              <a:ext uri="{FF2B5EF4-FFF2-40B4-BE49-F238E27FC236}">
                <a16:creationId xmlns:a16="http://schemas.microsoft.com/office/drawing/2014/main" id="{B5A544C4-75A1-4CBA-A0B3-BEEBF85F0818}"/>
              </a:ext>
            </a:extLst>
          </p:cNvPr>
          <p:cNvCxnSpPr>
            <a:cxnSpLocks noChangeShapeType="1"/>
            <a:stCxn id="9" idx="2"/>
            <a:endCxn id="10" idx="0"/>
          </p:cNvCxnSpPr>
          <p:nvPr/>
        </p:nvCxnSpPr>
        <p:spPr bwMode="auto">
          <a:xfrm rot="5400000">
            <a:off x="425343" y="5215960"/>
            <a:ext cx="68421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0" name="AutoShape 29">
            <a:extLst>
              <a:ext uri="{FF2B5EF4-FFF2-40B4-BE49-F238E27FC236}">
                <a16:creationId xmlns:a16="http://schemas.microsoft.com/office/drawing/2014/main" id="{ABC02112-18CB-4984-8123-09A173B7CCE2}"/>
              </a:ext>
            </a:extLst>
          </p:cNvPr>
          <p:cNvCxnSpPr>
            <a:cxnSpLocks noChangeShapeType="1"/>
            <a:stCxn id="7" idx="2"/>
            <a:endCxn id="13" idx="0"/>
          </p:cNvCxnSpPr>
          <p:nvPr/>
        </p:nvCxnSpPr>
        <p:spPr bwMode="auto">
          <a:xfrm rot="5400000">
            <a:off x="583299" y="4705579"/>
            <a:ext cx="1616075" cy="2000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1" name="AutoShape 30">
            <a:extLst>
              <a:ext uri="{FF2B5EF4-FFF2-40B4-BE49-F238E27FC236}">
                <a16:creationId xmlns:a16="http://schemas.microsoft.com/office/drawing/2014/main" id="{0B925197-DED1-4251-AA3D-F9133FCC9BD3}"/>
              </a:ext>
            </a:extLst>
          </p:cNvPr>
          <p:cNvCxnSpPr>
            <a:cxnSpLocks noChangeShapeType="1"/>
            <a:stCxn id="8" idx="2"/>
            <a:endCxn id="12" idx="0"/>
          </p:cNvCxnSpPr>
          <p:nvPr/>
        </p:nvCxnSpPr>
        <p:spPr bwMode="auto">
          <a:xfrm rot="5400000">
            <a:off x="1552468" y="5231835"/>
            <a:ext cx="715962" cy="762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2" name="AutoShape 31">
            <a:extLst>
              <a:ext uri="{FF2B5EF4-FFF2-40B4-BE49-F238E27FC236}">
                <a16:creationId xmlns:a16="http://schemas.microsoft.com/office/drawing/2014/main" id="{7407C015-D6E1-44D7-83E5-5D40E8D39D9E}"/>
              </a:ext>
            </a:extLst>
          </p:cNvPr>
          <p:cNvCxnSpPr>
            <a:cxnSpLocks noChangeShapeType="1"/>
            <a:stCxn id="5" idx="2"/>
            <a:endCxn id="14" idx="0"/>
          </p:cNvCxnSpPr>
          <p:nvPr/>
        </p:nvCxnSpPr>
        <p:spPr bwMode="auto">
          <a:xfrm rot="16200000" flipH="1">
            <a:off x="1133368" y="4431735"/>
            <a:ext cx="2239962" cy="15240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3" name="AutoShape 32">
            <a:extLst>
              <a:ext uri="{FF2B5EF4-FFF2-40B4-BE49-F238E27FC236}">
                <a16:creationId xmlns:a16="http://schemas.microsoft.com/office/drawing/2014/main" id="{BC6B4FC2-FFBE-4410-A8C1-201F87664593}"/>
              </a:ext>
            </a:extLst>
          </p:cNvPr>
          <p:cNvCxnSpPr>
            <a:cxnSpLocks noChangeShapeType="1"/>
            <a:stCxn id="6" idx="2"/>
            <a:endCxn id="11" idx="0"/>
          </p:cNvCxnSpPr>
          <p:nvPr/>
        </p:nvCxnSpPr>
        <p:spPr bwMode="auto">
          <a:xfrm rot="5400000">
            <a:off x="2123968" y="4812735"/>
            <a:ext cx="1630363" cy="317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4" name="Text Box 9">
            <a:extLst>
              <a:ext uri="{FF2B5EF4-FFF2-40B4-BE49-F238E27FC236}">
                <a16:creationId xmlns:a16="http://schemas.microsoft.com/office/drawing/2014/main" id="{F1841C78-51E3-4FD4-9A86-5D6E6A020969}"/>
              </a:ext>
            </a:extLst>
          </p:cNvPr>
          <p:cNvSpPr txBox="1">
            <a:spLocks noChangeArrowheads="1"/>
          </p:cNvSpPr>
          <p:nvPr/>
        </p:nvSpPr>
        <p:spPr bwMode="auto">
          <a:xfrm>
            <a:off x="53775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5" name="Text Box 10">
            <a:extLst>
              <a:ext uri="{FF2B5EF4-FFF2-40B4-BE49-F238E27FC236}">
                <a16:creationId xmlns:a16="http://schemas.microsoft.com/office/drawing/2014/main" id="{395D05A5-819F-4187-BCCA-1A99672A3B85}"/>
              </a:ext>
            </a:extLst>
          </p:cNvPr>
          <p:cNvSpPr txBox="1">
            <a:spLocks noChangeArrowheads="1"/>
          </p:cNvSpPr>
          <p:nvPr/>
        </p:nvSpPr>
        <p:spPr bwMode="auto">
          <a:xfrm>
            <a:off x="6291949" y="3113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6" name="Text Box 11">
            <a:extLst>
              <a:ext uri="{FF2B5EF4-FFF2-40B4-BE49-F238E27FC236}">
                <a16:creationId xmlns:a16="http://schemas.microsoft.com/office/drawing/2014/main" id="{2A713371-B29A-4C64-AB81-EBB41672F25D}"/>
              </a:ext>
            </a:extLst>
          </p:cNvPr>
          <p:cNvSpPr txBox="1">
            <a:spLocks noChangeArrowheads="1"/>
          </p:cNvSpPr>
          <p:nvPr/>
        </p:nvSpPr>
        <p:spPr bwMode="auto">
          <a:xfrm>
            <a:off x="64443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7" name="Text Box 12">
            <a:extLst>
              <a:ext uri="{FF2B5EF4-FFF2-40B4-BE49-F238E27FC236}">
                <a16:creationId xmlns:a16="http://schemas.microsoft.com/office/drawing/2014/main" id="{C98AC774-1458-4341-AB3A-4786CCFA56B5}"/>
              </a:ext>
            </a:extLst>
          </p:cNvPr>
          <p:cNvSpPr txBox="1">
            <a:spLocks noChangeArrowheads="1"/>
          </p:cNvSpPr>
          <p:nvPr/>
        </p:nvSpPr>
        <p:spPr bwMode="auto">
          <a:xfrm>
            <a:off x="7053949" y="37229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8" name="Text Box 13">
            <a:extLst>
              <a:ext uri="{FF2B5EF4-FFF2-40B4-BE49-F238E27FC236}">
                <a16:creationId xmlns:a16="http://schemas.microsoft.com/office/drawing/2014/main" id="{A73B73C2-07B1-4BA4-9423-28E4B0B639CF}"/>
              </a:ext>
            </a:extLst>
          </p:cNvPr>
          <p:cNvSpPr txBox="1">
            <a:spLocks noChangeArrowheads="1"/>
          </p:cNvSpPr>
          <p:nvPr/>
        </p:nvSpPr>
        <p:spPr bwMode="auto">
          <a:xfrm>
            <a:off x="8120749" y="4637316"/>
            <a:ext cx="762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b="0">
                <a:solidFill>
                  <a:srgbClr val="FF0000"/>
                </a:solidFill>
                <a:sym typeface="Symbol" panose="05050102010706020507" pitchFamily="18" charset="2"/>
              </a:rPr>
              <a:t>EXPR</a:t>
            </a:r>
          </a:p>
        </p:txBody>
      </p:sp>
      <p:sp>
        <p:nvSpPr>
          <p:cNvPr id="29" name="Text Box 17">
            <a:extLst>
              <a:ext uri="{FF2B5EF4-FFF2-40B4-BE49-F238E27FC236}">
                <a16:creationId xmlns:a16="http://schemas.microsoft.com/office/drawing/2014/main" id="{76D4B6FC-AC96-41BA-855A-35A10F4A2018}"/>
              </a:ext>
            </a:extLst>
          </p:cNvPr>
          <p:cNvSpPr txBox="1">
            <a:spLocks noChangeArrowheads="1"/>
          </p:cNvSpPr>
          <p:nvPr/>
        </p:nvSpPr>
        <p:spPr bwMode="auto">
          <a:xfrm>
            <a:off x="8273149" y="55945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30" name="Text Box 18">
            <a:extLst>
              <a:ext uri="{FF2B5EF4-FFF2-40B4-BE49-F238E27FC236}">
                <a16:creationId xmlns:a16="http://schemas.microsoft.com/office/drawing/2014/main" id="{CF4A92F1-2000-40DE-8483-8916A5E20FE9}"/>
              </a:ext>
            </a:extLst>
          </p:cNvPr>
          <p:cNvSpPr txBox="1">
            <a:spLocks noChangeArrowheads="1"/>
          </p:cNvSpPr>
          <p:nvPr/>
        </p:nvSpPr>
        <p:spPr bwMode="auto">
          <a:xfrm>
            <a:off x="65967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31" name="Text Box 19">
            <a:extLst>
              <a:ext uri="{FF2B5EF4-FFF2-40B4-BE49-F238E27FC236}">
                <a16:creationId xmlns:a16="http://schemas.microsoft.com/office/drawing/2014/main" id="{8700FEF0-98BC-4185-82DD-CFC79F7144EC}"/>
              </a:ext>
            </a:extLst>
          </p:cNvPr>
          <p:cNvSpPr txBox="1">
            <a:spLocks noChangeArrowheads="1"/>
          </p:cNvSpPr>
          <p:nvPr/>
        </p:nvSpPr>
        <p:spPr bwMode="auto">
          <a:xfrm>
            <a:off x="5529949" y="5627916"/>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a:t>
            </a:r>
          </a:p>
        </p:txBody>
      </p:sp>
      <p:sp>
        <p:nvSpPr>
          <p:cNvPr id="32" name="Text Box 21">
            <a:extLst>
              <a:ext uri="{FF2B5EF4-FFF2-40B4-BE49-F238E27FC236}">
                <a16:creationId xmlns:a16="http://schemas.microsoft.com/office/drawing/2014/main" id="{A20E683B-4DDA-4D67-9ABB-DDE7045A4BD9}"/>
              </a:ext>
            </a:extLst>
          </p:cNvPr>
          <p:cNvSpPr txBox="1">
            <a:spLocks noChangeArrowheads="1"/>
          </p:cNvSpPr>
          <p:nvPr/>
        </p:nvSpPr>
        <p:spPr bwMode="auto">
          <a:xfrm>
            <a:off x="7434949" y="5629504"/>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a:solidFill>
                  <a:srgbClr val="FF0000"/>
                </a:solidFill>
                <a:sym typeface="Symbol" panose="05050102010706020507" pitchFamily="18" charset="2"/>
              </a:rPr>
              <a:t></a:t>
            </a:r>
          </a:p>
        </p:txBody>
      </p:sp>
      <p:sp>
        <p:nvSpPr>
          <p:cNvPr id="33" name="Text Box 23">
            <a:extLst>
              <a:ext uri="{FF2B5EF4-FFF2-40B4-BE49-F238E27FC236}">
                <a16:creationId xmlns:a16="http://schemas.microsoft.com/office/drawing/2014/main" id="{4E0149FD-55A3-4B03-8626-EDB0472E1881}"/>
              </a:ext>
            </a:extLst>
          </p:cNvPr>
          <p:cNvSpPr txBox="1">
            <a:spLocks noChangeArrowheads="1"/>
          </p:cNvSpPr>
          <p:nvPr/>
        </p:nvSpPr>
        <p:spPr bwMode="auto">
          <a:xfrm>
            <a:off x="6001437" y="5632679"/>
            <a:ext cx="457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sz="1200" b="1">
                <a:solidFill>
                  <a:schemeClr val="tx1"/>
                </a:solidFill>
                <a:latin typeface="Arial" panose="020B0604020202020204" pitchFamily="34" charset="0"/>
              </a:defRPr>
            </a:lvl1pPr>
            <a:lvl2pPr marL="742950" indent="-285750" eaLnBrk="0" hangingPunct="0">
              <a:defRPr sz="1200" b="1">
                <a:solidFill>
                  <a:schemeClr val="tx1"/>
                </a:solidFill>
                <a:latin typeface="Arial" panose="020B0604020202020204" pitchFamily="34" charset="0"/>
              </a:defRPr>
            </a:lvl2pPr>
            <a:lvl3pPr marL="1143000" indent="-228600" eaLnBrk="0" hangingPunct="0">
              <a:defRPr sz="1200" b="1">
                <a:solidFill>
                  <a:schemeClr val="tx1"/>
                </a:solidFill>
                <a:latin typeface="Arial" panose="020B0604020202020204" pitchFamily="34" charset="0"/>
              </a:defRPr>
            </a:lvl3pPr>
            <a:lvl4pPr marL="1600200" indent="-228600" eaLnBrk="0" hangingPunct="0">
              <a:defRPr sz="1200" b="1">
                <a:solidFill>
                  <a:schemeClr val="tx1"/>
                </a:solidFill>
                <a:latin typeface="Arial" panose="020B0604020202020204" pitchFamily="34" charset="0"/>
              </a:defRPr>
            </a:lvl4pPr>
            <a:lvl5pPr marL="2057400" indent="-228600" eaLnBrk="0" hangingPunct="0">
              <a:defRPr sz="1200" b="1">
                <a:solidFill>
                  <a:schemeClr val="tx1"/>
                </a:solidFill>
                <a:latin typeface="Arial" panose="020B0604020202020204" pitchFamily="34" charset="0"/>
              </a:defRPr>
            </a:lvl5pPr>
            <a:lvl6pPr marL="2514600" indent="-228600" eaLnBrk="0" fontAlgn="base" hangingPunct="0">
              <a:spcBef>
                <a:spcPct val="50000"/>
              </a:spcBef>
              <a:spcAft>
                <a:spcPct val="0"/>
              </a:spcAft>
              <a:defRPr sz="1200" b="1">
                <a:solidFill>
                  <a:schemeClr val="tx1"/>
                </a:solidFill>
                <a:latin typeface="Arial" panose="020B0604020202020204" pitchFamily="34" charset="0"/>
              </a:defRPr>
            </a:lvl6pPr>
            <a:lvl7pPr marL="2971800" indent="-228600" eaLnBrk="0" fontAlgn="base" hangingPunct="0">
              <a:spcBef>
                <a:spcPct val="50000"/>
              </a:spcBef>
              <a:spcAft>
                <a:spcPct val="0"/>
              </a:spcAft>
              <a:defRPr sz="1200" b="1">
                <a:solidFill>
                  <a:schemeClr val="tx1"/>
                </a:solidFill>
                <a:latin typeface="Arial" panose="020B0604020202020204" pitchFamily="34" charset="0"/>
              </a:defRPr>
            </a:lvl7pPr>
            <a:lvl8pPr marL="3429000" indent="-228600" eaLnBrk="0" fontAlgn="base" hangingPunct="0">
              <a:spcBef>
                <a:spcPct val="50000"/>
              </a:spcBef>
              <a:spcAft>
                <a:spcPct val="0"/>
              </a:spcAft>
              <a:defRPr sz="1200" b="1">
                <a:solidFill>
                  <a:schemeClr val="tx1"/>
                </a:solidFill>
                <a:latin typeface="Arial" panose="020B0604020202020204" pitchFamily="34" charset="0"/>
              </a:defRPr>
            </a:lvl8pPr>
            <a:lvl9pPr marL="3886200" indent="-228600" eaLnBrk="0" fontAlgn="base" hangingPunct="0">
              <a:spcBef>
                <a:spcPct val="50000"/>
              </a:spcBef>
              <a:spcAft>
                <a:spcPct val="0"/>
              </a:spcAft>
              <a:defRPr sz="1200" b="1">
                <a:solidFill>
                  <a:schemeClr val="tx1"/>
                </a:solidFill>
                <a:latin typeface="Arial" panose="020B0604020202020204" pitchFamily="34" charset="0"/>
              </a:defRPr>
            </a:lvl9pPr>
          </a:lstStyle>
          <a:p>
            <a:pPr algn="ctr" eaLnBrk="1" hangingPunct="1"/>
            <a:r>
              <a:rPr lang="en-US" altLang="en-US" sz="1600" b="0">
                <a:solidFill>
                  <a:srgbClr val="FF0000"/>
                </a:solidFill>
              </a:rPr>
              <a:t>+</a:t>
            </a:r>
          </a:p>
        </p:txBody>
      </p:sp>
      <p:cxnSp>
        <p:nvCxnSpPr>
          <p:cNvPr id="34" name="AutoShape 33">
            <a:extLst>
              <a:ext uri="{FF2B5EF4-FFF2-40B4-BE49-F238E27FC236}">
                <a16:creationId xmlns:a16="http://schemas.microsoft.com/office/drawing/2014/main" id="{F07D42EF-C427-4BC5-80E2-8BA5B8855F13}"/>
              </a:ext>
            </a:extLst>
          </p:cNvPr>
          <p:cNvCxnSpPr>
            <a:cxnSpLocks noChangeShapeType="1"/>
            <a:stCxn id="25" idx="2"/>
            <a:endCxn id="24" idx="0"/>
          </p:cNvCxnSpPr>
          <p:nvPr/>
        </p:nvCxnSpPr>
        <p:spPr bwMode="auto">
          <a:xfrm flipH="1">
            <a:off x="5758549" y="3387954"/>
            <a:ext cx="9144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5" name="AutoShape 34">
            <a:extLst>
              <a:ext uri="{FF2B5EF4-FFF2-40B4-BE49-F238E27FC236}">
                <a16:creationId xmlns:a16="http://schemas.microsoft.com/office/drawing/2014/main" id="{F5CC7920-432F-45D7-9619-72CDEC71F189}"/>
              </a:ext>
            </a:extLst>
          </p:cNvPr>
          <p:cNvCxnSpPr>
            <a:cxnSpLocks noChangeShapeType="1"/>
            <a:stCxn id="25" idx="2"/>
            <a:endCxn id="27" idx="0"/>
          </p:cNvCxnSpPr>
          <p:nvPr/>
        </p:nvCxnSpPr>
        <p:spPr bwMode="auto">
          <a:xfrm>
            <a:off x="6672949" y="3387954"/>
            <a:ext cx="762000" cy="334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6" name="AutoShape 35">
            <a:extLst>
              <a:ext uri="{FF2B5EF4-FFF2-40B4-BE49-F238E27FC236}">
                <a16:creationId xmlns:a16="http://schemas.microsoft.com/office/drawing/2014/main" id="{93ADE094-EFF4-4A5D-A3A3-6A1187940F06}"/>
              </a:ext>
            </a:extLst>
          </p:cNvPr>
          <p:cNvCxnSpPr>
            <a:cxnSpLocks noChangeShapeType="1"/>
            <a:stCxn id="25" idx="2"/>
            <a:endCxn id="33" idx="0"/>
          </p:cNvCxnSpPr>
          <p:nvPr/>
        </p:nvCxnSpPr>
        <p:spPr bwMode="auto">
          <a:xfrm flipH="1">
            <a:off x="6230037" y="3387954"/>
            <a:ext cx="442912" cy="22447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7" name="AutoShape 36">
            <a:extLst>
              <a:ext uri="{FF2B5EF4-FFF2-40B4-BE49-F238E27FC236}">
                <a16:creationId xmlns:a16="http://schemas.microsoft.com/office/drawing/2014/main" id="{96D6F7B1-3507-4514-95DD-0824E5983C7C}"/>
              </a:ext>
            </a:extLst>
          </p:cNvPr>
          <p:cNvCxnSpPr>
            <a:cxnSpLocks noChangeShapeType="1"/>
            <a:stCxn id="24" idx="2"/>
            <a:endCxn id="31" idx="0"/>
          </p:cNvCxnSpPr>
          <p:nvPr/>
        </p:nvCxnSpPr>
        <p:spPr bwMode="auto">
          <a:xfrm>
            <a:off x="5758549" y="3997554"/>
            <a:ext cx="0" cy="16303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8" name="AutoShape 37">
            <a:extLst>
              <a:ext uri="{FF2B5EF4-FFF2-40B4-BE49-F238E27FC236}">
                <a16:creationId xmlns:a16="http://schemas.microsoft.com/office/drawing/2014/main" id="{041C8FA4-3E19-4F0D-9BE8-19FFC110DA46}"/>
              </a:ext>
            </a:extLst>
          </p:cNvPr>
          <p:cNvCxnSpPr>
            <a:cxnSpLocks noChangeShapeType="1"/>
            <a:stCxn id="27" idx="2"/>
            <a:endCxn id="26" idx="0"/>
          </p:cNvCxnSpPr>
          <p:nvPr/>
        </p:nvCxnSpPr>
        <p:spPr bwMode="auto">
          <a:xfrm flipH="1">
            <a:off x="6825349" y="3997554"/>
            <a:ext cx="6096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39" name="AutoShape 38">
            <a:extLst>
              <a:ext uri="{FF2B5EF4-FFF2-40B4-BE49-F238E27FC236}">
                <a16:creationId xmlns:a16="http://schemas.microsoft.com/office/drawing/2014/main" id="{9DAE6DB1-3435-4CEA-A8F8-AFA26FFD2FCE}"/>
              </a:ext>
            </a:extLst>
          </p:cNvPr>
          <p:cNvCxnSpPr>
            <a:cxnSpLocks noChangeShapeType="1"/>
            <a:stCxn id="27" idx="2"/>
            <a:endCxn id="28" idx="0"/>
          </p:cNvCxnSpPr>
          <p:nvPr/>
        </p:nvCxnSpPr>
        <p:spPr bwMode="auto">
          <a:xfrm>
            <a:off x="7434949" y="3997554"/>
            <a:ext cx="1066800" cy="6397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0" name="AutoShape 39">
            <a:extLst>
              <a:ext uri="{FF2B5EF4-FFF2-40B4-BE49-F238E27FC236}">
                <a16:creationId xmlns:a16="http://schemas.microsoft.com/office/drawing/2014/main" id="{3E76352F-DF63-47F0-B930-D153654BFE3F}"/>
              </a:ext>
            </a:extLst>
          </p:cNvPr>
          <p:cNvCxnSpPr>
            <a:cxnSpLocks noChangeShapeType="1"/>
            <a:stCxn id="27" idx="2"/>
            <a:endCxn id="32" idx="0"/>
          </p:cNvCxnSpPr>
          <p:nvPr/>
        </p:nvCxnSpPr>
        <p:spPr bwMode="auto">
          <a:xfrm>
            <a:off x="7434949" y="3997554"/>
            <a:ext cx="228600" cy="1631950"/>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1" name="AutoShape 40">
            <a:extLst>
              <a:ext uri="{FF2B5EF4-FFF2-40B4-BE49-F238E27FC236}">
                <a16:creationId xmlns:a16="http://schemas.microsoft.com/office/drawing/2014/main" id="{2953FA81-F827-4D82-83E9-E0FC01717003}"/>
              </a:ext>
            </a:extLst>
          </p:cNvPr>
          <p:cNvCxnSpPr>
            <a:cxnSpLocks noChangeShapeType="1"/>
            <a:stCxn id="26" idx="2"/>
            <a:endCxn id="30" idx="0"/>
          </p:cNvCxnSpPr>
          <p:nvPr/>
        </p:nvCxnSpPr>
        <p:spPr bwMode="auto">
          <a:xfrm>
            <a:off x="6825349" y="4911954"/>
            <a:ext cx="0" cy="715962"/>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2" name="AutoShape 41">
            <a:extLst>
              <a:ext uri="{FF2B5EF4-FFF2-40B4-BE49-F238E27FC236}">
                <a16:creationId xmlns:a16="http://schemas.microsoft.com/office/drawing/2014/main" id="{F15E3420-58C3-4093-8865-0085F7FD2F62}"/>
              </a:ext>
            </a:extLst>
          </p:cNvPr>
          <p:cNvCxnSpPr>
            <a:cxnSpLocks noChangeShapeType="1"/>
            <a:stCxn id="28" idx="2"/>
            <a:endCxn id="29" idx="0"/>
          </p:cNvCxnSpPr>
          <p:nvPr/>
        </p:nvCxnSpPr>
        <p:spPr bwMode="auto">
          <a:xfrm>
            <a:off x="8501749" y="4911954"/>
            <a:ext cx="0" cy="682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22884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strips(downLeft)">
                                      <p:cBhvr>
                                        <p:cTn id="11" dur="500"/>
                                        <p:tgtEl>
                                          <p:spTgt spid="15"/>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strips(downLeft)">
                                      <p:cBhvr>
                                        <p:cTn id="19" dur="500"/>
                                        <p:tgtEl>
                                          <p:spTgt spid="22"/>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strips(downLeft)">
                                      <p:cBhvr>
                                        <p:cTn id="27" dur="500"/>
                                        <p:tgtEl>
                                          <p:spTgt spid="16"/>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12"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trips(downLeft)">
                                      <p:cBhvr>
                                        <p:cTn id="35" dur="500"/>
                                        <p:tgtEl>
                                          <p:spTgt spid="17"/>
                                        </p:tgtEl>
                                      </p:cBhvr>
                                    </p:animEffect>
                                  </p:child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8" presetClass="entr" presetSubtype="12"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strips(downLeft)">
                                      <p:cBhvr>
                                        <p:cTn id="43" dur="500"/>
                                        <p:tgtEl>
                                          <p:spTgt spid="20"/>
                                        </p:tgtEl>
                                      </p:cBhvr>
                                    </p:animEffec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8" presetClass="entr" presetSubtype="12" fill="hold"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strips(downLeft)">
                                      <p:cBhvr>
                                        <p:cTn id="51" dur="500"/>
                                        <p:tgtEl>
                                          <p:spTgt spid="18"/>
                                        </p:tgtEl>
                                      </p:cBhvr>
                                    </p:animEffect>
                                  </p:childTnLst>
                                </p:cTn>
                              </p:par>
                            </p:childTnLst>
                          </p:cTn>
                        </p:par>
                        <p:par>
                          <p:cTn id="52" fill="hold">
                            <p:stCondLst>
                              <p:cond delay="500"/>
                            </p:stCondLst>
                            <p:childTnLst>
                              <p:par>
                                <p:cTn id="53" presetID="1" presetClass="entr" presetSubtype="0"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8" presetClass="entr" presetSubtype="12" fill="hold" nodeType="click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strips(downLeft)">
                                      <p:cBhvr>
                                        <p:cTn id="59" dur="500"/>
                                        <p:tgtEl>
                                          <p:spTgt spid="19"/>
                                        </p:tgtEl>
                                      </p:cBhvr>
                                    </p:animEffect>
                                  </p:childTnLst>
                                </p:cTn>
                              </p:par>
                            </p:childTnLst>
                          </p:cTn>
                        </p:par>
                        <p:par>
                          <p:cTn id="60" fill="hold">
                            <p:stCondLst>
                              <p:cond delay="500"/>
                            </p:stCondLst>
                            <p:childTnLst>
                              <p:par>
                                <p:cTn id="61" presetID="1" presetClass="entr" presetSubtype="0"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8" presetClass="entr" presetSubtype="12" fill="hold" nodeType="click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strips(downLeft)">
                                      <p:cBhvr>
                                        <p:cTn id="67" dur="500"/>
                                        <p:tgtEl>
                                          <p:spTgt spid="21"/>
                                        </p:tgtEl>
                                      </p:cBhvr>
                                    </p:animEffec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8" presetClass="entr" presetSubtype="12"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animEffect transition="in" filter="strips(downLeft)">
                                      <p:cBhvr>
                                        <p:cTn id="75" dur="500"/>
                                        <p:tgtEl>
                                          <p:spTgt spid="23"/>
                                        </p:tgtEl>
                                      </p:cBhvr>
                                    </p:animEffect>
                                  </p:childTnLst>
                                </p:cTn>
                              </p:par>
                            </p:childTnLst>
                          </p:cTn>
                        </p:par>
                        <p:par>
                          <p:cTn id="76" fill="hold">
                            <p:stCondLst>
                              <p:cond delay="500"/>
                            </p:stCondLst>
                            <p:childTnLst>
                              <p:par>
                                <p:cTn id="77" presetID="1" presetClass="entr" presetSubtype="0" fill="hold" grpId="0" nodeType="afterEffect">
                                  <p:stCondLst>
                                    <p:cond delay="0"/>
                                  </p:stCondLst>
                                  <p:childTnLst>
                                    <p:set>
                                      <p:cBhvr>
                                        <p:cTn id="78" dur="1" fill="hold">
                                          <p:stCondLst>
                                            <p:cond delay="0"/>
                                          </p:stCondLst>
                                        </p:cTn>
                                        <p:tgtEl>
                                          <p:spTgt spid="1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8" presetClass="entr" presetSubtype="12" fill="hold"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strips(downLeft)">
                                      <p:cBhvr>
                                        <p:cTn id="87" dur="500"/>
                                        <p:tgtEl>
                                          <p:spTgt spid="34"/>
                                        </p:tgtEl>
                                      </p:cBhvr>
                                    </p:animEffect>
                                  </p:childTnLst>
                                </p:cTn>
                              </p:par>
                            </p:childTnLst>
                          </p:cTn>
                        </p:par>
                        <p:par>
                          <p:cTn id="88" fill="hold">
                            <p:stCondLst>
                              <p:cond delay="500"/>
                            </p:stCondLst>
                            <p:childTnLst>
                              <p:par>
                                <p:cTn id="89" presetID="1" presetClass="entr" presetSubtype="0" fill="hold" grpId="0" nodeType="after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8" presetClass="entr" presetSubtype="12" fill="hold" nodeType="clickEffect">
                                  <p:stCondLst>
                                    <p:cond delay="0"/>
                                  </p:stCondLst>
                                  <p:childTnLst>
                                    <p:set>
                                      <p:cBhvr>
                                        <p:cTn id="94" dur="1" fill="hold">
                                          <p:stCondLst>
                                            <p:cond delay="0"/>
                                          </p:stCondLst>
                                        </p:cTn>
                                        <p:tgtEl>
                                          <p:spTgt spid="36"/>
                                        </p:tgtEl>
                                        <p:attrNameLst>
                                          <p:attrName>style.visibility</p:attrName>
                                        </p:attrNameLst>
                                      </p:cBhvr>
                                      <p:to>
                                        <p:strVal val="visible"/>
                                      </p:to>
                                    </p:set>
                                    <p:animEffect transition="in" filter="strips(downLeft)">
                                      <p:cBhvr>
                                        <p:cTn id="95" dur="500"/>
                                        <p:tgtEl>
                                          <p:spTgt spid="36"/>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3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8" presetClass="entr" presetSubtype="12" fill="hold" nodeType="clickEffect">
                                  <p:stCondLst>
                                    <p:cond delay="0"/>
                                  </p:stCondLst>
                                  <p:childTnLst>
                                    <p:set>
                                      <p:cBhvr>
                                        <p:cTn id="102" dur="1" fill="hold">
                                          <p:stCondLst>
                                            <p:cond delay="0"/>
                                          </p:stCondLst>
                                        </p:cTn>
                                        <p:tgtEl>
                                          <p:spTgt spid="35"/>
                                        </p:tgtEl>
                                        <p:attrNameLst>
                                          <p:attrName>style.visibility</p:attrName>
                                        </p:attrNameLst>
                                      </p:cBhvr>
                                      <p:to>
                                        <p:strVal val="visible"/>
                                      </p:to>
                                    </p:set>
                                    <p:animEffect transition="in" filter="strips(downLeft)">
                                      <p:cBhvr>
                                        <p:cTn id="103" dur="500"/>
                                        <p:tgtEl>
                                          <p:spTgt spid="35"/>
                                        </p:tgtEl>
                                      </p:cBhvr>
                                    </p:animEffect>
                                  </p:childTnLst>
                                </p:cTn>
                              </p:par>
                            </p:childTnLst>
                          </p:cTn>
                        </p:par>
                        <p:par>
                          <p:cTn id="104" fill="hold">
                            <p:stCondLst>
                              <p:cond delay="500"/>
                            </p:stCondLst>
                            <p:childTnLst>
                              <p:par>
                                <p:cTn id="105" presetID="1" presetClass="entr" presetSubtype="0" fill="hold" grpId="0" nodeType="after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8" presetClass="entr" presetSubtype="12" fill="hold" nodeType="clickEffect">
                                  <p:stCondLst>
                                    <p:cond delay="0"/>
                                  </p:stCondLst>
                                  <p:childTnLst>
                                    <p:set>
                                      <p:cBhvr>
                                        <p:cTn id="110" dur="1" fill="hold">
                                          <p:stCondLst>
                                            <p:cond delay="0"/>
                                          </p:stCondLst>
                                        </p:cTn>
                                        <p:tgtEl>
                                          <p:spTgt spid="37"/>
                                        </p:tgtEl>
                                        <p:attrNameLst>
                                          <p:attrName>style.visibility</p:attrName>
                                        </p:attrNameLst>
                                      </p:cBhvr>
                                      <p:to>
                                        <p:strVal val="visible"/>
                                      </p:to>
                                    </p:set>
                                    <p:animEffect transition="in" filter="strips(downLeft)">
                                      <p:cBhvr>
                                        <p:cTn id="111" dur="500"/>
                                        <p:tgtEl>
                                          <p:spTgt spid="37"/>
                                        </p:tgtEl>
                                      </p:cBhvr>
                                    </p:animEffect>
                                  </p:childTnLst>
                                </p:cTn>
                              </p:par>
                            </p:childTnLst>
                          </p:cTn>
                        </p:par>
                        <p:par>
                          <p:cTn id="112" fill="hold">
                            <p:stCondLst>
                              <p:cond delay="500"/>
                            </p:stCondLst>
                            <p:childTnLst>
                              <p:par>
                                <p:cTn id="113" presetID="1" presetClass="entr" presetSubtype="0" fill="hold" grpId="0" nodeType="afterEffect">
                                  <p:stCondLst>
                                    <p:cond delay="0"/>
                                  </p:stCondLst>
                                  <p:childTnLst>
                                    <p:set>
                                      <p:cBhvr>
                                        <p:cTn id="114" dur="1" fill="hold">
                                          <p:stCondLst>
                                            <p:cond delay="0"/>
                                          </p:stCondLst>
                                        </p:cTn>
                                        <p:tgtEl>
                                          <p:spTgt spid="3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8" presetClass="entr" presetSubtype="12" fill="hold"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strips(downLeft)">
                                      <p:cBhvr>
                                        <p:cTn id="119" dur="500"/>
                                        <p:tgtEl>
                                          <p:spTgt spid="38"/>
                                        </p:tgtEl>
                                      </p:cBhvr>
                                    </p:animEffect>
                                  </p:childTnLst>
                                </p:cTn>
                              </p:par>
                            </p:childTnLst>
                          </p:cTn>
                        </p:par>
                        <p:par>
                          <p:cTn id="120" fill="hold">
                            <p:stCondLst>
                              <p:cond delay="500"/>
                            </p:stCondLst>
                            <p:childTnLst>
                              <p:par>
                                <p:cTn id="121" presetID="1" presetClass="entr" presetSubtype="0" fill="hold" grpId="0" nodeType="afterEffect">
                                  <p:stCondLst>
                                    <p:cond delay="0"/>
                                  </p:stCondLst>
                                  <p:childTnLst>
                                    <p:set>
                                      <p:cBhvr>
                                        <p:cTn id="122" dur="1" fill="hold">
                                          <p:stCondLst>
                                            <p:cond delay="0"/>
                                          </p:stCondLst>
                                        </p:cTn>
                                        <p:tgtEl>
                                          <p:spTgt spid="2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8" presetClass="entr" presetSubtype="12" fill="hold" nodeType="clickEffect">
                                  <p:stCondLst>
                                    <p:cond delay="0"/>
                                  </p:stCondLst>
                                  <p:childTnLst>
                                    <p:set>
                                      <p:cBhvr>
                                        <p:cTn id="126" dur="1" fill="hold">
                                          <p:stCondLst>
                                            <p:cond delay="0"/>
                                          </p:stCondLst>
                                        </p:cTn>
                                        <p:tgtEl>
                                          <p:spTgt spid="40"/>
                                        </p:tgtEl>
                                        <p:attrNameLst>
                                          <p:attrName>style.visibility</p:attrName>
                                        </p:attrNameLst>
                                      </p:cBhvr>
                                      <p:to>
                                        <p:strVal val="visible"/>
                                      </p:to>
                                    </p:set>
                                    <p:animEffect transition="in" filter="strips(downLeft)">
                                      <p:cBhvr>
                                        <p:cTn id="127" dur="500"/>
                                        <p:tgtEl>
                                          <p:spTgt spid="40"/>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3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8" presetClass="entr" presetSubtype="12" fill="hold" nodeType="click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strips(downLeft)">
                                      <p:cBhvr>
                                        <p:cTn id="135" dur="500"/>
                                        <p:tgtEl>
                                          <p:spTgt spid="39"/>
                                        </p:tgtEl>
                                      </p:cBhvr>
                                    </p:animEffect>
                                  </p:childTnLst>
                                </p:cTn>
                              </p:par>
                            </p:childTnLst>
                          </p:cTn>
                        </p:par>
                        <p:par>
                          <p:cTn id="136" fill="hold">
                            <p:stCondLst>
                              <p:cond delay="500"/>
                            </p:stCondLst>
                            <p:childTnLst>
                              <p:par>
                                <p:cTn id="137" presetID="1" presetClass="entr" presetSubtype="0" fill="hold" grpId="0" nodeType="afterEffect">
                                  <p:stCondLst>
                                    <p:cond delay="0"/>
                                  </p:stCondLst>
                                  <p:childTnLst>
                                    <p:set>
                                      <p:cBhvr>
                                        <p:cTn id="138" dur="1" fill="hold">
                                          <p:stCondLst>
                                            <p:cond delay="0"/>
                                          </p:stCondLst>
                                        </p:cTn>
                                        <p:tgtEl>
                                          <p:spTgt spid="28"/>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8" presetClass="entr" presetSubtype="12" fill="hold" nodeType="clickEffect">
                                  <p:stCondLst>
                                    <p:cond delay="0"/>
                                  </p:stCondLst>
                                  <p:childTnLst>
                                    <p:set>
                                      <p:cBhvr>
                                        <p:cTn id="142" dur="1" fill="hold">
                                          <p:stCondLst>
                                            <p:cond delay="0"/>
                                          </p:stCondLst>
                                        </p:cTn>
                                        <p:tgtEl>
                                          <p:spTgt spid="41"/>
                                        </p:tgtEl>
                                        <p:attrNameLst>
                                          <p:attrName>style.visibility</p:attrName>
                                        </p:attrNameLst>
                                      </p:cBhvr>
                                      <p:to>
                                        <p:strVal val="visible"/>
                                      </p:to>
                                    </p:set>
                                    <p:animEffect transition="in" filter="strips(downLeft)">
                                      <p:cBhvr>
                                        <p:cTn id="143" dur="500"/>
                                        <p:tgtEl>
                                          <p:spTgt spid="41"/>
                                        </p:tgtEl>
                                      </p:cBhvr>
                                    </p:animEffect>
                                  </p:childTnLst>
                                </p:cTn>
                              </p:par>
                            </p:childTnLst>
                          </p:cTn>
                        </p:par>
                        <p:par>
                          <p:cTn id="144" fill="hold">
                            <p:stCondLst>
                              <p:cond delay="500"/>
                            </p:stCondLst>
                            <p:childTnLst>
                              <p:par>
                                <p:cTn id="145" presetID="1" presetClass="entr" presetSubtype="0" fill="hold" grpId="0" nodeType="after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8" presetClass="entr" presetSubtype="12" fill="hold" nodeType="click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strips(downLeft)">
                                      <p:cBhvr>
                                        <p:cTn id="151" dur="500"/>
                                        <p:tgtEl>
                                          <p:spTgt spid="42"/>
                                        </p:tgtEl>
                                      </p:cBhvr>
                                    </p:animEffect>
                                  </p:childTnLst>
                                </p:cTn>
                              </p:par>
                            </p:childTnLst>
                          </p:cTn>
                        </p:par>
                        <p:par>
                          <p:cTn id="152" fill="hold">
                            <p:stCondLst>
                              <p:cond delay="500"/>
                            </p:stCondLst>
                            <p:childTnLst>
                              <p:par>
                                <p:cTn id="153" presetID="1" presetClass="entr" presetSubtype="0" fill="hold" grpId="0" nodeType="afterEffect">
                                  <p:stCondLst>
                                    <p:cond delay="0"/>
                                  </p:stCondLst>
                                  <p:childTnLst>
                                    <p:set>
                                      <p:cBhvr>
                                        <p:cTn id="15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P spid="11" grpId="0"/>
      <p:bldP spid="12" grpId="0"/>
      <p:bldP spid="13" grpId="0"/>
      <p:bldP spid="14" grpId="0"/>
      <p:bldP spid="24" grpId="0"/>
      <p:bldP spid="25" grpId="0"/>
      <p:bldP spid="26" grpId="0"/>
      <p:bldP spid="27" grpId="0"/>
      <p:bldP spid="28" grpId="0"/>
      <p:bldP spid="29" grpId="0"/>
      <p:bldP spid="30" grpId="0"/>
      <p:bldP spid="31" grpId="0"/>
      <p:bldP spid="32"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09A05DCB-C96A-459C-98AE-E4730ED2713C}"/>
              </a:ext>
            </a:extLst>
          </p:cNvPr>
          <p:cNvSpPr>
            <a:spLocks noGrp="1" noChangeArrowheads="1"/>
          </p:cNvSpPr>
          <p:nvPr>
            <p:ph type="title" idx="4294967295"/>
          </p:nvPr>
        </p:nvSpPr>
        <p:spPr bwMode="auto">
          <a:xfrm>
            <a:off x="50800" y="0"/>
            <a:ext cx="7772400" cy="685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en-US" altLang="en-US" dirty="0">
                <a:solidFill>
                  <a:srgbClr val="FF0000"/>
                </a:solidFill>
              </a:rPr>
              <a:t>Ambiguity and Parse Trees</a:t>
            </a:r>
          </a:p>
        </p:txBody>
      </p:sp>
      <p:sp>
        <p:nvSpPr>
          <p:cNvPr id="53251" name="Text Box 3">
            <a:extLst>
              <a:ext uri="{FF2B5EF4-FFF2-40B4-BE49-F238E27FC236}">
                <a16:creationId xmlns:a16="http://schemas.microsoft.com/office/drawing/2014/main" id="{EE57009B-1AD1-4824-89F7-0F9714B3CA95}"/>
              </a:ext>
            </a:extLst>
          </p:cNvPr>
          <p:cNvSpPr txBox="1">
            <a:spLocks noChangeArrowheads="1"/>
          </p:cNvSpPr>
          <p:nvPr/>
        </p:nvSpPr>
        <p:spPr bwMode="auto">
          <a:xfrm>
            <a:off x="414529" y="1239837"/>
            <a:ext cx="8351520" cy="946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just" eaLnBrk="1" hangingPunct="1"/>
            <a:r>
              <a:rPr lang="en-US" altLang="en-US" dirty="0">
                <a:solidFill>
                  <a:srgbClr val="002060"/>
                </a:solidFill>
                <a:sym typeface="Symbol" panose="05050102010706020507" pitchFamily="18" charset="2"/>
              </a:rPr>
              <a:t>The ambiguity of  01+1 is shown by the two</a:t>
            </a:r>
            <a:br>
              <a:rPr lang="en-US" altLang="en-US" dirty="0">
                <a:solidFill>
                  <a:srgbClr val="002060"/>
                </a:solidFill>
                <a:sym typeface="Symbol" panose="05050102010706020507" pitchFamily="18" charset="2"/>
              </a:rPr>
            </a:br>
            <a:r>
              <a:rPr lang="en-US" altLang="en-US" dirty="0">
                <a:solidFill>
                  <a:srgbClr val="002060"/>
                </a:solidFill>
                <a:sym typeface="Symbol" panose="05050102010706020507" pitchFamily="18" charset="2"/>
              </a:rPr>
              <a:t>different parse trees:</a:t>
            </a:r>
          </a:p>
        </p:txBody>
      </p:sp>
      <p:grpSp>
        <p:nvGrpSpPr>
          <p:cNvPr id="158791" name="Group 71">
            <a:extLst>
              <a:ext uri="{FF2B5EF4-FFF2-40B4-BE49-F238E27FC236}">
                <a16:creationId xmlns:a16="http://schemas.microsoft.com/office/drawing/2014/main" id="{C2DC98AC-1B1E-47B6-A776-C580D4D57AF6}"/>
              </a:ext>
            </a:extLst>
          </p:cNvPr>
          <p:cNvGrpSpPr>
            <a:grpSpLocks/>
          </p:cNvGrpSpPr>
          <p:nvPr/>
        </p:nvGrpSpPr>
        <p:grpSpPr bwMode="auto">
          <a:xfrm>
            <a:off x="685800" y="2514600"/>
            <a:ext cx="3048000" cy="4100513"/>
            <a:chOff x="432" y="1584"/>
            <a:chExt cx="1920" cy="2583"/>
          </a:xfrm>
        </p:grpSpPr>
        <p:sp>
          <p:nvSpPr>
            <p:cNvPr id="53273" name="Text Box 4">
              <a:extLst>
                <a:ext uri="{FF2B5EF4-FFF2-40B4-BE49-F238E27FC236}">
                  <a16:creationId xmlns:a16="http://schemas.microsoft.com/office/drawing/2014/main" id="{3320B430-C599-42F0-B971-0500C5729EF3}"/>
                </a:ext>
              </a:extLst>
            </p:cNvPr>
            <p:cNvSpPr txBox="1">
              <a:spLocks noChangeArrowheads="1"/>
            </p:cNvSpPr>
            <p:nvPr/>
          </p:nvSpPr>
          <p:spPr bwMode="auto">
            <a:xfrm>
              <a:off x="1440" y="1584"/>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rPr>
                <a:t>S</a:t>
              </a:r>
            </a:p>
          </p:txBody>
        </p:sp>
        <p:sp>
          <p:nvSpPr>
            <p:cNvPr id="53274" name="Line 6">
              <a:extLst>
                <a:ext uri="{FF2B5EF4-FFF2-40B4-BE49-F238E27FC236}">
                  <a16:creationId xmlns:a16="http://schemas.microsoft.com/office/drawing/2014/main" id="{D5A4AD9C-F6F6-427E-A550-3A9504122A72}"/>
                </a:ext>
              </a:extLst>
            </p:cNvPr>
            <p:cNvSpPr>
              <a:spLocks noChangeShapeType="1"/>
            </p:cNvSpPr>
            <p:nvPr/>
          </p:nvSpPr>
          <p:spPr bwMode="auto">
            <a:xfrm flipH="1">
              <a:off x="970" y="1920"/>
              <a:ext cx="576"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5" name="Line 7">
              <a:extLst>
                <a:ext uri="{FF2B5EF4-FFF2-40B4-BE49-F238E27FC236}">
                  <a16:creationId xmlns:a16="http://schemas.microsoft.com/office/drawing/2014/main" id="{C6B2E52D-1FBC-4434-9322-76428E9DE687}"/>
                </a:ext>
              </a:extLst>
            </p:cNvPr>
            <p:cNvSpPr>
              <a:spLocks noChangeShapeType="1"/>
            </p:cNvSpPr>
            <p:nvPr/>
          </p:nvSpPr>
          <p:spPr bwMode="auto">
            <a:xfrm>
              <a:off x="1546" y="1920"/>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6" name="Line 11">
              <a:extLst>
                <a:ext uri="{FF2B5EF4-FFF2-40B4-BE49-F238E27FC236}">
                  <a16:creationId xmlns:a16="http://schemas.microsoft.com/office/drawing/2014/main" id="{F0055184-D601-4723-9DF2-F45977E4D29C}"/>
                </a:ext>
              </a:extLst>
            </p:cNvPr>
            <p:cNvSpPr>
              <a:spLocks noChangeShapeType="1"/>
            </p:cNvSpPr>
            <p:nvPr/>
          </p:nvSpPr>
          <p:spPr bwMode="auto">
            <a:xfrm>
              <a:off x="1546" y="1920"/>
              <a:ext cx="672"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7" name="Rectangle 15">
              <a:extLst>
                <a:ext uri="{FF2B5EF4-FFF2-40B4-BE49-F238E27FC236}">
                  <a16:creationId xmlns:a16="http://schemas.microsoft.com/office/drawing/2014/main" id="{18361134-4CBB-48AA-AA0F-1F30B89EE09F}"/>
                </a:ext>
              </a:extLst>
            </p:cNvPr>
            <p:cNvSpPr>
              <a:spLocks noChangeArrowheads="1"/>
            </p:cNvSpPr>
            <p:nvPr/>
          </p:nvSpPr>
          <p:spPr bwMode="auto">
            <a:xfrm>
              <a:off x="1433" y="2457"/>
              <a:ext cx="247"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78" name="Text Box 18">
              <a:extLst>
                <a:ext uri="{FF2B5EF4-FFF2-40B4-BE49-F238E27FC236}">
                  <a16:creationId xmlns:a16="http://schemas.microsoft.com/office/drawing/2014/main" id="{127FD5EB-11BD-492E-8DC8-026A1BC12471}"/>
                </a:ext>
              </a:extLst>
            </p:cNvPr>
            <p:cNvSpPr txBox="1">
              <a:spLocks noChangeArrowheads="1"/>
            </p:cNvSpPr>
            <p:nvPr/>
          </p:nvSpPr>
          <p:spPr bwMode="auto">
            <a:xfrm>
              <a:off x="801" y="2409"/>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79" name="Line 36">
              <a:extLst>
                <a:ext uri="{FF2B5EF4-FFF2-40B4-BE49-F238E27FC236}">
                  <a16:creationId xmlns:a16="http://schemas.microsoft.com/office/drawing/2014/main" id="{E03A3699-C6AA-4168-8FF5-2C989AE14E03}"/>
                </a:ext>
              </a:extLst>
            </p:cNvPr>
            <p:cNvSpPr>
              <a:spLocks noChangeShapeType="1"/>
            </p:cNvSpPr>
            <p:nvPr/>
          </p:nvSpPr>
          <p:spPr bwMode="auto">
            <a:xfrm flipH="1">
              <a:off x="586" y="2688"/>
              <a:ext cx="288"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0" name="Line 38">
              <a:extLst>
                <a:ext uri="{FF2B5EF4-FFF2-40B4-BE49-F238E27FC236}">
                  <a16:creationId xmlns:a16="http://schemas.microsoft.com/office/drawing/2014/main" id="{48CBBB34-84EA-461A-94A9-2B235D8AFCB1}"/>
                </a:ext>
              </a:extLst>
            </p:cNvPr>
            <p:cNvSpPr>
              <a:spLocks noChangeShapeType="1"/>
            </p:cNvSpPr>
            <p:nvPr/>
          </p:nvSpPr>
          <p:spPr bwMode="auto">
            <a:xfrm>
              <a:off x="912" y="2688"/>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1" name="Line 39">
              <a:extLst>
                <a:ext uri="{FF2B5EF4-FFF2-40B4-BE49-F238E27FC236}">
                  <a16:creationId xmlns:a16="http://schemas.microsoft.com/office/drawing/2014/main" id="{A428B105-8A11-4DED-B93D-5A7C9386211B}"/>
                </a:ext>
              </a:extLst>
            </p:cNvPr>
            <p:cNvSpPr>
              <a:spLocks noChangeShapeType="1"/>
            </p:cNvSpPr>
            <p:nvPr/>
          </p:nvSpPr>
          <p:spPr bwMode="auto">
            <a:xfrm>
              <a:off x="912" y="2688"/>
              <a:ext cx="384"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2" name="Rectangle 40">
              <a:extLst>
                <a:ext uri="{FF2B5EF4-FFF2-40B4-BE49-F238E27FC236}">
                  <a16:creationId xmlns:a16="http://schemas.microsoft.com/office/drawing/2014/main" id="{871E5AC7-2468-46E0-BE29-80AD129BF3CF}"/>
                </a:ext>
              </a:extLst>
            </p:cNvPr>
            <p:cNvSpPr>
              <a:spLocks noChangeArrowheads="1"/>
            </p:cNvSpPr>
            <p:nvPr/>
          </p:nvSpPr>
          <p:spPr bwMode="auto">
            <a:xfrm>
              <a:off x="816" y="3177"/>
              <a:ext cx="239"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83" name="Text Box 41">
              <a:extLst>
                <a:ext uri="{FF2B5EF4-FFF2-40B4-BE49-F238E27FC236}">
                  <a16:creationId xmlns:a16="http://schemas.microsoft.com/office/drawing/2014/main" id="{FA09190C-6C62-40D2-842B-BC244AB88BF1}"/>
                </a:ext>
              </a:extLst>
            </p:cNvPr>
            <p:cNvSpPr txBox="1">
              <a:spLocks noChangeArrowheads="1"/>
            </p:cNvSpPr>
            <p:nvPr/>
          </p:nvSpPr>
          <p:spPr bwMode="auto">
            <a:xfrm>
              <a:off x="1159" y="3216"/>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84" name="Line 42">
              <a:extLst>
                <a:ext uri="{FF2B5EF4-FFF2-40B4-BE49-F238E27FC236}">
                  <a16:creationId xmlns:a16="http://schemas.microsoft.com/office/drawing/2014/main" id="{25A76F7C-ADA2-4F7A-845D-59D5004F7AD9}"/>
                </a:ext>
              </a:extLst>
            </p:cNvPr>
            <p:cNvSpPr>
              <a:spLocks noChangeShapeType="1"/>
            </p:cNvSpPr>
            <p:nvPr/>
          </p:nvSpPr>
          <p:spPr bwMode="auto">
            <a:xfrm flipH="1">
              <a:off x="1248" y="3552"/>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5" name="Rectangle 43">
              <a:extLst>
                <a:ext uri="{FF2B5EF4-FFF2-40B4-BE49-F238E27FC236}">
                  <a16:creationId xmlns:a16="http://schemas.microsoft.com/office/drawing/2014/main" id="{5AD58D88-24A0-4B6D-B275-0BA96E663D49}"/>
                </a:ext>
              </a:extLst>
            </p:cNvPr>
            <p:cNvSpPr>
              <a:spLocks noChangeArrowheads="1"/>
            </p:cNvSpPr>
            <p:nvPr/>
          </p:nvSpPr>
          <p:spPr bwMode="auto">
            <a:xfrm>
              <a:off x="1152" y="3840"/>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sym typeface="Symbol" panose="05050102010706020507" pitchFamily="18" charset="2"/>
                </a:rPr>
                <a:t>1</a:t>
              </a:r>
            </a:p>
          </p:txBody>
        </p:sp>
        <p:sp>
          <p:nvSpPr>
            <p:cNvPr id="53286" name="Text Box 46">
              <a:extLst>
                <a:ext uri="{FF2B5EF4-FFF2-40B4-BE49-F238E27FC236}">
                  <a16:creationId xmlns:a16="http://schemas.microsoft.com/office/drawing/2014/main" id="{E3AC8218-5E5F-424F-86AB-26902A09817E}"/>
                </a:ext>
              </a:extLst>
            </p:cNvPr>
            <p:cNvSpPr txBox="1">
              <a:spLocks noChangeArrowheads="1"/>
            </p:cNvSpPr>
            <p:nvPr/>
          </p:nvSpPr>
          <p:spPr bwMode="auto">
            <a:xfrm>
              <a:off x="439" y="3120"/>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87" name="Line 47">
              <a:extLst>
                <a:ext uri="{FF2B5EF4-FFF2-40B4-BE49-F238E27FC236}">
                  <a16:creationId xmlns:a16="http://schemas.microsoft.com/office/drawing/2014/main" id="{7FC6D873-C35F-4191-850D-647FF4F71B04}"/>
                </a:ext>
              </a:extLst>
            </p:cNvPr>
            <p:cNvSpPr>
              <a:spLocks noChangeShapeType="1"/>
            </p:cNvSpPr>
            <p:nvPr/>
          </p:nvSpPr>
          <p:spPr bwMode="auto">
            <a:xfrm flipH="1">
              <a:off x="528" y="3456"/>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88" name="Rectangle 48">
              <a:extLst>
                <a:ext uri="{FF2B5EF4-FFF2-40B4-BE49-F238E27FC236}">
                  <a16:creationId xmlns:a16="http://schemas.microsoft.com/office/drawing/2014/main" id="{B90AA4AF-FDFB-4D76-81FB-1016C7CE515E}"/>
                </a:ext>
              </a:extLst>
            </p:cNvPr>
            <p:cNvSpPr>
              <a:spLocks noChangeArrowheads="1"/>
            </p:cNvSpPr>
            <p:nvPr/>
          </p:nvSpPr>
          <p:spPr bwMode="auto">
            <a:xfrm>
              <a:off x="432" y="3744"/>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0</a:t>
              </a:r>
            </a:p>
          </p:txBody>
        </p:sp>
        <p:sp>
          <p:nvSpPr>
            <p:cNvPr id="53289" name="Text Box 49">
              <a:extLst>
                <a:ext uri="{FF2B5EF4-FFF2-40B4-BE49-F238E27FC236}">
                  <a16:creationId xmlns:a16="http://schemas.microsoft.com/office/drawing/2014/main" id="{612C8875-870E-454E-86C9-028D9DE0EEC4}"/>
                </a:ext>
              </a:extLst>
            </p:cNvPr>
            <p:cNvSpPr txBox="1">
              <a:spLocks noChangeArrowheads="1"/>
            </p:cNvSpPr>
            <p:nvPr/>
          </p:nvSpPr>
          <p:spPr bwMode="auto">
            <a:xfrm>
              <a:off x="2087" y="2457"/>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90" name="Line 50">
              <a:extLst>
                <a:ext uri="{FF2B5EF4-FFF2-40B4-BE49-F238E27FC236}">
                  <a16:creationId xmlns:a16="http://schemas.microsoft.com/office/drawing/2014/main" id="{5308F856-908E-4F50-95AF-8D4C870C89AA}"/>
                </a:ext>
              </a:extLst>
            </p:cNvPr>
            <p:cNvSpPr>
              <a:spLocks noChangeShapeType="1"/>
            </p:cNvSpPr>
            <p:nvPr/>
          </p:nvSpPr>
          <p:spPr bwMode="auto">
            <a:xfrm flipH="1">
              <a:off x="2176" y="2793"/>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91" name="Rectangle 51">
              <a:extLst>
                <a:ext uri="{FF2B5EF4-FFF2-40B4-BE49-F238E27FC236}">
                  <a16:creationId xmlns:a16="http://schemas.microsoft.com/office/drawing/2014/main" id="{0FE9CD92-96D9-4423-9CB7-0A9FD8D7B41B}"/>
                </a:ext>
              </a:extLst>
            </p:cNvPr>
            <p:cNvSpPr>
              <a:spLocks noChangeArrowheads="1"/>
            </p:cNvSpPr>
            <p:nvPr/>
          </p:nvSpPr>
          <p:spPr bwMode="auto">
            <a:xfrm>
              <a:off x="2080" y="3081"/>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sym typeface="Symbol" panose="05050102010706020507" pitchFamily="18" charset="2"/>
                </a:rPr>
                <a:t>1</a:t>
              </a:r>
            </a:p>
          </p:txBody>
        </p:sp>
      </p:grpSp>
      <p:grpSp>
        <p:nvGrpSpPr>
          <p:cNvPr id="158792" name="Group 72">
            <a:extLst>
              <a:ext uri="{FF2B5EF4-FFF2-40B4-BE49-F238E27FC236}">
                <a16:creationId xmlns:a16="http://schemas.microsoft.com/office/drawing/2014/main" id="{02F1B4DC-D9CE-4B23-A56F-F4FF78F2C541}"/>
              </a:ext>
            </a:extLst>
          </p:cNvPr>
          <p:cNvGrpSpPr>
            <a:grpSpLocks/>
          </p:cNvGrpSpPr>
          <p:nvPr/>
        </p:nvGrpSpPr>
        <p:grpSpPr bwMode="auto">
          <a:xfrm>
            <a:off x="4800600" y="2286000"/>
            <a:ext cx="3022600" cy="4191000"/>
            <a:chOff x="3120" y="1536"/>
            <a:chExt cx="1904" cy="2640"/>
          </a:xfrm>
        </p:grpSpPr>
        <p:sp>
          <p:nvSpPr>
            <p:cNvPr id="53254" name="Text Box 52">
              <a:extLst>
                <a:ext uri="{FF2B5EF4-FFF2-40B4-BE49-F238E27FC236}">
                  <a16:creationId xmlns:a16="http://schemas.microsoft.com/office/drawing/2014/main" id="{D6A95597-F7C9-4407-8EBB-57436789A336}"/>
                </a:ext>
              </a:extLst>
            </p:cNvPr>
            <p:cNvSpPr txBox="1">
              <a:spLocks noChangeArrowheads="1"/>
            </p:cNvSpPr>
            <p:nvPr/>
          </p:nvSpPr>
          <p:spPr bwMode="auto">
            <a:xfrm>
              <a:off x="3744" y="1536"/>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rPr>
                <a:t>S</a:t>
              </a:r>
            </a:p>
          </p:txBody>
        </p:sp>
        <p:sp>
          <p:nvSpPr>
            <p:cNvPr id="53255" name="Line 53">
              <a:extLst>
                <a:ext uri="{FF2B5EF4-FFF2-40B4-BE49-F238E27FC236}">
                  <a16:creationId xmlns:a16="http://schemas.microsoft.com/office/drawing/2014/main" id="{51C1BAA5-09A5-4EAC-A2D3-0E24540275D4}"/>
                </a:ext>
              </a:extLst>
            </p:cNvPr>
            <p:cNvSpPr>
              <a:spLocks noChangeShapeType="1"/>
            </p:cNvSpPr>
            <p:nvPr/>
          </p:nvSpPr>
          <p:spPr bwMode="auto">
            <a:xfrm flipH="1">
              <a:off x="3274" y="1872"/>
              <a:ext cx="576"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56" name="Line 54">
              <a:extLst>
                <a:ext uri="{FF2B5EF4-FFF2-40B4-BE49-F238E27FC236}">
                  <a16:creationId xmlns:a16="http://schemas.microsoft.com/office/drawing/2014/main" id="{6B0CBC6F-C351-46D5-8D81-B5E124C909EC}"/>
                </a:ext>
              </a:extLst>
            </p:cNvPr>
            <p:cNvSpPr>
              <a:spLocks noChangeShapeType="1"/>
            </p:cNvSpPr>
            <p:nvPr/>
          </p:nvSpPr>
          <p:spPr bwMode="auto">
            <a:xfrm>
              <a:off x="3850" y="1872"/>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57" name="Line 55">
              <a:extLst>
                <a:ext uri="{FF2B5EF4-FFF2-40B4-BE49-F238E27FC236}">
                  <a16:creationId xmlns:a16="http://schemas.microsoft.com/office/drawing/2014/main" id="{6C5D4E9B-9AFE-402C-BF68-8D15FCBE0EFE}"/>
                </a:ext>
              </a:extLst>
            </p:cNvPr>
            <p:cNvSpPr>
              <a:spLocks noChangeShapeType="1"/>
            </p:cNvSpPr>
            <p:nvPr/>
          </p:nvSpPr>
          <p:spPr bwMode="auto">
            <a:xfrm>
              <a:off x="3850" y="1872"/>
              <a:ext cx="672"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58" name="Rectangle 56">
              <a:extLst>
                <a:ext uri="{FF2B5EF4-FFF2-40B4-BE49-F238E27FC236}">
                  <a16:creationId xmlns:a16="http://schemas.microsoft.com/office/drawing/2014/main" id="{6372C14C-5F6A-4AC7-9D93-FEB3D6C6DA1F}"/>
                </a:ext>
              </a:extLst>
            </p:cNvPr>
            <p:cNvSpPr>
              <a:spLocks noChangeArrowheads="1"/>
            </p:cNvSpPr>
            <p:nvPr/>
          </p:nvSpPr>
          <p:spPr bwMode="auto">
            <a:xfrm>
              <a:off x="3737" y="2406"/>
              <a:ext cx="239"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59" name="Text Box 57">
              <a:extLst>
                <a:ext uri="{FF2B5EF4-FFF2-40B4-BE49-F238E27FC236}">
                  <a16:creationId xmlns:a16="http://schemas.microsoft.com/office/drawing/2014/main" id="{EEDF30E9-0445-47BA-9389-670AEB571D82}"/>
                </a:ext>
              </a:extLst>
            </p:cNvPr>
            <p:cNvSpPr txBox="1">
              <a:spLocks noChangeArrowheads="1"/>
            </p:cNvSpPr>
            <p:nvPr/>
          </p:nvSpPr>
          <p:spPr bwMode="auto">
            <a:xfrm>
              <a:off x="4401" y="2418"/>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60" name="Line 58">
              <a:extLst>
                <a:ext uri="{FF2B5EF4-FFF2-40B4-BE49-F238E27FC236}">
                  <a16:creationId xmlns:a16="http://schemas.microsoft.com/office/drawing/2014/main" id="{83F9889B-AEF0-4526-94ED-7D09CD83065C}"/>
                </a:ext>
              </a:extLst>
            </p:cNvPr>
            <p:cNvSpPr>
              <a:spLocks noChangeShapeType="1"/>
            </p:cNvSpPr>
            <p:nvPr/>
          </p:nvSpPr>
          <p:spPr bwMode="auto">
            <a:xfrm flipH="1">
              <a:off x="4186" y="2697"/>
              <a:ext cx="288" cy="48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1" name="Line 59">
              <a:extLst>
                <a:ext uri="{FF2B5EF4-FFF2-40B4-BE49-F238E27FC236}">
                  <a16:creationId xmlns:a16="http://schemas.microsoft.com/office/drawing/2014/main" id="{45B2448F-FE08-4641-BAE1-2D0CEB17D6E3}"/>
                </a:ext>
              </a:extLst>
            </p:cNvPr>
            <p:cNvSpPr>
              <a:spLocks noChangeShapeType="1"/>
            </p:cNvSpPr>
            <p:nvPr/>
          </p:nvSpPr>
          <p:spPr bwMode="auto">
            <a:xfrm>
              <a:off x="4512" y="2697"/>
              <a:ext cx="0"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2" name="Line 60">
              <a:extLst>
                <a:ext uri="{FF2B5EF4-FFF2-40B4-BE49-F238E27FC236}">
                  <a16:creationId xmlns:a16="http://schemas.microsoft.com/office/drawing/2014/main" id="{BF1B1B2C-70AB-4DC6-86A1-F601EDD4B81F}"/>
                </a:ext>
              </a:extLst>
            </p:cNvPr>
            <p:cNvSpPr>
              <a:spLocks noChangeShapeType="1"/>
            </p:cNvSpPr>
            <p:nvPr/>
          </p:nvSpPr>
          <p:spPr bwMode="auto">
            <a:xfrm>
              <a:off x="4512" y="2697"/>
              <a:ext cx="384" cy="57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3" name="Rectangle 61">
              <a:extLst>
                <a:ext uri="{FF2B5EF4-FFF2-40B4-BE49-F238E27FC236}">
                  <a16:creationId xmlns:a16="http://schemas.microsoft.com/office/drawing/2014/main" id="{4CE75E91-4060-4FBA-9DCF-8EBA16677783}"/>
                </a:ext>
              </a:extLst>
            </p:cNvPr>
            <p:cNvSpPr>
              <a:spLocks noChangeArrowheads="1"/>
            </p:cNvSpPr>
            <p:nvPr/>
          </p:nvSpPr>
          <p:spPr bwMode="auto">
            <a:xfrm>
              <a:off x="4416" y="3189"/>
              <a:ext cx="247"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a:t>
              </a:r>
            </a:p>
          </p:txBody>
        </p:sp>
        <p:sp>
          <p:nvSpPr>
            <p:cNvPr id="53264" name="Text Box 62">
              <a:extLst>
                <a:ext uri="{FF2B5EF4-FFF2-40B4-BE49-F238E27FC236}">
                  <a16:creationId xmlns:a16="http://schemas.microsoft.com/office/drawing/2014/main" id="{17A57E4D-9A0A-49BD-9462-0F4C95A208DF}"/>
                </a:ext>
              </a:extLst>
            </p:cNvPr>
            <p:cNvSpPr txBox="1">
              <a:spLocks noChangeArrowheads="1"/>
            </p:cNvSpPr>
            <p:nvPr/>
          </p:nvSpPr>
          <p:spPr bwMode="auto">
            <a:xfrm>
              <a:off x="4759" y="3225"/>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65" name="Line 63">
              <a:extLst>
                <a:ext uri="{FF2B5EF4-FFF2-40B4-BE49-F238E27FC236}">
                  <a16:creationId xmlns:a16="http://schemas.microsoft.com/office/drawing/2014/main" id="{B84FE38F-C712-44DD-A155-6D6CDB353442}"/>
                </a:ext>
              </a:extLst>
            </p:cNvPr>
            <p:cNvSpPr>
              <a:spLocks noChangeShapeType="1"/>
            </p:cNvSpPr>
            <p:nvPr/>
          </p:nvSpPr>
          <p:spPr bwMode="auto">
            <a:xfrm flipH="1">
              <a:off x="4848" y="3561"/>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6" name="Rectangle 64">
              <a:extLst>
                <a:ext uri="{FF2B5EF4-FFF2-40B4-BE49-F238E27FC236}">
                  <a16:creationId xmlns:a16="http://schemas.microsoft.com/office/drawing/2014/main" id="{1B842B05-A5A5-4F73-BE99-72E3E91C0BB8}"/>
                </a:ext>
              </a:extLst>
            </p:cNvPr>
            <p:cNvSpPr>
              <a:spLocks noChangeArrowheads="1"/>
            </p:cNvSpPr>
            <p:nvPr/>
          </p:nvSpPr>
          <p:spPr bwMode="auto">
            <a:xfrm>
              <a:off x="4752" y="3849"/>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dirty="0">
                  <a:solidFill>
                    <a:srgbClr val="002060"/>
                  </a:solidFill>
                  <a:sym typeface="Symbol" panose="05050102010706020507" pitchFamily="18" charset="2"/>
                </a:rPr>
                <a:t>1</a:t>
              </a:r>
            </a:p>
          </p:txBody>
        </p:sp>
        <p:sp>
          <p:nvSpPr>
            <p:cNvPr id="53267" name="Text Box 65">
              <a:extLst>
                <a:ext uri="{FF2B5EF4-FFF2-40B4-BE49-F238E27FC236}">
                  <a16:creationId xmlns:a16="http://schemas.microsoft.com/office/drawing/2014/main" id="{E68A7EE7-E966-4F2B-96C1-503D81401ED1}"/>
                </a:ext>
              </a:extLst>
            </p:cNvPr>
            <p:cNvSpPr txBox="1">
              <a:spLocks noChangeArrowheads="1"/>
            </p:cNvSpPr>
            <p:nvPr/>
          </p:nvSpPr>
          <p:spPr bwMode="auto">
            <a:xfrm>
              <a:off x="4039" y="3129"/>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68" name="Line 66">
              <a:extLst>
                <a:ext uri="{FF2B5EF4-FFF2-40B4-BE49-F238E27FC236}">
                  <a16:creationId xmlns:a16="http://schemas.microsoft.com/office/drawing/2014/main" id="{EE804EA0-904B-49F2-845E-B6F34B9E0B53}"/>
                </a:ext>
              </a:extLst>
            </p:cNvPr>
            <p:cNvSpPr>
              <a:spLocks noChangeShapeType="1"/>
            </p:cNvSpPr>
            <p:nvPr/>
          </p:nvSpPr>
          <p:spPr bwMode="auto">
            <a:xfrm flipH="1">
              <a:off x="4128" y="3465"/>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69" name="Rectangle 67">
              <a:extLst>
                <a:ext uri="{FF2B5EF4-FFF2-40B4-BE49-F238E27FC236}">
                  <a16:creationId xmlns:a16="http://schemas.microsoft.com/office/drawing/2014/main" id="{101B2056-A3ED-4017-89B2-233720E44A38}"/>
                </a:ext>
              </a:extLst>
            </p:cNvPr>
            <p:cNvSpPr>
              <a:spLocks noChangeArrowheads="1"/>
            </p:cNvSpPr>
            <p:nvPr/>
          </p:nvSpPr>
          <p:spPr bwMode="auto">
            <a:xfrm>
              <a:off x="4032" y="3753"/>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1</a:t>
              </a:r>
            </a:p>
          </p:txBody>
        </p:sp>
        <p:sp>
          <p:nvSpPr>
            <p:cNvPr id="53270" name="Text Box 68">
              <a:extLst>
                <a:ext uri="{FF2B5EF4-FFF2-40B4-BE49-F238E27FC236}">
                  <a16:creationId xmlns:a16="http://schemas.microsoft.com/office/drawing/2014/main" id="{7116DE80-91DD-44E2-8B7D-A937BAD83B3E}"/>
                </a:ext>
              </a:extLst>
            </p:cNvPr>
            <p:cNvSpPr txBox="1">
              <a:spLocks noChangeArrowheads="1"/>
            </p:cNvSpPr>
            <p:nvPr/>
          </p:nvSpPr>
          <p:spPr bwMode="auto">
            <a:xfrm>
              <a:off x="3127" y="2352"/>
              <a:ext cx="265"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rPr>
                <a:t>S</a:t>
              </a:r>
            </a:p>
          </p:txBody>
        </p:sp>
        <p:sp>
          <p:nvSpPr>
            <p:cNvPr id="53271" name="Line 69">
              <a:extLst>
                <a:ext uri="{FF2B5EF4-FFF2-40B4-BE49-F238E27FC236}">
                  <a16:creationId xmlns:a16="http://schemas.microsoft.com/office/drawing/2014/main" id="{50043D65-0FC0-4757-9613-64465FBE8FA2}"/>
                </a:ext>
              </a:extLst>
            </p:cNvPr>
            <p:cNvSpPr>
              <a:spLocks noChangeShapeType="1"/>
            </p:cNvSpPr>
            <p:nvPr/>
          </p:nvSpPr>
          <p:spPr bwMode="auto">
            <a:xfrm flipH="1">
              <a:off x="3216" y="2688"/>
              <a:ext cx="17" cy="336"/>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US">
                <a:solidFill>
                  <a:srgbClr val="002060"/>
                </a:solidFill>
              </a:endParaRPr>
            </a:p>
          </p:txBody>
        </p:sp>
        <p:sp>
          <p:nvSpPr>
            <p:cNvPr id="53272" name="Rectangle 70">
              <a:extLst>
                <a:ext uri="{FF2B5EF4-FFF2-40B4-BE49-F238E27FC236}">
                  <a16:creationId xmlns:a16="http://schemas.microsoft.com/office/drawing/2014/main" id="{61C5A0D9-5D7F-4189-B28A-6074E5B0F724}"/>
                </a:ext>
              </a:extLst>
            </p:cNvPr>
            <p:cNvSpPr>
              <a:spLocks noChangeArrowheads="1"/>
            </p:cNvSpPr>
            <p:nvPr/>
          </p:nvSpPr>
          <p:spPr bwMode="auto">
            <a:xfrm>
              <a:off x="3120" y="2976"/>
              <a:ext cx="241" cy="32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a:solidFill>
                    <a:srgbClr val="002060"/>
                  </a:solidFill>
                  <a:sym typeface="Symbol" panose="05050102010706020507" pitchFamily="18" charset="2"/>
                </a:rPr>
                <a:t>0</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58791"/>
                                        </p:tgtEl>
                                        <p:attrNameLst>
                                          <p:attrName>style.visibility</p:attrName>
                                        </p:attrNameLst>
                                      </p:cBhvr>
                                      <p:to>
                                        <p:strVal val="visible"/>
                                      </p:to>
                                    </p:set>
                                    <p:animEffect transition="in" filter="dissolve">
                                      <p:cBhvr>
                                        <p:cTn id="7" dur="500"/>
                                        <p:tgtEl>
                                          <p:spTgt spid="1587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58792"/>
                                        </p:tgtEl>
                                        <p:attrNameLst>
                                          <p:attrName>style.visibility</p:attrName>
                                        </p:attrNameLst>
                                      </p:cBhvr>
                                      <p:to>
                                        <p:strVal val="visible"/>
                                      </p:to>
                                    </p:set>
                                    <p:animEffect transition="in" filter="dissolve">
                                      <p:cBhvr>
                                        <p:cTn id="12" dur="500"/>
                                        <p:tgtEl>
                                          <p:spTgt spid="1587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3959FC5-EA87-2BB9-90E4-87A0ADBA6F8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EB8146C-3BB3-F057-4503-5C455E4F15E6}"/>
              </a:ext>
            </a:extLst>
          </p:cNvPr>
          <p:cNvSpPr>
            <a:spLocks noGrp="1"/>
          </p:cNvSpPr>
          <p:nvPr>
            <p:ph type="body" sz="quarter" idx="12"/>
          </p:nvPr>
        </p:nvSpPr>
        <p:spPr/>
        <p:txBody>
          <a:bodyPr/>
          <a:lstStyle/>
          <a:p>
            <a:r>
              <a:rPr lang="en-US" dirty="0">
                <a:solidFill>
                  <a:srgbClr val="FF0000"/>
                </a:solidFill>
              </a:rPr>
              <a:t>Ambiguity - Derivation</a:t>
            </a:r>
          </a:p>
        </p:txBody>
      </p:sp>
      <p:sp>
        <p:nvSpPr>
          <p:cNvPr id="4" name="Text Placeholder 3">
            <a:extLst>
              <a:ext uri="{FF2B5EF4-FFF2-40B4-BE49-F238E27FC236}">
                <a16:creationId xmlns:a16="http://schemas.microsoft.com/office/drawing/2014/main" id="{CAE553ED-B53A-023A-9AE0-17F03C36A843}"/>
              </a:ext>
            </a:extLst>
          </p:cNvPr>
          <p:cNvSpPr>
            <a:spLocks noGrp="1"/>
          </p:cNvSpPr>
          <p:nvPr>
            <p:ph type="body" sz="quarter" idx="13"/>
          </p:nvPr>
        </p:nvSpPr>
        <p:spPr/>
        <p:txBody>
          <a:bodyPr/>
          <a:lstStyle/>
          <a:p>
            <a:pPr algn="just" eaLnBrk="1" hangingPunct="1">
              <a:spcBef>
                <a:spcPts val="600"/>
              </a:spcBef>
              <a:spcAft>
                <a:spcPts val="1800"/>
              </a:spcAft>
              <a:buFont typeface="Wingdings" panose="05000000000000000000" pitchFamily="2" charset="2"/>
              <a:buChar char="q"/>
            </a:pPr>
            <a:r>
              <a:rPr lang="en-US" altLang="en-US" sz="2400" dirty="0">
                <a:solidFill>
                  <a:schemeClr val="tx1"/>
                </a:solidFill>
              </a:rPr>
              <a:t>When we say that a grammar generates a string ambiguously, we mean that the string has </a:t>
            </a:r>
            <a:r>
              <a:rPr lang="en-US" altLang="en-US" sz="2400" dirty="0">
                <a:solidFill>
                  <a:srgbClr val="FF0000"/>
                </a:solidFill>
              </a:rPr>
              <a:t>two different parse trees, not two different derivations.</a:t>
            </a:r>
          </a:p>
          <a:p>
            <a:pPr algn="just" eaLnBrk="1" hangingPunct="1">
              <a:spcBef>
                <a:spcPts val="600"/>
              </a:spcBef>
              <a:spcAft>
                <a:spcPts val="1800"/>
              </a:spcAft>
              <a:buFont typeface="Wingdings" panose="05000000000000000000" pitchFamily="2" charset="2"/>
              <a:buChar char="q"/>
            </a:pPr>
            <a:r>
              <a:rPr lang="en-US" altLang="en-US" sz="2400" dirty="0">
                <a:solidFill>
                  <a:srgbClr val="002060"/>
                </a:solidFill>
              </a:rPr>
              <a:t>A derivation of string </a:t>
            </a:r>
            <a:r>
              <a:rPr lang="en-US" altLang="en-US" sz="2400" b="1" i="1" dirty="0">
                <a:solidFill>
                  <a:srgbClr val="002060"/>
                </a:solidFill>
              </a:rPr>
              <a:t>w</a:t>
            </a:r>
            <a:r>
              <a:rPr lang="en-US" altLang="en-US" sz="2400" dirty="0">
                <a:solidFill>
                  <a:srgbClr val="002060"/>
                </a:solidFill>
              </a:rPr>
              <a:t> in a grammar </a:t>
            </a:r>
            <a:r>
              <a:rPr lang="en-US" altLang="en-US" sz="2400" b="1" i="1" dirty="0">
                <a:solidFill>
                  <a:srgbClr val="002060"/>
                </a:solidFill>
              </a:rPr>
              <a:t>G</a:t>
            </a:r>
            <a:r>
              <a:rPr lang="en-US" altLang="en-US" sz="2400" dirty="0">
                <a:solidFill>
                  <a:srgbClr val="002060"/>
                </a:solidFill>
              </a:rPr>
              <a:t> is a </a:t>
            </a:r>
            <a:r>
              <a:rPr lang="en-US" altLang="en-US" sz="2400" b="1" i="1" dirty="0">
                <a:solidFill>
                  <a:srgbClr val="002060"/>
                </a:solidFill>
              </a:rPr>
              <a:t>leftmost derivation</a:t>
            </a:r>
            <a:r>
              <a:rPr lang="en-US" altLang="en-US" sz="2400" dirty="0">
                <a:solidFill>
                  <a:srgbClr val="002060"/>
                </a:solidFill>
              </a:rPr>
              <a:t> if at every step the leftmost remaining variable is the one replaced.</a:t>
            </a:r>
          </a:p>
          <a:p>
            <a:pPr algn="just" eaLnBrk="1" hangingPunct="1">
              <a:spcBef>
                <a:spcPts val="600"/>
              </a:spcBef>
              <a:spcAft>
                <a:spcPts val="1800"/>
              </a:spcAft>
              <a:buFont typeface="Wingdings" panose="05000000000000000000" pitchFamily="2" charset="2"/>
              <a:buChar char="q"/>
            </a:pPr>
            <a:r>
              <a:rPr lang="en-US" altLang="en-US" sz="2400" dirty="0">
                <a:solidFill>
                  <a:srgbClr val="0070C0"/>
                </a:solidFill>
              </a:rPr>
              <a:t>Then we can say, a string </a:t>
            </a:r>
            <a:r>
              <a:rPr lang="en-US" altLang="en-US" sz="2400" b="1" i="1" dirty="0">
                <a:solidFill>
                  <a:srgbClr val="0070C0"/>
                </a:solidFill>
              </a:rPr>
              <a:t>w</a:t>
            </a:r>
            <a:r>
              <a:rPr lang="en-US" altLang="en-US" sz="2400" dirty="0">
                <a:solidFill>
                  <a:srgbClr val="0070C0"/>
                </a:solidFill>
              </a:rPr>
              <a:t> is derived </a:t>
            </a:r>
            <a:r>
              <a:rPr lang="en-US" altLang="en-US" sz="2400" b="1" i="1" dirty="0">
                <a:solidFill>
                  <a:srgbClr val="0070C0"/>
                </a:solidFill>
              </a:rPr>
              <a:t>ambiguously</a:t>
            </a:r>
            <a:r>
              <a:rPr lang="en-US" altLang="en-US" sz="2400" dirty="0">
                <a:solidFill>
                  <a:srgbClr val="0070C0"/>
                </a:solidFill>
              </a:rPr>
              <a:t> in CFG </a:t>
            </a:r>
            <a:r>
              <a:rPr lang="en-US" altLang="en-US" sz="2400" b="1" i="1" dirty="0">
                <a:solidFill>
                  <a:srgbClr val="0070C0"/>
                </a:solidFill>
              </a:rPr>
              <a:t>G</a:t>
            </a:r>
            <a:r>
              <a:rPr lang="en-US" altLang="en-US" sz="2400" dirty="0">
                <a:solidFill>
                  <a:srgbClr val="0070C0"/>
                </a:solidFill>
              </a:rPr>
              <a:t> if it has two or more different leftmost derivations.</a:t>
            </a:r>
          </a:p>
          <a:p>
            <a:pPr algn="just" eaLnBrk="1" hangingPunct="1">
              <a:spcBef>
                <a:spcPts val="600"/>
              </a:spcBef>
              <a:spcAft>
                <a:spcPts val="1800"/>
              </a:spcAft>
              <a:buFont typeface="Wingdings" panose="05000000000000000000" pitchFamily="2" charset="2"/>
              <a:buChar char="q"/>
            </a:pPr>
            <a:r>
              <a:rPr lang="en-US" altLang="en-US" sz="2400" dirty="0">
                <a:solidFill>
                  <a:srgbClr val="002060"/>
                </a:solidFill>
              </a:rPr>
              <a:t>Grammar </a:t>
            </a:r>
            <a:r>
              <a:rPr lang="en-US" altLang="en-US" sz="2400" b="1" i="1" dirty="0">
                <a:solidFill>
                  <a:srgbClr val="002060"/>
                </a:solidFill>
              </a:rPr>
              <a:t>G</a:t>
            </a:r>
            <a:r>
              <a:rPr lang="en-US" altLang="en-US" sz="2400" dirty="0">
                <a:solidFill>
                  <a:srgbClr val="002060"/>
                </a:solidFill>
              </a:rPr>
              <a:t> is </a:t>
            </a:r>
            <a:r>
              <a:rPr lang="en-US" altLang="en-US" sz="2400" b="1" i="1" dirty="0">
                <a:solidFill>
                  <a:srgbClr val="002060"/>
                </a:solidFill>
              </a:rPr>
              <a:t>ambiguous</a:t>
            </a:r>
            <a:r>
              <a:rPr lang="en-US" altLang="en-US" sz="2400" dirty="0">
                <a:solidFill>
                  <a:srgbClr val="002060"/>
                </a:solidFill>
              </a:rPr>
              <a:t> if it generates some string ambiguously.</a:t>
            </a:r>
          </a:p>
          <a:p>
            <a:pPr eaLnBrk="1" hangingPunct="1">
              <a:spcBef>
                <a:spcPts val="600"/>
              </a:spcBef>
              <a:spcAft>
                <a:spcPts val="1800"/>
              </a:spcAft>
              <a:buFont typeface="Wingdings" panose="05000000000000000000" pitchFamily="2" charset="2"/>
              <a:buChar char="q"/>
            </a:pPr>
            <a:r>
              <a:rPr lang="en-US" altLang="en-US" sz="2400" dirty="0">
                <a:solidFill>
                  <a:srgbClr val="0070C0"/>
                </a:solidFill>
              </a:rPr>
              <a:t>Some CFLs can only be generated by ambiguous grammars. Such languages are called </a:t>
            </a:r>
            <a:r>
              <a:rPr lang="en-US" altLang="en-US" sz="2400" b="1" dirty="0">
                <a:solidFill>
                  <a:srgbClr val="0070C0"/>
                </a:solidFill>
              </a:rPr>
              <a:t>inherently ambiguous</a:t>
            </a:r>
            <a:r>
              <a:rPr lang="en-US" altLang="en-US" sz="2400" dirty="0">
                <a:solidFill>
                  <a:srgbClr val="0070C0"/>
                </a:solidFill>
              </a:rPr>
              <a:t>.</a:t>
            </a:r>
            <a:br>
              <a:rPr lang="en-US" altLang="en-US" sz="2400" dirty="0">
                <a:solidFill>
                  <a:srgbClr val="0070C0"/>
                </a:solidFill>
              </a:rPr>
            </a:br>
            <a:r>
              <a:rPr lang="en-US" altLang="en-US" sz="2400" dirty="0">
                <a:solidFill>
                  <a:srgbClr val="0070C0"/>
                </a:solidFill>
              </a:rPr>
              <a:t>	</a:t>
            </a:r>
            <a:r>
              <a:rPr lang="en-US" altLang="en-US" sz="2400" b="1" dirty="0">
                <a:solidFill>
                  <a:srgbClr val="0070C0"/>
                </a:solidFill>
              </a:rPr>
              <a:t>Example: </a:t>
            </a:r>
            <a:r>
              <a:rPr lang="en-US" altLang="en-US" sz="2400" b="1" dirty="0">
                <a:solidFill>
                  <a:srgbClr val="0070C0"/>
                </a:solidFill>
                <a:latin typeface="Courier New" panose="02070309020205020404" pitchFamily="49" charset="0"/>
                <a:cs typeface="Courier New" panose="02070309020205020404" pitchFamily="49" charset="0"/>
              </a:rPr>
              <a:t>{0</a:t>
            </a:r>
            <a:r>
              <a:rPr lang="en-US" altLang="en-US" sz="2400" b="1" baseline="30000" dirty="0">
                <a:solidFill>
                  <a:srgbClr val="0070C0"/>
                </a:solidFill>
                <a:latin typeface="Courier New" panose="02070309020205020404" pitchFamily="49" charset="0"/>
                <a:cs typeface="Courier New" panose="02070309020205020404" pitchFamily="49" charset="0"/>
              </a:rPr>
              <a:t>i</a:t>
            </a:r>
            <a:r>
              <a:rPr lang="en-US" altLang="en-US" sz="2400" b="1" dirty="0">
                <a:solidFill>
                  <a:srgbClr val="0070C0"/>
                </a:solidFill>
                <a:latin typeface="Courier New" panose="02070309020205020404" pitchFamily="49" charset="0"/>
                <a:cs typeface="Courier New" panose="02070309020205020404" pitchFamily="49" charset="0"/>
              </a:rPr>
              <a:t>1</a:t>
            </a:r>
            <a:r>
              <a:rPr lang="en-US" altLang="en-US" sz="2400" b="1" baseline="30000" dirty="0">
                <a:solidFill>
                  <a:srgbClr val="0070C0"/>
                </a:solidFill>
                <a:latin typeface="Courier New" panose="02070309020205020404" pitchFamily="49" charset="0"/>
                <a:cs typeface="Courier New" panose="02070309020205020404" pitchFamily="49" charset="0"/>
              </a:rPr>
              <a:t>j</a:t>
            </a:r>
            <a:r>
              <a:rPr lang="en-US" altLang="en-US" sz="2400" b="1" dirty="0">
                <a:solidFill>
                  <a:srgbClr val="0070C0"/>
                </a:solidFill>
                <a:latin typeface="Courier New" panose="02070309020205020404" pitchFamily="49" charset="0"/>
                <a:cs typeface="Courier New" panose="02070309020205020404" pitchFamily="49" charset="0"/>
              </a:rPr>
              <a:t>2</a:t>
            </a:r>
            <a:r>
              <a:rPr lang="en-US" altLang="en-US" sz="2400" b="1" baseline="30000" dirty="0">
                <a:solidFill>
                  <a:srgbClr val="0070C0"/>
                </a:solidFill>
                <a:latin typeface="Courier New" panose="02070309020205020404" pitchFamily="49" charset="0"/>
                <a:cs typeface="Courier New" panose="02070309020205020404" pitchFamily="49" charset="0"/>
              </a:rPr>
              <a:t>k</a:t>
            </a:r>
            <a:r>
              <a:rPr lang="en-US" altLang="en-US" sz="2400" b="1" dirty="0">
                <a:solidFill>
                  <a:srgbClr val="0070C0"/>
                </a:solidFill>
                <a:latin typeface="Courier New" panose="02070309020205020404" pitchFamily="49" charset="0"/>
                <a:cs typeface="Courier New" panose="02070309020205020404" pitchFamily="49" charset="0"/>
              </a:rPr>
              <a:t> | </a:t>
            </a:r>
            <a:r>
              <a:rPr lang="en-US" altLang="en-US" sz="2400" b="1" dirty="0" err="1">
                <a:solidFill>
                  <a:srgbClr val="0070C0"/>
                </a:solidFill>
                <a:latin typeface="Courier New" panose="02070309020205020404" pitchFamily="49" charset="0"/>
                <a:cs typeface="Courier New" panose="02070309020205020404" pitchFamily="49" charset="0"/>
              </a:rPr>
              <a:t>i</a:t>
            </a:r>
            <a:r>
              <a:rPr lang="en-US" altLang="en-US" sz="2400" b="1" dirty="0">
                <a:solidFill>
                  <a:srgbClr val="0070C0"/>
                </a:solidFill>
                <a:latin typeface="Courier New" panose="02070309020205020404" pitchFamily="49" charset="0"/>
                <a:cs typeface="Courier New" panose="02070309020205020404" pitchFamily="49" charset="0"/>
              </a:rPr>
              <a:t>=j or j=k} </a:t>
            </a:r>
          </a:p>
          <a:p>
            <a:endParaRPr lang="en-US" dirty="0"/>
          </a:p>
        </p:txBody>
      </p:sp>
    </p:spTree>
    <p:extLst>
      <p:ext uri="{BB962C8B-B14F-4D97-AF65-F5344CB8AC3E}">
        <p14:creationId xmlns:p14="http://schemas.microsoft.com/office/powerpoint/2010/main" val="2568846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01B562-86DC-413A-A397-7666EB63E03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9C5F11F-3D9E-42CB-8BA0-2BB41BCB5E47}"/>
              </a:ext>
            </a:extLst>
          </p:cNvPr>
          <p:cNvSpPr>
            <a:spLocks noGrp="1"/>
          </p:cNvSpPr>
          <p:nvPr>
            <p:ph type="body" sz="quarter" idx="12"/>
          </p:nvPr>
        </p:nvSpPr>
        <p:spPr/>
        <p:txBody>
          <a:bodyPr/>
          <a:lstStyle/>
          <a:p>
            <a:r>
              <a:rPr lang="en-US" dirty="0">
                <a:solidFill>
                  <a:srgbClr val="FF0000"/>
                </a:solidFill>
              </a:rPr>
              <a:t>Ambiguity - Derivation</a:t>
            </a:r>
          </a:p>
        </p:txBody>
      </p:sp>
      <p:sp>
        <p:nvSpPr>
          <p:cNvPr id="4" name="Text Placeholder 3">
            <a:extLst>
              <a:ext uri="{FF2B5EF4-FFF2-40B4-BE49-F238E27FC236}">
                <a16:creationId xmlns:a16="http://schemas.microsoft.com/office/drawing/2014/main" id="{B129E504-0774-42A5-A43D-B14F9E904B45}"/>
              </a:ext>
            </a:extLst>
          </p:cNvPr>
          <p:cNvSpPr>
            <a:spLocks noGrp="1"/>
          </p:cNvSpPr>
          <p:nvPr>
            <p:ph type="body" sz="quarter" idx="13"/>
          </p:nvPr>
        </p:nvSpPr>
        <p:spPr/>
        <p:txBody>
          <a:bodyPr>
            <a:normAutofit/>
          </a:bodyPr>
          <a:lstStyle/>
          <a:p>
            <a:pPr algn="just" eaLnBrk="1" hangingPunct="1">
              <a:spcBef>
                <a:spcPts val="0"/>
              </a:spcBef>
              <a:spcAft>
                <a:spcPts val="1800"/>
              </a:spcAft>
            </a:pPr>
            <a:r>
              <a:rPr lang="en-US" altLang="en-US" dirty="0"/>
              <a:t>When we say that a grammar generates a string ambiguously, we mean that the string has two different parse trees, not two different derivations.</a:t>
            </a:r>
          </a:p>
          <a:p>
            <a:pPr algn="just" eaLnBrk="1" hangingPunct="1">
              <a:spcBef>
                <a:spcPts val="0"/>
              </a:spcBef>
              <a:spcAft>
                <a:spcPts val="1800"/>
              </a:spcAft>
            </a:pPr>
            <a:r>
              <a:rPr lang="en-US" altLang="en-US" dirty="0">
                <a:solidFill>
                  <a:srgbClr val="0070C0"/>
                </a:solidFill>
              </a:rPr>
              <a:t>A derivation of string </a:t>
            </a:r>
            <a:r>
              <a:rPr lang="en-US" altLang="en-US" b="1" i="1" dirty="0">
                <a:solidFill>
                  <a:srgbClr val="0070C0"/>
                </a:solidFill>
              </a:rPr>
              <a:t>w</a:t>
            </a:r>
            <a:r>
              <a:rPr lang="en-US" altLang="en-US" dirty="0">
                <a:solidFill>
                  <a:srgbClr val="0070C0"/>
                </a:solidFill>
              </a:rPr>
              <a:t> in a grammar </a:t>
            </a:r>
            <a:r>
              <a:rPr lang="en-US" altLang="en-US" b="1" i="1" dirty="0">
                <a:solidFill>
                  <a:srgbClr val="0070C0"/>
                </a:solidFill>
              </a:rPr>
              <a:t>G</a:t>
            </a:r>
            <a:r>
              <a:rPr lang="en-US" altLang="en-US" dirty="0">
                <a:solidFill>
                  <a:srgbClr val="0070C0"/>
                </a:solidFill>
              </a:rPr>
              <a:t> is a </a:t>
            </a:r>
            <a:r>
              <a:rPr lang="en-US" altLang="en-US" b="1" i="1" dirty="0">
                <a:solidFill>
                  <a:srgbClr val="0070C0"/>
                </a:solidFill>
              </a:rPr>
              <a:t>leftmost derivation</a:t>
            </a:r>
            <a:r>
              <a:rPr lang="en-US" altLang="en-US" dirty="0">
                <a:solidFill>
                  <a:srgbClr val="0070C0"/>
                </a:solidFill>
              </a:rPr>
              <a:t> if at every step the leftmost remaining variable is the one replaced.</a:t>
            </a:r>
          </a:p>
          <a:p>
            <a:pPr algn="just" eaLnBrk="1" hangingPunct="1">
              <a:spcBef>
                <a:spcPts val="0"/>
              </a:spcBef>
              <a:spcAft>
                <a:spcPts val="1800"/>
              </a:spcAft>
            </a:pPr>
            <a:r>
              <a:rPr lang="en-US" altLang="en-US" dirty="0"/>
              <a:t>Then we can say, a string </a:t>
            </a:r>
            <a:r>
              <a:rPr lang="en-US" altLang="en-US" b="1" i="1" dirty="0"/>
              <a:t>w</a:t>
            </a:r>
            <a:r>
              <a:rPr lang="en-US" altLang="en-US" dirty="0"/>
              <a:t> is derived </a:t>
            </a:r>
            <a:r>
              <a:rPr lang="en-US" altLang="en-US" b="1" i="1" dirty="0"/>
              <a:t>ambiguously</a:t>
            </a:r>
            <a:r>
              <a:rPr lang="en-US" altLang="en-US" dirty="0"/>
              <a:t> in CFG </a:t>
            </a:r>
            <a:r>
              <a:rPr lang="en-US" altLang="en-US" b="1" i="1" dirty="0"/>
              <a:t>G</a:t>
            </a:r>
            <a:r>
              <a:rPr lang="en-US" altLang="en-US" dirty="0"/>
              <a:t> if it has two or more different leftmost derivations.</a:t>
            </a:r>
          </a:p>
          <a:p>
            <a:pPr algn="just" eaLnBrk="1" hangingPunct="1">
              <a:spcBef>
                <a:spcPts val="0"/>
              </a:spcBef>
              <a:spcAft>
                <a:spcPts val="1800"/>
              </a:spcAft>
            </a:pPr>
            <a:r>
              <a:rPr lang="en-US" altLang="en-US" dirty="0">
                <a:solidFill>
                  <a:srgbClr val="0070C0"/>
                </a:solidFill>
              </a:rPr>
              <a:t>Grammar </a:t>
            </a:r>
            <a:r>
              <a:rPr lang="en-US" altLang="en-US" b="1" i="1" dirty="0">
                <a:solidFill>
                  <a:srgbClr val="0070C0"/>
                </a:solidFill>
              </a:rPr>
              <a:t>G</a:t>
            </a:r>
            <a:r>
              <a:rPr lang="en-US" altLang="en-US" dirty="0">
                <a:solidFill>
                  <a:srgbClr val="0070C0"/>
                </a:solidFill>
              </a:rPr>
              <a:t> is </a:t>
            </a:r>
            <a:r>
              <a:rPr lang="en-US" altLang="en-US" b="1" i="1" dirty="0">
                <a:solidFill>
                  <a:srgbClr val="0070C0"/>
                </a:solidFill>
              </a:rPr>
              <a:t>ambiguous</a:t>
            </a:r>
            <a:r>
              <a:rPr lang="en-US" altLang="en-US" dirty="0">
                <a:solidFill>
                  <a:srgbClr val="0070C0"/>
                </a:solidFill>
              </a:rPr>
              <a:t> if it generates some string ambiguously.</a:t>
            </a:r>
          </a:p>
          <a:p>
            <a:pPr algn="just" eaLnBrk="1" hangingPunct="1">
              <a:spcBef>
                <a:spcPts val="0"/>
              </a:spcBef>
              <a:spcAft>
                <a:spcPts val="1800"/>
              </a:spcAft>
            </a:pPr>
            <a:r>
              <a:rPr lang="en-US" altLang="en-US" dirty="0"/>
              <a:t>Some CFLs can only be generated by ambiguous grammars. Such languages are called </a:t>
            </a:r>
            <a:r>
              <a:rPr lang="en-US" altLang="en-US" b="1" i="1" dirty="0"/>
              <a:t>inherently ambiguous</a:t>
            </a:r>
            <a:r>
              <a:rPr lang="en-US" altLang="en-US" dirty="0"/>
              <a:t>.</a:t>
            </a:r>
            <a:br>
              <a:rPr lang="en-US" altLang="en-US" dirty="0"/>
            </a:br>
            <a:r>
              <a:rPr lang="en-US" altLang="en-US" dirty="0"/>
              <a:t>Example: </a:t>
            </a:r>
            <a:r>
              <a:rPr lang="en-US" altLang="en-US" dirty="0">
                <a:latin typeface="Courier New" panose="02070309020205020404" pitchFamily="49" charset="0"/>
                <a:cs typeface="Courier New" panose="02070309020205020404" pitchFamily="49" charset="0"/>
              </a:rPr>
              <a:t>{0</a:t>
            </a:r>
            <a:r>
              <a:rPr lang="en-US" altLang="en-US" baseline="30000" dirty="0">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1</a:t>
            </a:r>
            <a:r>
              <a:rPr lang="en-US" altLang="en-US" baseline="30000" dirty="0">
                <a:latin typeface="Courier New" panose="02070309020205020404" pitchFamily="49" charset="0"/>
                <a:cs typeface="Courier New" panose="02070309020205020404" pitchFamily="49" charset="0"/>
              </a:rPr>
              <a:t>j</a:t>
            </a:r>
            <a:r>
              <a:rPr lang="en-US" altLang="en-US" dirty="0">
                <a:latin typeface="Courier New" panose="02070309020205020404" pitchFamily="49" charset="0"/>
                <a:cs typeface="Courier New" panose="02070309020205020404" pitchFamily="49" charset="0"/>
              </a:rPr>
              <a:t>2</a:t>
            </a:r>
            <a:r>
              <a:rPr lang="en-US" altLang="en-US" baseline="30000" dirty="0">
                <a:latin typeface="Courier New" panose="02070309020205020404" pitchFamily="49" charset="0"/>
                <a:cs typeface="Courier New" panose="02070309020205020404" pitchFamily="49" charset="0"/>
              </a:rPr>
              <a:t>k</a:t>
            </a:r>
            <a:r>
              <a:rPr lang="en-US" altLang="en-US" dirty="0">
                <a:latin typeface="Courier New" panose="02070309020205020404" pitchFamily="49" charset="0"/>
                <a:cs typeface="Courier New" panose="02070309020205020404" pitchFamily="49" charset="0"/>
              </a:rPr>
              <a:t> | </a:t>
            </a:r>
            <a:r>
              <a:rPr lang="en-US" altLang="en-US" dirty="0" err="1">
                <a:latin typeface="Courier New" panose="02070309020205020404" pitchFamily="49" charset="0"/>
                <a:cs typeface="Courier New" panose="02070309020205020404" pitchFamily="49" charset="0"/>
              </a:rPr>
              <a:t>i</a:t>
            </a:r>
            <a:r>
              <a:rPr lang="en-US" altLang="en-US" dirty="0">
                <a:latin typeface="Courier New" panose="02070309020205020404" pitchFamily="49" charset="0"/>
                <a:cs typeface="Courier New" panose="02070309020205020404" pitchFamily="49" charset="0"/>
              </a:rPr>
              <a:t>=j or j=k}</a:t>
            </a:r>
          </a:p>
        </p:txBody>
      </p:sp>
    </p:spTree>
    <p:extLst>
      <p:ext uri="{BB962C8B-B14F-4D97-AF65-F5344CB8AC3E}">
        <p14:creationId xmlns:p14="http://schemas.microsoft.com/office/powerpoint/2010/main" val="3547524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C9A49D-1F77-F587-648B-C16C51715A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15EF3AC4-54D0-620C-9E8C-4EDE79040AA7}"/>
              </a:ext>
            </a:extLst>
          </p:cNvPr>
          <p:cNvSpPr>
            <a:spLocks noGrp="1"/>
          </p:cNvSpPr>
          <p:nvPr>
            <p:ph type="body" sz="quarter" idx="12"/>
          </p:nvPr>
        </p:nvSpPr>
        <p:spPr/>
        <p:txBody>
          <a:bodyPr/>
          <a:lstStyle/>
          <a:p>
            <a:endParaRPr lang="en-US"/>
          </a:p>
        </p:txBody>
      </p:sp>
      <p:sp>
        <p:nvSpPr>
          <p:cNvPr id="4" name="Text Placeholder 3">
            <a:extLst>
              <a:ext uri="{FF2B5EF4-FFF2-40B4-BE49-F238E27FC236}">
                <a16:creationId xmlns:a16="http://schemas.microsoft.com/office/drawing/2014/main" id="{8DFBACE8-2837-8C5B-A247-720E4F667626}"/>
              </a:ext>
            </a:extLst>
          </p:cNvPr>
          <p:cNvSpPr>
            <a:spLocks noGrp="1"/>
          </p:cNvSpPr>
          <p:nvPr>
            <p:ph type="body" sz="quarter" idx="13"/>
          </p:nvPr>
        </p:nvSpPr>
        <p:spPr/>
        <p:txBody>
          <a:bodyPr/>
          <a:lstStyle/>
          <a:p>
            <a:pPr>
              <a:buFont typeface="Wingdings" panose="05000000000000000000" pitchFamily="2" charset="2"/>
              <a:buChar char="q"/>
            </a:pPr>
            <a:r>
              <a:rPr lang="en-US" sz="2400" dirty="0">
                <a:solidFill>
                  <a:srgbClr val="0070C0"/>
                </a:solidFill>
              </a:rPr>
              <a:t>Using </a:t>
            </a:r>
            <a:r>
              <a:rPr lang="en-US" sz="2400" b="1" dirty="0">
                <a:solidFill>
                  <a:srgbClr val="0070C0"/>
                </a:solidFill>
              </a:rPr>
              <a:t>Parse Tree</a:t>
            </a:r>
            <a:r>
              <a:rPr lang="en-US" sz="2400" dirty="0">
                <a:solidFill>
                  <a:srgbClr val="0070C0"/>
                </a:solidFill>
              </a:rPr>
              <a:t> prove that the following grammar is ambiguous for the string </a:t>
            </a:r>
            <a:r>
              <a:rPr lang="en-US" sz="2400" b="1" dirty="0">
                <a:solidFill>
                  <a:srgbClr val="0070C0"/>
                </a:solidFill>
              </a:rPr>
              <a:t>00110011.</a:t>
            </a:r>
          </a:p>
          <a:p>
            <a:pPr>
              <a:buFont typeface="Wingdings" panose="05000000000000000000" pitchFamily="2" charset="2"/>
              <a:buChar char="q"/>
            </a:pPr>
            <a:endParaRPr lang="en-US" sz="2400" dirty="0">
              <a:solidFill>
                <a:schemeClr val="tx1"/>
              </a:solidFill>
            </a:endParaRPr>
          </a:p>
          <a:p>
            <a:pPr marL="1314450" lvl="3" indent="0">
              <a:buNone/>
            </a:pPr>
            <a:r>
              <a:rPr lang="en-US" sz="2400" b="1" dirty="0">
                <a:solidFill>
                  <a:schemeClr val="tx1"/>
                </a:solidFill>
              </a:rPr>
              <a:t>S → 0A | 1B </a:t>
            </a:r>
            <a:endParaRPr lang="en-US" sz="2400" dirty="0">
              <a:solidFill>
                <a:schemeClr val="tx1"/>
              </a:solidFill>
            </a:endParaRPr>
          </a:p>
          <a:p>
            <a:pPr marL="1314450" lvl="3" indent="0">
              <a:buNone/>
            </a:pPr>
            <a:r>
              <a:rPr lang="en-US" sz="2400" b="1" dirty="0">
                <a:solidFill>
                  <a:schemeClr val="tx1"/>
                </a:solidFill>
              </a:rPr>
              <a:t>A → 0AA | 1S | 1 </a:t>
            </a:r>
            <a:endParaRPr lang="en-US" sz="2400" dirty="0">
              <a:solidFill>
                <a:schemeClr val="tx1"/>
              </a:solidFill>
            </a:endParaRPr>
          </a:p>
          <a:p>
            <a:pPr marL="1314450" lvl="3" indent="0">
              <a:buNone/>
            </a:pPr>
            <a:r>
              <a:rPr lang="en-US" sz="2400" b="1" dirty="0">
                <a:solidFill>
                  <a:schemeClr val="tx1"/>
                </a:solidFill>
              </a:rPr>
              <a:t>B → 1BB | 0S | 0</a:t>
            </a:r>
            <a:endParaRPr lang="en-US" sz="2400"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50130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1F54D03-5ED8-4B10-9B2E-03C517F4A9C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608B34E-438C-492E-9B23-F44952DA152E}"/>
              </a:ext>
            </a:extLst>
          </p:cNvPr>
          <p:cNvSpPr>
            <a:spLocks noGrp="1"/>
          </p:cNvSpPr>
          <p:nvPr>
            <p:ph type="body" sz="quarter" idx="12"/>
          </p:nvPr>
        </p:nvSpPr>
        <p:spPr/>
        <p:txBody>
          <a:bodyPr/>
          <a:lstStyle/>
          <a:p>
            <a:r>
              <a:rPr lang="en-US" dirty="0">
                <a:solidFill>
                  <a:srgbClr val="FF0000"/>
                </a:solidFill>
              </a:rPr>
              <a:t>Chomsky Normal Form</a:t>
            </a:r>
          </a:p>
        </p:txBody>
      </p:sp>
      <p:sp>
        <p:nvSpPr>
          <p:cNvPr id="4" name="Text Placeholder 3">
            <a:extLst>
              <a:ext uri="{FF2B5EF4-FFF2-40B4-BE49-F238E27FC236}">
                <a16:creationId xmlns:a16="http://schemas.microsoft.com/office/drawing/2014/main" id="{E2D0E11F-4C60-4BE1-A93E-469281FE6495}"/>
              </a:ext>
            </a:extLst>
          </p:cNvPr>
          <p:cNvSpPr>
            <a:spLocks noGrp="1"/>
          </p:cNvSpPr>
          <p:nvPr>
            <p:ph type="body" sz="quarter" idx="13"/>
          </p:nvPr>
        </p:nvSpPr>
        <p:spPr/>
        <p:txBody>
          <a:bodyPr>
            <a:normAutofit lnSpcReduction="10000"/>
          </a:bodyPr>
          <a:lstStyle/>
          <a:p>
            <a:pPr eaLnBrk="1" hangingPunct="1"/>
            <a:r>
              <a:rPr lang="en-US" altLang="en-US" sz="2800" dirty="0"/>
              <a:t>It is often convenient to have CFGs in simplified form. One such form is Chomsky normal form.</a:t>
            </a:r>
          </a:p>
          <a:p>
            <a:pPr eaLnBrk="1" hangingPunct="1"/>
            <a:r>
              <a:rPr lang="en-US" altLang="en-US" sz="2800" dirty="0"/>
              <a:t>A context free grammar is in Chomsky normal form if every rule is of the form</a:t>
            </a:r>
            <a:br>
              <a:rPr lang="en-US" altLang="en-US" sz="2800" dirty="0"/>
            </a:br>
            <a:br>
              <a:rPr lang="en-US" altLang="en-US" sz="2800" dirty="0"/>
            </a:br>
            <a:r>
              <a:rPr lang="en-US" altLang="en-US" sz="2800" dirty="0"/>
              <a:t>			</a:t>
            </a:r>
            <a:r>
              <a:rPr lang="en-US" altLang="en-US" sz="2800" i="1" dirty="0">
                <a:latin typeface="Courier New" panose="02070309020205020404" pitchFamily="49" charset="0"/>
                <a:cs typeface="Courier New" panose="02070309020205020404" pitchFamily="49" charset="0"/>
              </a:rPr>
              <a:t>A</a:t>
            </a:r>
            <a:r>
              <a:rPr lang="en-US" altLang="en-US" sz="2800" dirty="0">
                <a:latin typeface="Courier New" panose="02070309020205020404" pitchFamily="49" charset="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BC</a:t>
            </a:r>
            <a:br>
              <a:rPr lang="en-US" altLang="en-US" sz="2800" dirty="0">
                <a:latin typeface="Courier New" panose="02070309020205020404" pitchFamily="49" charset="0"/>
                <a:cs typeface="Courier New" panose="02070309020205020404" pitchFamily="49" charset="0"/>
                <a:sym typeface="Wingdings" panose="05000000000000000000" pitchFamily="2" charset="2"/>
              </a:rPr>
            </a:b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a:t>
            </a:r>
            <a:br>
              <a:rPr lang="en-US" altLang="en-US" sz="2800" i="1" dirty="0">
                <a:sym typeface="Symbol" panose="05050102010706020507" pitchFamily="18" charset="2"/>
              </a:rPr>
            </a:br>
            <a:br>
              <a:rPr lang="en-US" altLang="en-US" sz="2800" i="1" dirty="0">
                <a:sym typeface="Symbol" panose="05050102010706020507" pitchFamily="18" charset="2"/>
              </a:rPr>
            </a:br>
            <a:r>
              <a:rPr lang="en-US" altLang="en-US" sz="2800" dirty="0">
                <a:sym typeface="Symbol" panose="05050102010706020507" pitchFamily="18" charset="2"/>
              </a:rPr>
              <a:t>where</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 is any terminal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A</a:t>
            </a:r>
            <a:r>
              <a:rPr lang="en-US" altLang="en-US" sz="2800" dirty="0">
                <a:sym typeface="Symbol" panose="05050102010706020507" pitchFamily="18" charset="2"/>
              </a:rPr>
              <a:t>,</a:t>
            </a:r>
            <a:r>
              <a:rPr lang="en-US" altLang="en-US" sz="2800" i="1" dirty="0">
                <a:sym typeface="Symbol" panose="05050102010706020507" pitchFamily="18" charset="2"/>
              </a:rPr>
              <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are any variables – except that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B</a:t>
            </a:r>
            <a:r>
              <a:rPr lang="en-US" altLang="en-US" sz="2800" dirty="0">
                <a:sym typeface="Symbol" panose="05050102010706020507" pitchFamily="18" charset="2"/>
              </a:rPr>
              <a:t> and </a:t>
            </a:r>
            <a:r>
              <a:rPr lang="en-US" altLang="en-US" sz="2800" b="1" i="1" dirty="0">
                <a:latin typeface="Courier New" panose="02070309020205020404" pitchFamily="49" charset="0"/>
                <a:cs typeface="Courier New" panose="02070309020205020404" pitchFamily="49" charset="0"/>
                <a:sym typeface="Symbol" panose="05050102010706020507" pitchFamily="18" charset="2"/>
              </a:rPr>
              <a:t>C</a:t>
            </a:r>
            <a:r>
              <a:rPr lang="en-US" altLang="en-US" sz="2800" dirty="0">
                <a:sym typeface="Symbol" panose="05050102010706020507" pitchFamily="18" charset="2"/>
              </a:rPr>
              <a:t> may not be the start variable.</a:t>
            </a:r>
            <a:br>
              <a:rPr lang="en-US" altLang="en-US" sz="2800" dirty="0">
                <a:sym typeface="Symbol" panose="05050102010706020507" pitchFamily="18" charset="2"/>
              </a:rPr>
            </a:br>
            <a:br>
              <a:rPr lang="en-US" altLang="en-US" sz="2800" dirty="0">
                <a:sym typeface="Symbol" panose="05050102010706020507" pitchFamily="18" charset="2"/>
              </a:rPr>
            </a:br>
            <a:r>
              <a:rPr lang="en-US" altLang="en-US" sz="2800" dirty="0">
                <a:sym typeface="Symbol" panose="05050102010706020507" pitchFamily="18" charset="2"/>
              </a:rPr>
              <a:t>In addition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is permitted, where </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S</a:t>
            </a:r>
            <a:r>
              <a:rPr lang="en-US" altLang="en-US" sz="2800" dirty="0">
                <a:sym typeface="Symbol" panose="05050102010706020507" pitchFamily="18" charset="2"/>
              </a:rPr>
              <a:t> is the start variable.</a:t>
            </a:r>
          </a:p>
        </p:txBody>
      </p:sp>
    </p:spTree>
    <p:extLst>
      <p:ext uri="{BB962C8B-B14F-4D97-AF65-F5344CB8AC3E}">
        <p14:creationId xmlns:p14="http://schemas.microsoft.com/office/powerpoint/2010/main" val="16300757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8903CC6-64BE-4D29-BD39-619CD4837B1E}"/>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4024C24-7D10-453F-9A65-A80A0F0CB7CE}"/>
              </a:ext>
            </a:extLst>
          </p:cNvPr>
          <p:cNvSpPr>
            <a:spLocks noGrp="1"/>
          </p:cNvSpPr>
          <p:nvPr>
            <p:ph type="body" sz="quarter" idx="12"/>
          </p:nvPr>
        </p:nvSpPr>
        <p:spPr/>
        <p:txBody>
          <a:bodyPr/>
          <a:lstStyle/>
          <a:p>
            <a:r>
              <a:rPr lang="en-US" sz="2800" dirty="0">
                <a:solidFill>
                  <a:srgbClr val="FF0000"/>
                </a:solidFill>
              </a:rPr>
              <a:t>Convert any grammar </a:t>
            </a:r>
            <a:r>
              <a:rPr lang="en-US" sz="2800" i="1" dirty="0">
                <a:solidFill>
                  <a:srgbClr val="FF0000"/>
                </a:solidFill>
              </a:rPr>
              <a:t>G</a:t>
            </a:r>
            <a:r>
              <a:rPr lang="en-US" sz="2800" dirty="0">
                <a:solidFill>
                  <a:srgbClr val="FF0000"/>
                </a:solidFill>
              </a:rPr>
              <a:t> to Chomsky Normal Form</a:t>
            </a:r>
          </a:p>
        </p:txBody>
      </p:sp>
      <p:sp>
        <p:nvSpPr>
          <p:cNvPr id="4" name="Text Placeholder 3">
            <a:extLst>
              <a:ext uri="{FF2B5EF4-FFF2-40B4-BE49-F238E27FC236}">
                <a16:creationId xmlns:a16="http://schemas.microsoft.com/office/drawing/2014/main" id="{94A016BF-50AA-4527-9BDC-CAF5327A2AEE}"/>
              </a:ext>
            </a:extLst>
          </p:cNvPr>
          <p:cNvSpPr>
            <a:spLocks noGrp="1"/>
          </p:cNvSpPr>
          <p:nvPr>
            <p:ph type="body" sz="quarter" idx="13"/>
          </p:nvPr>
        </p:nvSpPr>
        <p:spPr/>
        <p:txBody>
          <a:bodyPr>
            <a:normAutofit/>
          </a:bodyPr>
          <a:lstStyle/>
          <a:p>
            <a:pPr algn="just" eaLnBrk="1" hangingPunct="1"/>
            <a:r>
              <a:rPr lang="en-US" altLang="en-US" sz="3000" dirty="0"/>
              <a:t>Add a new start symbol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t> and the new rule </a:t>
            </a:r>
            <a:r>
              <a:rPr lang="en-US" altLang="en-US" sz="3000" dirty="0">
                <a:latin typeface="Courier New" panose="02070309020205020404" pitchFamily="49" charset="0"/>
                <a:cs typeface="Courier New" panose="02070309020205020404" pitchFamily="49" charset="0"/>
              </a:rPr>
              <a:t>S</a:t>
            </a:r>
            <a:r>
              <a:rPr lang="en-US" altLang="en-US" sz="3000" baseline="-25000" dirty="0">
                <a:latin typeface="Courier New" panose="02070309020205020404" pitchFamily="49" charset="0"/>
                <a:cs typeface="Courier New" panose="02070309020205020404" pitchFamily="49" charset="0"/>
              </a:rPr>
              <a:t>0</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where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S</a:t>
            </a:r>
            <a:r>
              <a:rPr lang="en-US" altLang="en-US" sz="3000" dirty="0">
                <a:sym typeface="Wingdings" panose="05000000000000000000" pitchFamily="2" charset="2"/>
              </a:rPr>
              <a:t> was the original start symbol</a:t>
            </a:r>
            <a:r>
              <a:rPr lang="en-US" altLang="en-US" sz="3000" dirty="0"/>
              <a:t>.</a:t>
            </a:r>
          </a:p>
          <a:p>
            <a:pPr algn="just" eaLnBrk="1" hangingPunct="1"/>
            <a:r>
              <a:rPr lang="en-US" altLang="en-US" sz="3000" dirty="0"/>
              <a:t>Eliminate all </a:t>
            </a:r>
            <a:r>
              <a:rPr lang="en-US" altLang="en-US" sz="3000" i="1"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rules of the form </a:t>
            </a:r>
            <a:r>
              <a:rPr lang="en-US" altLang="en-US" sz="3000" dirty="0">
                <a:latin typeface="Courier New" panose="02070309020205020404" pitchFamily="49" charset="0"/>
                <a:cs typeface="Courier New" panose="02070309020205020404" pitchFamily="49" charset="0"/>
                <a:sym typeface="Symbol" panose="05050102010706020507" pitchFamily="18" charset="2"/>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a:t>
            </a:r>
            <a:r>
              <a:rPr lang="en-US" altLang="en-US" sz="3000" dirty="0">
                <a:latin typeface="Courier New" panose="02070309020205020404" pitchFamily="49" charset="0"/>
                <a:cs typeface="Courier New" panose="02070309020205020404" pitchFamily="49" charset="0"/>
                <a:sym typeface="Symbol" panose="05050102010706020507" pitchFamily="18" charset="2"/>
              </a:rPr>
              <a:t></a:t>
            </a:r>
            <a:r>
              <a:rPr lang="en-US" altLang="en-US" sz="3000" dirty="0">
                <a:sym typeface="Symbol" panose="05050102010706020507" pitchFamily="18" charset="2"/>
              </a:rPr>
              <a:t>, where </a:t>
            </a:r>
            <a:r>
              <a:rPr lang="en-US" altLang="en-US" sz="3000" dirty="0">
                <a:latin typeface="Courier New" panose="02070309020205020404" pitchFamily="49" charset="0"/>
                <a:cs typeface="Courier New" panose="02070309020205020404" pitchFamily="49" charset="0"/>
                <a:sym typeface="Symbol" panose="05050102010706020507" pitchFamily="18" charset="2"/>
              </a:rPr>
              <a:t>A</a:t>
            </a:r>
            <a:r>
              <a:rPr lang="en-US" altLang="en-US" sz="3000" dirty="0">
                <a:sym typeface="Symbol" panose="05050102010706020507" pitchFamily="18" charset="2"/>
              </a:rPr>
              <a:t> is not the start symbol.</a:t>
            </a:r>
          </a:p>
          <a:p>
            <a:pPr lvl="1" algn="just" eaLnBrk="1" hangingPunct="1"/>
            <a:r>
              <a:rPr lang="en-US" altLang="en-US" sz="2800" dirty="0">
                <a:sym typeface="Symbol" panose="05050102010706020507" pitchFamily="18" charset="2"/>
              </a:rPr>
              <a:t>Add rule </a:t>
            </a:r>
            <a:r>
              <a:rPr lang="en-US" altLang="en-US" sz="2800" dirty="0" err="1">
                <a:latin typeface="Courier New" panose="02070309020205020404" pitchFamily="49" charset="0"/>
                <a:cs typeface="Courier New" panose="02070309020205020404" pitchFamily="49" charset="0"/>
                <a:sym typeface="Symbol" panose="05050102010706020507" pitchFamily="18" charset="2"/>
              </a:rPr>
              <a:t>R</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uv</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every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t>
            </a:r>
            <a:r>
              <a:rPr lang="en-US" altLang="en-US" sz="2800" dirty="0">
                <a:sym typeface="Wingdings" panose="05000000000000000000" pitchFamily="2" charset="2"/>
              </a:rPr>
              <a:t>, where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u</a:t>
            </a:r>
            <a:r>
              <a:rPr lang="en-US" altLang="en-US" sz="2800" dirty="0">
                <a:sym typeface="Wingdings" panose="05000000000000000000" pitchFamily="2" charset="2"/>
              </a:rPr>
              <a:t> and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v</a:t>
            </a:r>
            <a:r>
              <a:rPr lang="en-US" altLang="en-US" sz="2800" dirty="0">
                <a:sym typeface="Wingdings" panose="05000000000000000000" pitchFamily="2" charset="2"/>
              </a:rPr>
              <a:t> are strings of variables and terminals.</a:t>
            </a:r>
          </a:p>
          <a:p>
            <a:pPr lvl="1" algn="just" eaLnBrk="1" hangingPunct="1"/>
            <a:r>
              <a:rPr lang="en-US" altLang="en-US" sz="2800" dirty="0">
                <a:sym typeface="Wingdings" panose="05000000000000000000" pitchFamily="2" charset="2"/>
              </a:rPr>
              <a:t>Add such rules for every occurrence of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for example, add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RuvAw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RuAvw</a:t>
            </a:r>
            <a:r>
              <a:rPr lang="en-US" altLang="en-US" sz="2800" dirty="0">
                <a:sym typeface="Wingdings" panose="05000000000000000000" pitchFamily="2" charset="2"/>
              </a:rPr>
              <a:t>,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Ruvw</a:t>
            </a:r>
            <a:r>
              <a:rPr lang="en-US" altLang="en-US" sz="2800" dirty="0">
                <a:latin typeface="Courier New" panose="02070309020205020404" pitchFamily="49" charset="0"/>
                <a:cs typeface="Courier New" panose="02070309020205020404" pitchFamily="49" charset="0"/>
                <a:sym typeface="Wingdings" panose="05000000000000000000" pitchFamily="2" charset="2"/>
              </a:rPr>
              <a:t> </a:t>
            </a:r>
            <a:r>
              <a:rPr lang="en-US" altLang="en-US" sz="2800" dirty="0">
                <a:sym typeface="Wingdings" panose="05000000000000000000" pitchFamily="2" charset="2"/>
              </a:rPr>
              <a:t>for the rule of the form </a:t>
            </a:r>
            <a:r>
              <a:rPr lang="en-US" altLang="en-US" sz="2800" dirty="0" err="1">
                <a:latin typeface="Courier New" panose="02070309020205020404" pitchFamily="49" charset="0"/>
                <a:cs typeface="Courier New" panose="02070309020205020404" pitchFamily="49" charset="0"/>
                <a:sym typeface="Wingdings" panose="05000000000000000000" pitchFamily="2" charset="2"/>
              </a:rPr>
              <a:t>RuAvAw</a:t>
            </a:r>
            <a:r>
              <a:rPr lang="en-US" altLang="en-US" sz="2800" dirty="0">
                <a:sym typeface="Wingdings" panose="05000000000000000000" pitchFamily="2" charset="2"/>
              </a:rPr>
              <a:t>.</a:t>
            </a:r>
          </a:p>
          <a:p>
            <a:pPr lvl="1" algn="just" eaLnBrk="1" hangingPunct="1"/>
            <a:r>
              <a:rPr lang="en-US" altLang="en-US" sz="2800" dirty="0">
                <a:sym typeface="Symbol" panose="05050102010706020507" pitchFamily="18" charset="2"/>
              </a:rPr>
              <a:t>Add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latin typeface="Courier New" panose="02070309020205020404" pitchFamily="49" charset="0"/>
                <a:cs typeface="Courier New" panose="02070309020205020404" pitchFamily="49" charset="0"/>
                <a:sym typeface="Symbol" panose="05050102010706020507" pitchFamily="18" charset="2"/>
              </a:rPr>
              <a:t> </a:t>
            </a:r>
            <a:r>
              <a:rPr lang="en-US" altLang="en-US" sz="2800" dirty="0">
                <a:sym typeface="Symbol" panose="05050102010706020507" pitchFamily="18" charset="2"/>
              </a:rPr>
              <a:t>for the rule of the form </a:t>
            </a:r>
            <a:r>
              <a:rPr lang="en-US" altLang="en-US" sz="2800" dirty="0">
                <a:latin typeface="Courier New" panose="02070309020205020404" pitchFamily="49" charset="0"/>
                <a:cs typeface="Courier New" panose="02070309020205020404" pitchFamily="49" charset="0"/>
                <a:sym typeface="Symbol" panose="05050102010706020507" pitchFamily="18" charset="2"/>
              </a:rPr>
              <a:t>R</a:t>
            </a:r>
            <a:r>
              <a:rPr lang="en-US" altLang="en-US" sz="2800" dirty="0">
                <a:latin typeface="Courier New" panose="02070309020205020404" pitchFamily="49" charset="0"/>
                <a:cs typeface="Courier New" panose="02070309020205020404" pitchFamily="49" charset="0"/>
                <a:sym typeface="Wingdings" panose="05000000000000000000" pitchFamily="2" charset="2"/>
              </a:rPr>
              <a:t>A</a:t>
            </a:r>
            <a:r>
              <a:rPr lang="en-US" altLang="en-US" sz="2800" dirty="0">
                <a:sym typeface="Wingdings" panose="05000000000000000000" pitchFamily="2" charset="2"/>
              </a:rPr>
              <a:t>, unless we have previously removed the rule </a:t>
            </a:r>
            <a:r>
              <a:rPr lang="en-US" altLang="en-US" sz="2800" dirty="0">
                <a:latin typeface="Courier New" panose="02070309020205020404" pitchFamily="49" charset="0"/>
                <a:cs typeface="Courier New" panose="02070309020205020404" pitchFamily="49" charset="0"/>
                <a:sym typeface="Wingdings" panose="05000000000000000000" pitchFamily="2" charset="2"/>
              </a:rPr>
              <a:t>R</a:t>
            </a:r>
            <a:r>
              <a:rPr lang="en-US" altLang="en-US" sz="2800" i="1" dirty="0">
                <a:latin typeface="Courier New" panose="02070309020205020404" pitchFamily="49" charset="0"/>
                <a:cs typeface="Courier New" panose="02070309020205020404" pitchFamily="49" charset="0"/>
                <a:sym typeface="Symbol" panose="05050102010706020507" pitchFamily="18" charset="2"/>
              </a:rPr>
              <a:t></a:t>
            </a:r>
            <a:r>
              <a:rPr lang="en-US" altLang="en-US" sz="2800" dirty="0">
                <a:sym typeface="Symbol" panose="05050102010706020507" pitchFamily="18" charset="2"/>
              </a:rPr>
              <a:t>. </a:t>
            </a:r>
          </a:p>
        </p:txBody>
      </p:sp>
    </p:spTree>
    <p:extLst>
      <p:ext uri="{BB962C8B-B14F-4D97-AF65-F5344CB8AC3E}">
        <p14:creationId xmlns:p14="http://schemas.microsoft.com/office/powerpoint/2010/main" val="367485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44E072-09FA-4032-8978-D17B69275C4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9ADEC9F-C567-44AF-BCB2-BA1F8D7A64F6}"/>
              </a:ext>
            </a:extLst>
          </p:cNvPr>
          <p:cNvSpPr>
            <a:spLocks noGrp="1"/>
          </p:cNvSpPr>
          <p:nvPr>
            <p:ph type="body" sz="quarter" idx="12"/>
          </p:nvPr>
        </p:nvSpPr>
        <p:spPr/>
        <p:txBody>
          <a:bodyPr/>
          <a:lstStyle/>
          <a:p>
            <a:r>
              <a:rPr lang="en-US" sz="2800" dirty="0">
                <a:solidFill>
                  <a:srgbClr val="FF0000"/>
                </a:solidFill>
              </a:rPr>
              <a:t>Convert any grammar </a:t>
            </a:r>
            <a:r>
              <a:rPr lang="en-US" sz="2800" i="1" dirty="0">
                <a:solidFill>
                  <a:srgbClr val="FF0000"/>
                </a:solidFill>
              </a:rPr>
              <a:t>G</a:t>
            </a:r>
            <a:r>
              <a:rPr lang="en-US" sz="2800" dirty="0">
                <a:solidFill>
                  <a:srgbClr val="FF0000"/>
                </a:solidFill>
              </a:rPr>
              <a:t> to Chomsky Normal Form</a:t>
            </a:r>
          </a:p>
        </p:txBody>
      </p:sp>
      <p:sp>
        <p:nvSpPr>
          <p:cNvPr id="4" name="Text Placeholder 3">
            <a:extLst>
              <a:ext uri="{FF2B5EF4-FFF2-40B4-BE49-F238E27FC236}">
                <a16:creationId xmlns:a16="http://schemas.microsoft.com/office/drawing/2014/main" id="{6FD1A99F-4684-4717-8AEF-BE3D26E19727}"/>
              </a:ext>
            </a:extLst>
          </p:cNvPr>
          <p:cNvSpPr>
            <a:spLocks noGrp="1"/>
          </p:cNvSpPr>
          <p:nvPr>
            <p:ph type="body" sz="quarter" idx="13"/>
          </p:nvPr>
        </p:nvSpPr>
        <p:spPr/>
        <p:txBody>
          <a:bodyPr>
            <a:normAutofit fontScale="92500" lnSpcReduction="20000"/>
          </a:bodyPr>
          <a:lstStyle/>
          <a:p>
            <a:pPr algn="just" eaLnBrk="1" hangingPunct="1">
              <a:lnSpc>
                <a:spcPct val="110000"/>
              </a:lnSpc>
            </a:pPr>
            <a:r>
              <a:rPr lang="en-US" altLang="en-US" sz="3000" dirty="0"/>
              <a:t>Eliminate all unit rules of the form </a:t>
            </a:r>
            <a:r>
              <a:rPr lang="en-US" altLang="en-US" sz="3000" dirty="0">
                <a:latin typeface="Courier New" panose="02070309020205020404" pitchFamily="49" charset="0"/>
                <a:cs typeface="Courier New" panose="02070309020205020404" pitchFamily="49" charset="0"/>
              </a:rPr>
              <a:t>A </a:t>
            </a:r>
            <a:r>
              <a:rPr lang="en-US" altLang="en-US" sz="3000" dirty="0">
                <a:latin typeface="Courier New" panose="02070309020205020404" pitchFamily="49" charset="0"/>
                <a:cs typeface="Courier New" panose="02070309020205020404" pitchFamily="49" charset="0"/>
                <a:sym typeface="Wingdings" panose="05000000000000000000" pitchFamily="2" charset="2"/>
              </a:rPr>
              <a:t> B</a:t>
            </a:r>
            <a:r>
              <a:rPr lang="en-US" altLang="en-US" sz="30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Add rule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2600" dirty="0">
                <a:latin typeface="Courier New" panose="02070309020205020404" pitchFamily="49" charset="0"/>
                <a:cs typeface="Courier New" panose="02070309020205020404" pitchFamily="49" charset="0"/>
                <a:sym typeface="Symbol" panose="05050102010706020507" pitchFamily="18" charset="2"/>
              </a:rPr>
              <a:t>u </a:t>
            </a:r>
            <a:r>
              <a:rPr lang="en-US" altLang="en-US" sz="2600" dirty="0">
                <a:sym typeface="Symbol" panose="05050102010706020507" pitchFamily="18" charset="2"/>
              </a:rPr>
              <a:t>for the rule of the form </a:t>
            </a:r>
            <a:r>
              <a:rPr lang="en-US" altLang="en-US" sz="2600" dirty="0">
                <a:latin typeface="Courier New" panose="02070309020205020404" pitchFamily="49" charset="0"/>
                <a:cs typeface="Courier New" panose="02070309020205020404" pitchFamily="49" charset="0"/>
                <a:sym typeface="Symbol" panose="05050102010706020507" pitchFamily="18" charset="2"/>
              </a:rPr>
              <a:t>B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unless this was a unit rule previously removed.</a:t>
            </a:r>
          </a:p>
          <a:p>
            <a:pPr lvl="1" algn="just" eaLnBrk="1" hangingPunct="1">
              <a:lnSpc>
                <a:spcPct val="110000"/>
              </a:lnSpc>
            </a:pPr>
            <a:r>
              <a:rPr lang="en-US" altLang="en-US" sz="2600" dirty="0">
                <a:sym typeface="Symbol" panose="05050102010706020507" pitchFamily="18" charset="2"/>
              </a:rPr>
              <a:t>Here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dirty="0">
                <a:sym typeface="Symbol" panose="05050102010706020507" pitchFamily="18" charset="2"/>
              </a:rPr>
              <a:t> is a string of variables and terminals.</a:t>
            </a:r>
          </a:p>
          <a:p>
            <a:pPr algn="just" eaLnBrk="1" hangingPunct="1">
              <a:lnSpc>
                <a:spcPct val="110000"/>
              </a:lnSpc>
            </a:pPr>
            <a:r>
              <a:rPr lang="en-US" altLang="en-US" sz="3000" dirty="0">
                <a:sym typeface="Symbol" panose="05050102010706020507" pitchFamily="18" charset="2"/>
              </a:rPr>
              <a:t>Convert remaining rules into proper form, </a:t>
            </a:r>
            <a:br>
              <a:rPr lang="en-US" altLang="en-US" sz="3000" dirty="0">
                <a:sym typeface="Symbol" panose="05050102010706020507" pitchFamily="18" charset="2"/>
              </a:rPr>
            </a:br>
            <a:r>
              <a:rPr lang="en-US" altLang="en-US" sz="3000" dirty="0">
                <a:latin typeface="Courier New" panose="02070309020205020404" pitchFamily="49" charset="0"/>
                <a:cs typeface="Courier New" panose="02070309020205020404" pitchFamily="49" charset="0"/>
                <a:sym typeface="Symbol" panose="05050102010706020507" pitchFamily="18" charset="2"/>
              </a:rPr>
              <a:t>R</a:t>
            </a:r>
            <a:r>
              <a:rPr lang="en-US" altLang="en-US" sz="3000" dirty="0">
                <a:latin typeface="Courier New" panose="02070309020205020404" pitchFamily="49" charset="0"/>
                <a:cs typeface="Courier New" panose="02070309020205020404" pitchFamily="49" charset="0"/>
                <a:sym typeface="Wingdings" panose="05000000000000000000" pitchFamily="2" charset="2"/>
              </a:rPr>
              <a:t>PQ </a:t>
            </a:r>
            <a:r>
              <a:rPr lang="en-US" altLang="en-US" sz="3000" dirty="0">
                <a:sym typeface="Wingdings" panose="05000000000000000000" pitchFamily="2" charset="2"/>
              </a:rPr>
              <a:t>and </a:t>
            </a:r>
            <a:r>
              <a:rPr lang="en-US" altLang="en-US" sz="3000" dirty="0" err="1">
                <a:latin typeface="Courier New" panose="02070309020205020404" pitchFamily="49" charset="0"/>
                <a:cs typeface="Courier New" panose="02070309020205020404" pitchFamily="49" charset="0"/>
                <a:sym typeface="Wingdings" panose="05000000000000000000" pitchFamily="2" charset="2"/>
              </a:rPr>
              <a:t>Ru</a:t>
            </a:r>
            <a:r>
              <a:rPr lang="en-US" altLang="en-US" sz="3000" dirty="0">
                <a:sym typeface="Symbol" panose="05050102010706020507" pitchFamily="18" charset="2"/>
              </a:rPr>
              <a:t>.</a:t>
            </a:r>
          </a:p>
          <a:p>
            <a:pPr lvl="1" algn="just" eaLnBrk="1" hangingPunct="1">
              <a:lnSpc>
                <a:spcPct val="110000"/>
              </a:lnSpc>
            </a:pPr>
            <a:r>
              <a:rPr lang="en-US" altLang="en-US" sz="2600" dirty="0">
                <a:sym typeface="Symbol" panose="05050102010706020507" pitchFamily="18" charset="2"/>
              </a:rPr>
              <a:t>We replace each rule of the form</a:t>
            </a:r>
            <a:r>
              <a:rPr lang="en-US" altLang="en-US" sz="2600" dirty="0">
                <a:latin typeface="Courier New" panose="02070309020205020404" pitchFamily="49" charset="0"/>
                <a:cs typeface="Courier New" panose="02070309020205020404" pitchFamily="49" charset="0"/>
                <a:sym typeface="Symbol" panose="05050102010706020507" pitchFamily="18" charset="2"/>
              </a:rPr>
              <a:t> A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t>
            </a:r>
            <a:r>
              <a:rPr lang="en-US" altLang="en-US" sz="2600" dirty="0">
                <a:sym typeface="Wingdings" panose="05000000000000000000" pitchFamily="2" charset="2"/>
              </a:rPr>
              <a:t>with the rules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3</a:t>
            </a:r>
            <a:r>
              <a:rPr lang="en-US" altLang="en-US" sz="2600" dirty="0">
                <a:latin typeface="Courier New" panose="02070309020205020404" pitchFamily="49" charset="0"/>
                <a:cs typeface="Courier New" panose="02070309020205020404" pitchFamily="49" charset="0"/>
                <a:sym typeface="Wingdings" panose="05000000000000000000" pitchFamily="2" charset="2"/>
              </a:rPr>
              <a:t>, … , A</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k-2</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k-1</a:t>
            </a:r>
            <a:r>
              <a:rPr lang="en-US" altLang="en-US" sz="2600" dirty="0">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a:latin typeface="Courier New" panose="02070309020205020404" pitchFamily="49" charset="0"/>
                <a:cs typeface="Courier New" panose="02070309020205020404" pitchFamily="49" charset="0"/>
                <a:sym typeface="Wingdings" panose="05000000000000000000" pitchFamily="2" charset="2"/>
              </a:rPr>
              <a:t>k</a:t>
            </a:r>
            <a:r>
              <a:rPr lang="en-US" altLang="en-US" sz="2600" dirty="0">
                <a:sym typeface="Wingdings" panose="05000000000000000000" pitchFamily="2" charset="2"/>
              </a:rPr>
              <a:t>.</a:t>
            </a:r>
          </a:p>
          <a:p>
            <a:pPr lvl="1" algn="just" eaLnBrk="1" hangingPunct="1">
              <a:lnSpc>
                <a:spcPct val="110000"/>
              </a:lnSpc>
            </a:pPr>
            <a:r>
              <a:rPr lang="en-US" altLang="en-US" sz="2600" dirty="0">
                <a:sym typeface="Wingdings" panose="05000000000000000000" pitchFamily="2" charset="2"/>
              </a:rPr>
              <a:t>Here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3 </a:t>
            </a:r>
            <a:r>
              <a:rPr lang="en-US" altLang="en-US" sz="2600" dirty="0">
                <a:sym typeface="Symbol" panose="05050102010706020507" pitchFamily="18" charset="2"/>
              </a:rPr>
              <a:t>and each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is a variable or terminal symbol, </a:t>
            </a:r>
            <a:br>
              <a:rPr lang="en-US" altLang="en-US" sz="2600" dirty="0">
                <a:sym typeface="Symbol" panose="05050102010706020507" pitchFamily="18" charset="2"/>
              </a:rPr>
            </a:br>
            <a:r>
              <a:rPr lang="en-US" altLang="en-US" sz="2600" dirty="0">
                <a:sym typeface="Symbol" panose="05050102010706020507" pitchFamily="18" charset="2"/>
              </a:rPr>
              <a:t>and </a:t>
            </a:r>
            <a:r>
              <a:rPr lang="en-US" altLang="en-US" sz="2600" dirty="0">
                <a:latin typeface="Courier New" panose="02070309020205020404" pitchFamily="49" charset="0"/>
                <a:cs typeface="Courier New" panose="02070309020205020404" pitchFamily="49" charset="0"/>
                <a:sym typeface="Symbol" panose="05050102010706020507" pitchFamily="18" charset="2"/>
              </a:rPr>
              <a:t>A</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’s are new variables.</a:t>
            </a:r>
          </a:p>
          <a:p>
            <a:pPr lvl="1" algn="just" eaLnBrk="1" hangingPunct="1">
              <a:lnSpc>
                <a:spcPct val="110000"/>
              </a:lnSpc>
            </a:pPr>
            <a:r>
              <a:rPr lang="en-US" altLang="en-US" sz="2600" dirty="0">
                <a:sym typeface="Symbol" panose="05050102010706020507" pitchFamily="18" charset="2"/>
              </a:rPr>
              <a:t>If </a:t>
            </a:r>
            <a:r>
              <a:rPr lang="en-US" altLang="en-US" sz="2600" dirty="0">
                <a:latin typeface="Courier New" panose="02070309020205020404" pitchFamily="49" charset="0"/>
                <a:cs typeface="Courier New" panose="02070309020205020404" pitchFamily="49" charset="0"/>
                <a:sym typeface="Wingdings" panose="05000000000000000000" pitchFamily="2" charset="2"/>
              </a:rPr>
              <a:t>k </a:t>
            </a:r>
            <a:r>
              <a:rPr lang="en-US" altLang="en-US" sz="2600" dirty="0">
                <a:latin typeface="Courier New" panose="02070309020205020404" pitchFamily="49" charset="0"/>
                <a:cs typeface="Courier New" panose="02070309020205020404" pitchFamily="49" charset="0"/>
                <a:sym typeface="Symbol" panose="05050102010706020507" pitchFamily="18" charset="2"/>
              </a:rPr>
              <a:t> 2</a:t>
            </a:r>
            <a:r>
              <a:rPr lang="en-US" altLang="en-US" sz="2600" dirty="0">
                <a:sym typeface="Symbol" panose="05050102010706020507" pitchFamily="18" charset="2"/>
              </a:rPr>
              <a:t>, replace any terminal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in the preceding rule(s) with the new variable </a:t>
            </a:r>
            <a:r>
              <a:rPr lang="en-US" altLang="en-US" sz="2600" dirty="0">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a:latin typeface="Courier New" panose="02070309020205020404" pitchFamily="49" charset="0"/>
                <a:cs typeface="Courier New" panose="02070309020205020404" pitchFamily="49" charset="0"/>
                <a:sym typeface="Symbol" panose="05050102010706020507" pitchFamily="18" charset="2"/>
              </a:rPr>
              <a:t>i</a:t>
            </a:r>
            <a:r>
              <a:rPr lang="en-US" altLang="en-US" sz="2600" dirty="0">
                <a:sym typeface="Symbol" panose="05050102010706020507" pitchFamily="18" charset="2"/>
              </a:rPr>
              <a:t> and the rule </a:t>
            </a:r>
            <a:r>
              <a:rPr lang="en-US" altLang="en-US" sz="2600" dirty="0" err="1">
                <a:latin typeface="Courier New" panose="02070309020205020404" pitchFamily="49" charset="0"/>
                <a:cs typeface="Courier New" panose="02070309020205020404" pitchFamily="49" charset="0"/>
                <a:sym typeface="Symbol" panose="05050102010706020507" pitchFamily="18" charset="2"/>
              </a:rPr>
              <a:t>U</a:t>
            </a:r>
            <a:r>
              <a:rPr lang="en-US" altLang="en-US" sz="2600" baseline="-25000" dirty="0" err="1">
                <a:latin typeface="Courier New" panose="02070309020205020404" pitchFamily="49" charset="0"/>
                <a:cs typeface="Courier New" panose="02070309020205020404" pitchFamily="49" charset="0"/>
                <a:sym typeface="Symbol" panose="05050102010706020507" pitchFamily="18" charset="2"/>
              </a:rPr>
              <a:t>i</a:t>
            </a:r>
            <a:r>
              <a:rPr lang="en-US" altLang="en-US" sz="2600" dirty="0" err="1">
                <a:latin typeface="Courier New" panose="02070309020205020404" pitchFamily="49" charset="0"/>
                <a:cs typeface="Courier New" panose="02070309020205020404" pitchFamily="49" charset="0"/>
                <a:sym typeface="Wingdings" panose="05000000000000000000" pitchFamily="2" charset="2"/>
              </a:rPr>
              <a:t>u</a:t>
            </a:r>
            <a:r>
              <a:rPr lang="en-US" altLang="en-US" sz="2600" baseline="-25000" dirty="0" err="1">
                <a:latin typeface="Courier New" panose="02070309020205020404" pitchFamily="49" charset="0"/>
                <a:cs typeface="Courier New" panose="02070309020205020404" pitchFamily="49" charset="0"/>
                <a:sym typeface="Wingdings" panose="05000000000000000000" pitchFamily="2" charset="2"/>
              </a:rPr>
              <a:t>i</a:t>
            </a:r>
            <a:r>
              <a:rPr lang="en-US" altLang="en-US" sz="2600" dirty="0">
                <a:sym typeface="Wingdings" panose="05000000000000000000" pitchFamily="2" charset="2"/>
              </a:rPr>
              <a:t>.</a:t>
            </a:r>
          </a:p>
          <a:p>
            <a:pPr algn="just" eaLnBrk="1" hangingPunct="1">
              <a:lnSpc>
                <a:spcPct val="110000"/>
              </a:lnSpc>
            </a:pPr>
            <a:r>
              <a:rPr lang="en-US" altLang="en-US" sz="3000" dirty="0">
                <a:sym typeface="Symbol" panose="05050102010706020507" pitchFamily="18" charset="2"/>
              </a:rPr>
              <a:t>The above procedure converts a Grammar to a Chomsky normal form. Next, we will go through an example</a:t>
            </a:r>
            <a:r>
              <a:rPr lang="en-US" altLang="en-US" sz="2800" dirty="0">
                <a:sym typeface="Symbol" panose="05050102010706020507" pitchFamily="18" charset="2"/>
              </a:rPr>
              <a:t>.</a:t>
            </a:r>
          </a:p>
        </p:txBody>
      </p:sp>
    </p:spTree>
    <p:extLst>
      <p:ext uri="{BB962C8B-B14F-4D97-AF65-F5344CB8AC3E}">
        <p14:creationId xmlns:p14="http://schemas.microsoft.com/office/powerpoint/2010/main" val="214545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solidFill>
                  <a:srgbClr val="FF0000"/>
                </a:solidFill>
              </a:rPr>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4" name="TextBox 13">
            <a:extLst>
              <a:ext uri="{FF2B5EF4-FFF2-40B4-BE49-F238E27FC236}">
                <a16:creationId xmlns:a16="http://schemas.microsoft.com/office/drawing/2014/main" id="{D52C6F96-476A-4791-87C6-155059162A27}"/>
              </a:ext>
            </a:extLst>
          </p:cNvPr>
          <p:cNvSpPr txBox="1"/>
          <p:nvPr/>
        </p:nvSpPr>
        <p:spPr>
          <a:xfrm>
            <a:off x="31790" y="5013602"/>
            <a:ext cx="1951968" cy="923330"/>
          </a:xfrm>
          <a:prstGeom prst="rect">
            <a:avLst/>
          </a:prstGeom>
          <a:noFill/>
        </p:spPr>
        <p:txBody>
          <a:bodyPr wrap="square" rtlCol="0">
            <a:spAutoFit/>
          </a:bodyPr>
          <a:lstStyle/>
          <a:p>
            <a:pPr algn="r">
              <a:lnSpc>
                <a:spcPct val="90000"/>
              </a:lnSpc>
              <a:buFontTx/>
              <a:buNone/>
            </a:pPr>
            <a:r>
              <a:rPr lang="en-US" altLang="en-US" sz="2000" b="1" u="sng" dirty="0"/>
              <a:t>Step 1:</a:t>
            </a:r>
          </a:p>
          <a:p>
            <a:pPr algn="r">
              <a:lnSpc>
                <a:spcPct val="90000"/>
              </a:lnSpc>
              <a:buFontTx/>
              <a:buNone/>
            </a:pPr>
            <a:r>
              <a:rPr lang="en-US" altLang="en-US" sz="2000" b="1" dirty="0">
                <a:solidFill>
                  <a:srgbClr val="FF0000"/>
                </a:solidFill>
              </a:rPr>
              <a:t>Adding new start variable S</a:t>
            </a:r>
            <a:r>
              <a:rPr lang="en-US" altLang="en-US" sz="2000" b="1" baseline="-25000" dirty="0">
                <a:solidFill>
                  <a:srgbClr val="FF0000"/>
                </a:solidFill>
              </a:rPr>
              <a:t>0</a:t>
            </a:r>
            <a:r>
              <a:rPr lang="en-US" altLang="en-US" sz="2000" b="1" dirty="0">
                <a:solidFill>
                  <a:srgbClr val="FF0000"/>
                </a:solidFill>
              </a:rPr>
              <a:t>.</a:t>
            </a:r>
          </a:p>
        </p:txBody>
      </p:sp>
      <p:sp>
        <p:nvSpPr>
          <p:cNvPr id="16" name="TextBox 15">
            <a:extLst>
              <a:ext uri="{FF2B5EF4-FFF2-40B4-BE49-F238E27FC236}">
                <a16:creationId xmlns:a16="http://schemas.microsoft.com/office/drawing/2014/main" id="{BAE16ADF-355A-4047-80F2-405B6FDB276C}"/>
              </a:ext>
            </a:extLst>
          </p:cNvPr>
          <p:cNvSpPr txBox="1"/>
          <p:nvPr/>
        </p:nvSpPr>
        <p:spPr>
          <a:xfrm>
            <a:off x="31790" y="5027018"/>
            <a:ext cx="1951968" cy="369332"/>
          </a:xfrm>
          <a:prstGeom prst="rect">
            <a:avLst/>
          </a:prstGeom>
          <a:noFill/>
        </p:spPr>
        <p:txBody>
          <a:bodyPr wrap="square" rtlCol="0">
            <a:spAutoFit/>
          </a:bodyPr>
          <a:lstStyle/>
          <a:p>
            <a:pPr algn="r">
              <a:lnSpc>
                <a:spcPct val="90000"/>
              </a:lnSpc>
              <a:buFontTx/>
              <a:buNone/>
            </a:pPr>
            <a:r>
              <a:rPr lang="en-US" altLang="en-US" sz="2000" b="1" u="sng" dirty="0"/>
              <a:t>Step 2:</a:t>
            </a:r>
          </a:p>
        </p:txBody>
      </p:sp>
      <p:sp>
        <p:nvSpPr>
          <p:cNvPr id="21" name="TextBox 20">
            <a:extLst>
              <a:ext uri="{FF2B5EF4-FFF2-40B4-BE49-F238E27FC236}">
                <a16:creationId xmlns:a16="http://schemas.microsoft.com/office/drawing/2014/main" id="{EE42F0B8-8003-4FF4-A36C-9F8CFBAE0EAB}"/>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2" name="TextBox 21">
            <a:extLst>
              <a:ext uri="{FF2B5EF4-FFF2-40B4-BE49-F238E27FC236}">
                <a16:creationId xmlns:a16="http://schemas.microsoft.com/office/drawing/2014/main" id="{FCB9337D-6A8A-4916-9527-3321BC442EC4}"/>
              </a:ext>
            </a:extLst>
          </p:cNvPr>
          <p:cNvSpPr txBox="1"/>
          <p:nvPr/>
        </p:nvSpPr>
        <p:spPr>
          <a:xfrm>
            <a:off x="2286000" y="4754880"/>
            <a:ext cx="6715838"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p>
        </p:txBody>
      </p:sp>
      <p:sp>
        <p:nvSpPr>
          <p:cNvPr id="23" name="TextBox 22">
            <a:extLst>
              <a:ext uri="{FF2B5EF4-FFF2-40B4-BE49-F238E27FC236}">
                <a16:creationId xmlns:a16="http://schemas.microsoft.com/office/drawing/2014/main" id="{2C1C129D-8ACE-4F13-8E81-7A77E4DBF5D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4" name="TextBox 23">
            <a:extLst>
              <a:ext uri="{FF2B5EF4-FFF2-40B4-BE49-F238E27FC236}">
                <a16:creationId xmlns:a16="http://schemas.microsoft.com/office/drawing/2014/main" id="{4246B154-3AB9-421B-B120-774536432394}"/>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b="1" dirty="0">
                <a:solidFill>
                  <a:srgbClr val="FF0000"/>
                </a:solidFill>
                <a:latin typeface="Courier New" panose="02070309020205020404" pitchFamily="49" charset="0"/>
                <a:cs typeface="Courier New" panose="02070309020205020404" pitchFamily="49" charset="0"/>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25" name="Rectangle 24">
            <a:extLst>
              <a:ext uri="{FF2B5EF4-FFF2-40B4-BE49-F238E27FC236}">
                <a16:creationId xmlns:a16="http://schemas.microsoft.com/office/drawing/2014/main" id="{4DC3A069-50D6-43FE-9930-890C228040E0}"/>
              </a:ext>
            </a:extLst>
          </p:cNvPr>
          <p:cNvSpPr/>
          <p:nvPr/>
        </p:nvSpPr>
        <p:spPr>
          <a:xfrm>
            <a:off x="3506755" y="5509930"/>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26" name="TextBox 25">
            <a:extLst>
              <a:ext uri="{FF2B5EF4-FFF2-40B4-BE49-F238E27FC236}">
                <a16:creationId xmlns:a16="http://schemas.microsoft.com/office/drawing/2014/main" id="{745CA51F-60E9-4AD6-864A-549CBB2B0A14}"/>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B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7" name="TextBox 26">
            <a:extLst>
              <a:ext uri="{FF2B5EF4-FFF2-40B4-BE49-F238E27FC236}">
                <a16:creationId xmlns:a16="http://schemas.microsoft.com/office/drawing/2014/main" id="{61C86AB6-739A-49F5-8003-D5AC0556E69A}"/>
              </a:ext>
            </a:extLst>
          </p:cNvPr>
          <p:cNvSpPr txBox="1"/>
          <p:nvPr/>
        </p:nvSpPr>
        <p:spPr>
          <a:xfrm>
            <a:off x="31790" y="556861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a:t>
            </a:r>
            <a:r>
              <a:rPr lang="en-US" altLang="en-US" sz="2000" b="1" dirty="0">
                <a:solidFill>
                  <a:srgbClr val="FF0000"/>
                </a:solidFill>
                <a:sym typeface="Symbol" panose="05050102010706020507" pitchFamily="18" charset="2"/>
              </a:rPr>
              <a:t></a:t>
            </a:r>
            <a:endParaRPr lang="en-US" altLang="en-US" sz="2000" b="1" dirty="0">
              <a:solidFill>
                <a:srgbClr val="FF0000"/>
              </a:solidFill>
            </a:endParaRPr>
          </a:p>
        </p:txBody>
      </p:sp>
      <p:sp>
        <p:nvSpPr>
          <p:cNvPr id="28" name="TextBox 27">
            <a:extLst>
              <a:ext uri="{FF2B5EF4-FFF2-40B4-BE49-F238E27FC236}">
                <a16:creationId xmlns:a16="http://schemas.microsoft.com/office/drawing/2014/main" id="{D6B60860-D02B-44E4-BAA0-A02CE10309DA}"/>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9" name="Rectangle 28">
            <a:extLst>
              <a:ext uri="{FF2B5EF4-FFF2-40B4-BE49-F238E27FC236}">
                <a16:creationId xmlns:a16="http://schemas.microsoft.com/office/drawing/2014/main" id="{CF2BFA24-25FD-4B99-A7B5-44C499B7BBEC}"/>
              </a:ext>
            </a:extLst>
          </p:cNvPr>
          <p:cNvSpPr/>
          <p:nvPr/>
        </p:nvSpPr>
        <p:spPr>
          <a:xfrm>
            <a:off x="4048125" y="5321264"/>
            <a:ext cx="228600" cy="247346"/>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t>\</a:t>
            </a:r>
            <a:endParaRPr lang="en-US" dirty="0"/>
          </a:p>
        </p:txBody>
      </p:sp>
      <p:sp>
        <p:nvSpPr>
          <p:cNvPr id="30" name="TextBox 29">
            <a:extLst>
              <a:ext uri="{FF2B5EF4-FFF2-40B4-BE49-F238E27FC236}">
                <a16:creationId xmlns:a16="http://schemas.microsoft.com/office/drawing/2014/main" id="{FAC5E017-4464-4F45-A6C7-BCEB8134B8F1}"/>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1" name="TextBox 30">
            <a:extLst>
              <a:ext uri="{FF2B5EF4-FFF2-40B4-BE49-F238E27FC236}">
                <a16:creationId xmlns:a16="http://schemas.microsoft.com/office/drawing/2014/main" id="{30889BF0-5EE2-4F96-BC2A-27E277C8E9F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2" name="TextBox 31">
            <a:extLst>
              <a:ext uri="{FF2B5EF4-FFF2-40B4-BE49-F238E27FC236}">
                <a16:creationId xmlns:a16="http://schemas.microsoft.com/office/drawing/2014/main" id="{9501FFA7-0996-4ACB-B499-00D52A7BCEF7}"/>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B | S | </a:t>
            </a:r>
            <a:r>
              <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rPr>
              <a:t></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b="1" strike="dblStrike"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33" name="TextBox 32">
            <a:extLst>
              <a:ext uri="{FF2B5EF4-FFF2-40B4-BE49-F238E27FC236}">
                <a16:creationId xmlns:a16="http://schemas.microsoft.com/office/drawing/2014/main" id="{452CB907-FF75-435B-9F51-27D7EAFB447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34" name="TextBox 33">
            <a:extLst>
              <a:ext uri="{FF2B5EF4-FFF2-40B4-BE49-F238E27FC236}">
                <a16:creationId xmlns:a16="http://schemas.microsoft.com/office/drawing/2014/main" id="{1DEC5B5A-CDC2-403D-8541-AACACACF73C2}"/>
              </a:ext>
            </a:extLst>
          </p:cNvPr>
          <p:cNvSpPr txBox="1"/>
          <p:nvPr/>
        </p:nvSpPr>
        <p:spPr>
          <a:xfrm>
            <a:off x="2286000" y="4754880"/>
            <a:ext cx="662778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514103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3" presetClass="emph" presetSubtype="1" nodeType="clickEffect">
                                  <p:stCondLst>
                                    <p:cond delay="0"/>
                                  </p:stCondLst>
                                  <p:childTnLst>
                                    <p:set>
                                      <p:cBhvr override="childStyle">
                                        <p:cTn id="42" dur="indefinite"/>
                                        <p:tgtEl>
                                          <p:spTgt spid="8">
                                            <p:txEl>
                                              <p:pRg st="2" end="2"/>
                                            </p:txEl>
                                          </p:spTgt>
                                        </p:tgtEl>
                                        <p:attrNameLst>
                                          <p:attrName>style.color</p:attrName>
                                        </p:attrNameLst>
                                      </p:cBhvr>
                                      <p:to>
                                        <p:clrVal>
                                          <a:srgbClr val="D8D8D8"/>
                                        </p:clrVal>
                                      </p:to>
                                    </p:set>
                                  </p:childTnLst>
                                </p:cTn>
                              </p:par>
                              <p:par>
                                <p:cTn id="43" presetID="3" presetClass="emph" presetSubtype="1" nodeType="withEffect">
                                  <p:stCondLst>
                                    <p:cond delay="0"/>
                                  </p:stCondLst>
                                  <p:childTnLst>
                                    <p:set>
                                      <p:cBhvr override="childStyle">
                                        <p:cTn id="44" dur="indefinite"/>
                                        <p:tgtEl>
                                          <p:spTgt spid="8">
                                            <p:txEl>
                                              <p:pRg st="3" end="3"/>
                                            </p:txEl>
                                          </p:spTgt>
                                        </p:tgtEl>
                                        <p:attrNameLst>
                                          <p:attrName>style.color</p:attrName>
                                        </p:attrNameLst>
                                      </p:cBhvr>
                                      <p:to>
                                        <p:clrVal>
                                          <a:srgbClr val="D8D8D8"/>
                                        </p:clrVal>
                                      </p:to>
                                    </p:set>
                                  </p:childTnLst>
                                </p:cTn>
                              </p:par>
                              <p:par>
                                <p:cTn id="45" presetID="3" presetClass="emph" presetSubtype="1" nodeType="withEffect">
                                  <p:stCondLst>
                                    <p:cond delay="0"/>
                                  </p:stCondLst>
                                  <p:childTnLst>
                                    <p:set>
                                      <p:cBhvr override="childStyle">
                                        <p:cTn id="46" dur="indefinite"/>
                                        <p:tgtEl>
                                          <p:spTgt spid="8">
                                            <p:txEl>
                                              <p:pRg st="4" end="4"/>
                                            </p:txEl>
                                          </p:spTgt>
                                        </p:tgtEl>
                                        <p:attrNameLst>
                                          <p:attrName>style.color</p:attrName>
                                        </p:attrNameLst>
                                      </p:cBhvr>
                                      <p:to>
                                        <p:clrVal>
                                          <a:srgbClr val="D8D8D8"/>
                                        </p:clrVal>
                                      </p:to>
                                    </p:set>
                                  </p:childTnLst>
                                </p:cTn>
                              </p:par>
                              <p:par>
                                <p:cTn id="47" presetID="3" presetClass="emph" presetSubtype="1" nodeType="withEffect">
                                  <p:stCondLst>
                                    <p:cond delay="0"/>
                                  </p:stCondLst>
                                  <p:childTnLst>
                                    <p:set>
                                      <p:cBhvr override="childStyle">
                                        <p:cTn id="48" dur="indefinite"/>
                                        <p:tgtEl>
                                          <p:spTgt spid="8">
                                            <p:txEl>
                                              <p:pRg st="5" end="5"/>
                                            </p:txEl>
                                          </p:spTgt>
                                        </p:tgtEl>
                                        <p:attrNameLst>
                                          <p:attrName>style.color</p:attrName>
                                        </p:attrNameLst>
                                      </p:cBhvr>
                                      <p:to>
                                        <p:clrVal>
                                          <a:srgbClr val="D8D8D8"/>
                                        </p:clrVal>
                                      </p:to>
                                    </p:set>
                                  </p:childTnLst>
                                </p:cTn>
                              </p:par>
                              <p:par>
                                <p:cTn id="49" presetID="3" presetClass="emph" presetSubtype="1" nodeType="withEffect">
                                  <p:stCondLst>
                                    <p:cond delay="0"/>
                                  </p:stCondLst>
                                  <p:childTnLst>
                                    <p:set>
                                      <p:cBhvr override="childStyle">
                                        <p:cTn id="50" dur="indefinite"/>
                                        <p:tgtEl>
                                          <p:spTgt spid="8">
                                            <p:txEl>
                                              <p:pRg st="6" end="6"/>
                                            </p:txEl>
                                          </p:spTgt>
                                        </p:tgtEl>
                                        <p:attrNameLst>
                                          <p:attrName>style.color</p:attrName>
                                        </p:attrNameLst>
                                      </p:cBhvr>
                                      <p:to>
                                        <p:clrVal>
                                          <a:srgbClr val="D8D8D8"/>
                                        </p:clrVal>
                                      </p:to>
                                    </p:set>
                                  </p:childTnLst>
                                </p:cTn>
                              </p:par>
                              <p:par>
                                <p:cTn id="51" presetID="3" presetClass="emph" presetSubtype="1" nodeType="withEffect">
                                  <p:stCondLst>
                                    <p:cond delay="0"/>
                                  </p:stCondLst>
                                  <p:childTnLst>
                                    <p:set>
                                      <p:cBhvr override="childStyle">
                                        <p:cTn id="52" dur="indefinite"/>
                                        <p:tgtEl>
                                          <p:spTgt spid="8">
                                            <p:txEl>
                                              <p:pRg st="7" end="7"/>
                                            </p:txEl>
                                          </p:spTgt>
                                        </p:tgtEl>
                                        <p:attrNameLst>
                                          <p:attrName>style.color</p:attrName>
                                        </p:attrNameLst>
                                      </p:cBhvr>
                                      <p:to>
                                        <p:clrVal>
                                          <a:srgbClr val="D8D8D8"/>
                                        </p:clrVal>
                                      </p:to>
                                    </p:set>
                                  </p:childTnLst>
                                </p:cTn>
                              </p:par>
                              <p:par>
                                <p:cTn id="53" presetID="3" presetClass="emph" presetSubtype="1" nodeType="withEffect">
                                  <p:stCondLst>
                                    <p:cond delay="0"/>
                                  </p:stCondLst>
                                  <p:childTnLst>
                                    <p:set>
                                      <p:cBhvr override="childStyle">
                                        <p:cTn id="54" dur="indefinite"/>
                                        <p:tgtEl>
                                          <p:spTgt spid="8">
                                            <p:txEl>
                                              <p:pRg st="8" end="8"/>
                                            </p:txEl>
                                          </p:spTgt>
                                        </p:tgtEl>
                                        <p:attrNameLst>
                                          <p:attrName>style.color</p:attrName>
                                        </p:attrNameLst>
                                      </p:cBhvr>
                                      <p:to>
                                        <p:clrVal>
                                          <a:srgbClr val="D8D8D8"/>
                                        </p:clrVal>
                                      </p:to>
                                    </p:set>
                                  </p:childTnLst>
                                </p:cTn>
                              </p:par>
                              <p:par>
                                <p:cTn id="55" presetID="3" presetClass="emph" presetSubtype="1" nodeType="withEffect">
                                  <p:stCondLst>
                                    <p:cond delay="0"/>
                                  </p:stCondLst>
                                  <p:childTnLst>
                                    <p:set>
                                      <p:cBhvr override="childStyle">
                                        <p:cTn id="56" dur="indefinite"/>
                                        <p:tgtEl>
                                          <p:spTgt spid="8">
                                            <p:txEl>
                                              <p:pRg st="9" end="9"/>
                                            </p:txEl>
                                          </p:spTgt>
                                        </p:tgtEl>
                                        <p:attrNameLst>
                                          <p:attrName>style.color</p:attrName>
                                        </p:attrNameLst>
                                      </p:cBhvr>
                                      <p:to>
                                        <p:clrVal>
                                          <a:srgbClr val="D8D8D8"/>
                                        </p:clrVal>
                                      </p:to>
                                    </p:set>
                                  </p:childTnLst>
                                </p:cTn>
                              </p:par>
                              <p:par>
                                <p:cTn id="57" presetID="3" presetClass="emph" presetSubtype="1" nodeType="withEffect">
                                  <p:stCondLst>
                                    <p:cond delay="0"/>
                                  </p:stCondLst>
                                  <p:childTnLst>
                                    <p:set>
                                      <p:cBhvr override="childStyle">
                                        <p:cTn id="58" dur="indefinite"/>
                                        <p:tgtEl>
                                          <p:spTgt spid="8">
                                            <p:txEl>
                                              <p:pRg st="10" end="10"/>
                                            </p:txEl>
                                          </p:spTgt>
                                        </p:tgtEl>
                                        <p:attrNameLst>
                                          <p:attrName>style.color</p:attrName>
                                        </p:attrNameLst>
                                      </p:cBhvr>
                                      <p:to>
                                        <p:clrVal>
                                          <a:srgbClr val="D8D8D8"/>
                                        </p:clrVal>
                                      </p:to>
                                    </p:set>
                                  </p:childTnLst>
                                </p:cTn>
                              </p:par>
                              <p:par>
                                <p:cTn id="59" presetID="1" presetClass="entr" presetSubtype="0" fill="hold" grpId="0" nodeType="withEffect">
                                  <p:stCondLst>
                                    <p:cond delay="0"/>
                                  </p:stCondLst>
                                  <p:childTnLst>
                                    <p:set>
                                      <p:cBhvr>
                                        <p:cTn id="60" dur="1" fill="hold">
                                          <p:stCondLst>
                                            <p:cond delay="0"/>
                                          </p:stCondLst>
                                        </p:cTn>
                                        <p:tgtEl>
                                          <p:spTgt spid="1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4"/>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16"/>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par>
                                <p:cTn id="75" presetID="3" presetClass="emph" presetSubtype="1" nodeType="withEffect">
                                  <p:stCondLst>
                                    <p:cond delay="0"/>
                                  </p:stCondLst>
                                  <p:childTnLst>
                                    <p:set>
                                      <p:cBhvr override="childStyle">
                                        <p:cTn id="76" dur="indefinite"/>
                                        <p:tgtEl>
                                          <p:spTgt spid="8">
                                            <p:txEl>
                                              <p:pRg st="1" end="1"/>
                                            </p:txEl>
                                          </p:spTgt>
                                        </p:tgtEl>
                                        <p:attrNameLst>
                                          <p:attrName>style.color</p:attrName>
                                        </p:attrNameLst>
                                      </p:cBhvr>
                                      <p:to>
                                        <p:clrVal>
                                          <a:srgbClr val="D8D8D8"/>
                                        </p:clrVal>
                                      </p:to>
                                    </p:set>
                                  </p:childTnLst>
                                </p:cTn>
                              </p:par>
                              <p:par>
                                <p:cTn id="77" presetID="3" presetClass="emph" presetSubtype="1" nodeType="withEffect">
                                  <p:stCondLst>
                                    <p:cond delay="0"/>
                                  </p:stCondLst>
                                  <p:childTnLst>
                                    <p:set>
                                      <p:cBhvr override="childStyle">
                                        <p:cTn id="78" dur="indefinite"/>
                                        <p:tgtEl>
                                          <p:spTgt spid="8">
                                            <p:txEl>
                                              <p:pRg st="2" end="2"/>
                                            </p:txEl>
                                          </p:spTgt>
                                        </p:tgtEl>
                                        <p:attrNameLst>
                                          <p:attrName>style.color</p:attrName>
                                        </p:attrNameLst>
                                      </p:cBhvr>
                                      <p:to>
                                        <p:clrVal>
                                          <a:srgbClr val="000000"/>
                                        </p:clrVal>
                                      </p:to>
                                    </p:set>
                                  </p:childTnLst>
                                </p:cTn>
                              </p:par>
                              <p:par>
                                <p:cTn id="79" presetID="3" presetClass="emph" presetSubtype="1" nodeType="withEffect">
                                  <p:stCondLst>
                                    <p:cond delay="0"/>
                                  </p:stCondLst>
                                  <p:childTnLst>
                                    <p:set>
                                      <p:cBhvr override="childStyle">
                                        <p:cTn id="80" dur="indefinite"/>
                                        <p:tgtEl>
                                          <p:spTgt spid="8">
                                            <p:txEl>
                                              <p:pRg st="3" end="3"/>
                                            </p:txEl>
                                          </p:spTgt>
                                        </p:tgtEl>
                                        <p:attrNameLst>
                                          <p:attrName>style.color</p:attrName>
                                        </p:attrNameLst>
                                      </p:cBhvr>
                                      <p:to>
                                        <p:clrVal>
                                          <a:srgbClr val="000000"/>
                                        </p:clrVal>
                                      </p:to>
                                    </p:set>
                                  </p:childTnLst>
                                </p:cTn>
                              </p:par>
                              <p:par>
                                <p:cTn id="81" presetID="3" presetClass="emph" presetSubtype="1" nodeType="withEffect">
                                  <p:stCondLst>
                                    <p:cond delay="0"/>
                                  </p:stCondLst>
                                  <p:childTnLst>
                                    <p:set>
                                      <p:cBhvr override="childStyle">
                                        <p:cTn id="82" dur="indefinite"/>
                                        <p:tgtEl>
                                          <p:spTgt spid="8">
                                            <p:txEl>
                                              <p:pRg st="4" end="4"/>
                                            </p:txEl>
                                          </p:spTgt>
                                        </p:tgtEl>
                                        <p:attrNameLst>
                                          <p:attrName>style.color</p:attrName>
                                        </p:attrNameLst>
                                      </p:cBhvr>
                                      <p:to>
                                        <p:clrVal>
                                          <a:srgbClr val="000000"/>
                                        </p:clrVal>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21"/>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3"/>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2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2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8"/>
                                        </p:tgtEl>
                                        <p:attrNameLst>
                                          <p:attrName>style.visibility</p:attrName>
                                        </p:attrNameLst>
                                      </p:cBhvr>
                                      <p:to>
                                        <p:strVal val="visible"/>
                                      </p:to>
                                    </p:set>
                                  </p:childTnLst>
                                </p:cTn>
                              </p:par>
                              <p:par>
                                <p:cTn id="121" presetID="1" presetClass="exit" presetSubtype="0" fill="hold" grpId="1" nodeType="withEffect">
                                  <p:stCondLst>
                                    <p:cond delay="0"/>
                                  </p:stCondLst>
                                  <p:childTnLst>
                                    <p:set>
                                      <p:cBhvr>
                                        <p:cTn id="122" dur="1" fill="hold">
                                          <p:stCondLst>
                                            <p:cond delay="0"/>
                                          </p:stCondLst>
                                        </p:cTn>
                                        <p:tgtEl>
                                          <p:spTgt spid="2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2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3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28"/>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1"/>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32"/>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3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32"/>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2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build="allAtOnce"/>
      <p:bldP spid="12" grpId="0"/>
      <p:bldP spid="14" grpId="0"/>
      <p:bldP spid="14" grpId="1"/>
      <p:bldP spid="16" grpId="0"/>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4" grpId="0"/>
      <p:bldP spid="34"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solidFill>
                  <a:srgbClr val="FF0000"/>
                </a:solidFill>
              </a:rPr>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3:</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6" name="TextBox 35">
            <a:extLst>
              <a:ext uri="{FF2B5EF4-FFF2-40B4-BE49-F238E27FC236}">
                <a16:creationId xmlns:a16="http://schemas.microsoft.com/office/drawing/2014/main" id="{0C1849A9-5016-4692-80BB-DCFD5D9C90E6}"/>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S</a:t>
            </a:r>
            <a:r>
              <a:rPr lang="en-US" altLang="en-US" sz="2000" b="1" baseline="-25000" dirty="0">
                <a:solidFill>
                  <a:srgbClr val="FF0000"/>
                </a:solidFill>
              </a:rPr>
              <a:t>0</a:t>
            </a:r>
            <a:r>
              <a:rPr lang="en-US" altLang="en-US" sz="2000" b="1" dirty="0">
                <a:solidFill>
                  <a:srgbClr val="FF0000"/>
                </a:solidFill>
              </a:rPr>
              <a:t>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7" name="TextBox 36">
            <a:extLst>
              <a:ext uri="{FF2B5EF4-FFF2-40B4-BE49-F238E27FC236}">
                <a16:creationId xmlns:a16="http://schemas.microsoft.com/office/drawing/2014/main" id="{2CCEC257-0114-42F2-BD7D-D7F4CFD61570}"/>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B</a:t>
            </a:r>
            <a:r>
              <a:rPr lang="en-US" altLang="en-US" sz="2000" b="1" dirty="0">
                <a:solidFill>
                  <a:srgbClr val="FF0000"/>
                </a:solidFill>
              </a:rPr>
              <a:t> </a:t>
            </a:r>
          </a:p>
        </p:txBody>
      </p:sp>
      <p:sp>
        <p:nvSpPr>
          <p:cNvPr id="38" name="TextBox 37">
            <a:extLst>
              <a:ext uri="{FF2B5EF4-FFF2-40B4-BE49-F238E27FC236}">
                <a16:creationId xmlns:a16="http://schemas.microsoft.com/office/drawing/2014/main" id="{DFF9BD38-D655-4A0A-B222-AC88527238D1}"/>
              </a:ext>
            </a:extLst>
          </p:cNvPr>
          <p:cNvSpPr txBox="1"/>
          <p:nvPr/>
        </p:nvSpPr>
        <p:spPr>
          <a:xfrm>
            <a:off x="18419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Remove A </a:t>
            </a:r>
            <a:r>
              <a:rPr lang="en-US" altLang="en-US" sz="2000" b="1" dirty="0">
                <a:solidFill>
                  <a:srgbClr val="FF0000"/>
                </a:solidFill>
                <a:sym typeface="Wingdings" panose="05000000000000000000" pitchFamily="2" charset="2"/>
              </a:rPr>
              <a:t> S</a:t>
            </a:r>
            <a:r>
              <a:rPr lang="en-US" altLang="en-US" sz="2000" b="1" dirty="0">
                <a:solidFill>
                  <a:srgbClr val="FF0000"/>
                </a:solidFill>
              </a:rPr>
              <a:t> </a:t>
            </a:r>
          </a:p>
        </p:txBody>
      </p:sp>
      <p:sp>
        <p:nvSpPr>
          <p:cNvPr id="39" name="TextBox 38">
            <a:extLst>
              <a:ext uri="{FF2B5EF4-FFF2-40B4-BE49-F238E27FC236}">
                <a16:creationId xmlns:a16="http://schemas.microsoft.com/office/drawing/2014/main" id="{3ED69019-0B5F-4C01-9375-84CAF0E385CC}"/>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0" name="TextBox 39">
            <a:extLst>
              <a:ext uri="{FF2B5EF4-FFF2-40B4-BE49-F238E27FC236}">
                <a16:creationId xmlns:a16="http://schemas.microsoft.com/office/drawing/2014/main" id="{D20A9D84-DF0F-405A-B298-4347F332A4F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1" name="TextBox 40">
            <a:extLst>
              <a:ext uri="{FF2B5EF4-FFF2-40B4-BE49-F238E27FC236}">
                <a16:creationId xmlns:a16="http://schemas.microsoft.com/office/drawing/2014/main" id="{685A3780-1D30-4D09-A83A-8A8E45BBEEBB}"/>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endParaRPr lang="en-US" altLang="en-US" sz="1800" b="1" dirty="0">
              <a:solidFill>
                <a:srgbClr val="FF0000"/>
              </a:solidFill>
              <a:latin typeface="Courier New" panose="02070309020205020404" pitchFamily="49" charset="0"/>
              <a:cs typeface="Courier New" panose="02070309020205020404" pitchFamily="49" charset="0"/>
            </a:endParaRP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2" name="TextBox 41">
            <a:extLst>
              <a:ext uri="{FF2B5EF4-FFF2-40B4-BE49-F238E27FC236}">
                <a16:creationId xmlns:a16="http://schemas.microsoft.com/office/drawing/2014/main" id="{5DA8D122-E82C-4875-9A7D-6DA47A389752}"/>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rPr>
              <a:t>S</a:t>
            </a:r>
            <a:r>
              <a:rPr lang="en-US" altLang="en-US" sz="1800" b="1" baseline="-25000" dirty="0">
                <a:solidFill>
                  <a:srgbClr val="FF0000"/>
                </a:solidFill>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3" name="TextBox 42">
            <a:extLst>
              <a:ext uri="{FF2B5EF4-FFF2-40B4-BE49-F238E27FC236}">
                <a16:creationId xmlns:a16="http://schemas.microsoft.com/office/drawing/2014/main" id="{94BCBB4B-B363-4A56-9237-FBC301CD65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4" name="TextBox 43">
            <a:extLst>
              <a:ext uri="{FF2B5EF4-FFF2-40B4-BE49-F238E27FC236}">
                <a16:creationId xmlns:a16="http://schemas.microsoft.com/office/drawing/2014/main" id="{C1A0CD24-823F-4A90-9482-0713120F382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S</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b</a:t>
            </a:r>
            <a:endParaRPr lang="en-US" altLang="en-US" sz="1800" b="1" strike="dblStrike" dirty="0">
              <a:solidFill>
                <a:srgbClr val="0070C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45" name="TextBox 44">
            <a:extLst>
              <a:ext uri="{FF2B5EF4-FFF2-40B4-BE49-F238E27FC236}">
                <a16:creationId xmlns:a16="http://schemas.microsoft.com/office/drawing/2014/main" id="{00FC05EE-D882-400B-9470-38D1A7FA1875}"/>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6" name="TextBox 45">
            <a:extLst>
              <a:ext uri="{FF2B5EF4-FFF2-40B4-BE49-F238E27FC236}">
                <a16:creationId xmlns:a16="http://schemas.microsoft.com/office/drawing/2014/main" id="{847FB719-18BD-49AD-99C0-A1F44701128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0070C0"/>
                </a:solidFill>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sz="1800" b="1" dirty="0" err="1">
                <a:solidFill>
                  <a:srgbClr val="0070C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b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ASA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7" name="TextBox 46">
            <a:extLst>
              <a:ext uri="{FF2B5EF4-FFF2-40B4-BE49-F238E27FC236}">
                <a16:creationId xmlns:a16="http://schemas.microsoft.com/office/drawing/2014/main" id="{29D78C01-C45C-4B3F-A91D-1F4811042F16}"/>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8" name="TextBox 47">
            <a:extLst>
              <a:ext uri="{FF2B5EF4-FFF2-40B4-BE49-F238E27FC236}">
                <a16:creationId xmlns:a16="http://schemas.microsoft.com/office/drawing/2014/main" id="{8131B275-9D2E-44D3-A729-795270D3965E}"/>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b="1" dirty="0">
                <a:latin typeface="Courier New" panose="02070309020205020404" pitchFamily="49" charset="0"/>
                <a:cs typeface="Courier New" panose="02070309020205020404" pitchFamily="49" charset="0"/>
              </a:rPr>
              <a:t>S</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49" name="TextBox 48">
            <a:extLst>
              <a:ext uri="{FF2B5EF4-FFF2-40B4-BE49-F238E27FC236}">
                <a16:creationId xmlns:a16="http://schemas.microsoft.com/office/drawing/2014/main" id="{FDF78607-F03D-4E68-B4D2-AA7B877A623D}"/>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S</a:t>
            </a:r>
            <a:endParaRPr lang="en-US" altLang="en-US" sz="1800" dirty="0">
              <a:latin typeface="Courier New" panose="02070309020205020404" pitchFamily="49" charset="0"/>
              <a:cs typeface="Courier New" panose="02070309020205020404" pitchFamily="49" charset="0"/>
            </a:endParaRP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0" name="TextBox 49">
            <a:extLst>
              <a:ext uri="{FF2B5EF4-FFF2-40B4-BE49-F238E27FC236}">
                <a16:creationId xmlns:a16="http://schemas.microsoft.com/office/drawing/2014/main" id="{A6E5ACA5-FDD3-46CA-9924-A45818AF9CEF}"/>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51" name="TextBox 50">
            <a:extLst>
              <a:ext uri="{FF2B5EF4-FFF2-40B4-BE49-F238E27FC236}">
                <a16:creationId xmlns:a16="http://schemas.microsoft.com/office/drawing/2014/main" id="{FF51ECBF-41D6-4A17-8BBF-E7796A0AD1A3}"/>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586733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2" end="2"/>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3" end="3"/>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4" end="4"/>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8" end="8"/>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9" end="9"/>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10" end="10"/>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1" end="1"/>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4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xit" presetSubtype="0" fill="hold" grpId="1" nodeType="withEffect">
                                  <p:stCondLst>
                                    <p:cond delay="0"/>
                                  </p:stCondLst>
                                  <p:childTnLst>
                                    <p:set>
                                      <p:cBhvr>
                                        <p:cTn id="38" dur="1" fill="hold">
                                          <p:stCondLst>
                                            <p:cond delay="0"/>
                                          </p:stCondLst>
                                        </p:cTn>
                                        <p:tgtEl>
                                          <p:spTgt spid="3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4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3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49"/>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4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42"/>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7"/>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36"/>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5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4"/>
                                        </p:tgtEl>
                                        <p:attrNameLst>
                                          <p:attrName>style.visibility</p:attrName>
                                        </p:attrNameLst>
                                      </p:cBhvr>
                                      <p:to>
                                        <p:strVal val="visible"/>
                                      </p:to>
                                    </p:set>
                                  </p:childTnLst>
                                </p:cTn>
                              </p:par>
                              <p:par>
                                <p:cTn id="85" presetID="1" presetClass="exit" presetSubtype="0" fill="hold" grpId="1" nodeType="withEffect">
                                  <p:stCondLst>
                                    <p:cond delay="0"/>
                                  </p:stCondLst>
                                  <p:childTnLst>
                                    <p:set>
                                      <p:cBhvr>
                                        <p:cTn id="86" dur="1" fill="hold">
                                          <p:stCondLst>
                                            <p:cond delay="0"/>
                                          </p:stCondLst>
                                        </p:cTn>
                                        <p:tgtEl>
                                          <p:spTgt spid="43"/>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1"/>
                                        </p:tgtEl>
                                        <p:attrNameLst>
                                          <p:attrName>style.visibility</p:attrName>
                                        </p:attrNameLst>
                                      </p:cBhvr>
                                      <p:to>
                                        <p:strVal val="visible"/>
                                      </p:to>
                                    </p:set>
                                  </p:childTnLst>
                                </p:cTn>
                              </p:par>
                              <p:par>
                                <p:cTn id="91" presetID="1" presetClass="exit" presetSubtype="0" fill="hold" grpId="1" nodeType="withEffect">
                                  <p:stCondLst>
                                    <p:cond delay="0"/>
                                  </p:stCondLst>
                                  <p:childTnLst>
                                    <p:set>
                                      <p:cBhvr>
                                        <p:cTn id="92" dur="1" fill="hold">
                                          <p:stCondLst>
                                            <p:cond delay="0"/>
                                          </p:stCondLst>
                                        </p:cTn>
                                        <p:tgtEl>
                                          <p:spTgt spid="4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8"/>
                                        </p:tgtEl>
                                        <p:attrNameLst>
                                          <p:attrName>style.visibility</p:attrName>
                                        </p:attrNameLst>
                                      </p:cBhvr>
                                      <p:to>
                                        <p:strVal val="visible"/>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45"/>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5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xit" presetSubtype="0" fill="hold" grpId="1" nodeType="withEffect">
                                  <p:stCondLst>
                                    <p:cond delay="0"/>
                                  </p:stCondLst>
                                  <p:childTnLst>
                                    <p:set>
                                      <p:cBhvr>
                                        <p:cTn id="110" dur="1" fill="hold">
                                          <p:stCondLst>
                                            <p:cond delay="0"/>
                                          </p:stCondLst>
                                        </p:cTn>
                                        <p:tgtEl>
                                          <p:spTgt spid="45"/>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7"/>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46"/>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8" grpId="0"/>
      <p:bldP spid="48" grpId="1"/>
      <p:bldP spid="49" grpId="0"/>
      <p:bldP spid="49" grpId="1"/>
      <p:bldP spid="50" grpId="0"/>
      <p:bldP spid="50" grpId="1"/>
      <p:bldP spid="51" grpId="0"/>
      <p:bldP spid="51"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lnSpc>
                <a:spcPct val="80000"/>
              </a:lnSpc>
              <a:spcBef>
                <a:spcPts val="0"/>
              </a:spcBef>
              <a:spcAft>
                <a:spcPts val="1800"/>
              </a:spcAft>
              <a:buClr>
                <a:schemeClr val="tx1"/>
              </a:buClr>
              <a:defRPr/>
            </a:pPr>
            <a:r>
              <a:rPr lang="en-US" sz="3200" dirty="0">
                <a:solidFill>
                  <a:schemeClr val="tx1">
                    <a:lumMod val="95000"/>
                    <a:lumOff val="5000"/>
                  </a:schemeClr>
                </a:solidFill>
              </a:rPr>
              <a:t>Ambiguity</a:t>
            </a:r>
          </a:p>
          <a:p>
            <a:pPr>
              <a:lnSpc>
                <a:spcPct val="80000"/>
              </a:lnSpc>
              <a:spcBef>
                <a:spcPts val="0"/>
              </a:spcBef>
              <a:spcAft>
                <a:spcPts val="1800"/>
              </a:spcAft>
              <a:buClr>
                <a:schemeClr val="tx1"/>
              </a:buClr>
              <a:defRPr/>
            </a:pPr>
            <a:r>
              <a:rPr lang="en-US" sz="3200" dirty="0">
                <a:solidFill>
                  <a:srgbClr val="0070C0"/>
                </a:solidFill>
              </a:rPr>
              <a:t>Chomsky Normal Form (CNF)</a:t>
            </a:r>
          </a:p>
          <a:p>
            <a:pPr lvl="1">
              <a:spcBef>
                <a:spcPts val="0"/>
              </a:spcBef>
              <a:spcAft>
                <a:spcPts val="1800"/>
              </a:spcAft>
              <a:buClr>
                <a:schemeClr val="tx1"/>
              </a:buClr>
            </a:pPr>
            <a:endParaRPr lang="en-US" sz="3200" dirty="0">
              <a:solidFill>
                <a:srgbClr val="0070C0"/>
              </a:solidFill>
            </a:endParaRPr>
          </a:p>
          <a:p>
            <a:pPr>
              <a:spcBef>
                <a:spcPts val="0"/>
              </a:spcBef>
              <a:spcAft>
                <a:spcPts val="1800"/>
              </a:spcAft>
              <a:buClr>
                <a:schemeClr val="tx1"/>
              </a:buClr>
            </a:pPr>
            <a:endParaRPr lang="en-US" sz="3200" dirty="0">
              <a:solidFill>
                <a:schemeClr val="tx1">
                  <a:lumMod val="95000"/>
                  <a:lumOff val="5000"/>
                </a:schemeClr>
              </a:solidFill>
            </a:endParaRPr>
          </a:p>
          <a:p>
            <a:pPr>
              <a:spcBef>
                <a:spcPts val="0"/>
              </a:spcBef>
              <a:spcAft>
                <a:spcPts val="1800"/>
              </a:spcAft>
              <a:buClr>
                <a:schemeClr val="tx1"/>
              </a:buClr>
            </a:pPr>
            <a:endParaRPr lang="en-US" sz="3200" dirty="0">
              <a:solidFill>
                <a:schemeClr val="tx1">
                  <a:lumMod val="95000"/>
                  <a:lumOff val="5000"/>
                </a:schemeClr>
              </a:solidFill>
            </a:endParaRPr>
          </a:p>
          <a:p>
            <a:pPr>
              <a:spcBef>
                <a:spcPts val="0"/>
              </a:spcBef>
              <a:spcAft>
                <a:spcPts val="1800"/>
              </a:spcAft>
              <a:buClr>
                <a:schemeClr val="tx1"/>
              </a:buClr>
            </a:pPr>
            <a:endParaRPr lang="en-US" sz="3200" dirty="0"/>
          </a:p>
          <a:p>
            <a:pPr>
              <a:spcBef>
                <a:spcPts val="0"/>
              </a:spcBef>
              <a:spcAft>
                <a:spcPts val="1800"/>
              </a:spcAft>
              <a:buClr>
                <a:schemeClr val="tx1"/>
              </a:buClr>
            </a:pPr>
            <a:endParaRPr lang="en-US" sz="3200" dirty="0"/>
          </a:p>
        </p:txBody>
      </p:sp>
    </p:spTree>
    <p:extLst>
      <p:ext uri="{BB962C8B-B14F-4D97-AF65-F5344CB8AC3E}">
        <p14:creationId xmlns:p14="http://schemas.microsoft.com/office/powerpoint/2010/main" val="47916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CD5714-014E-424B-8F26-095B00D0E26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519A6030-3D1B-4256-98FE-AA1239023F5C}"/>
              </a:ext>
            </a:extLst>
          </p:cNvPr>
          <p:cNvSpPr>
            <a:spLocks noGrp="1"/>
          </p:cNvSpPr>
          <p:nvPr>
            <p:ph type="body" sz="quarter" idx="12"/>
          </p:nvPr>
        </p:nvSpPr>
        <p:spPr/>
        <p:txBody>
          <a:bodyPr/>
          <a:lstStyle/>
          <a:p>
            <a:r>
              <a:rPr lang="en-US" dirty="0">
                <a:solidFill>
                  <a:srgbClr val="FF0000"/>
                </a:solidFill>
              </a:rPr>
              <a:t>Example: Converting to CNF</a:t>
            </a:r>
          </a:p>
        </p:txBody>
      </p:sp>
      <p:sp>
        <p:nvSpPr>
          <p:cNvPr id="5" name="TextBox 4">
            <a:extLst>
              <a:ext uri="{FF2B5EF4-FFF2-40B4-BE49-F238E27FC236}">
                <a16:creationId xmlns:a16="http://schemas.microsoft.com/office/drawing/2014/main" id="{BA0A0FD8-3745-480F-B5B5-F64C7A450A38}"/>
              </a:ext>
            </a:extLst>
          </p:cNvPr>
          <p:cNvSpPr txBox="1"/>
          <p:nvPr/>
        </p:nvSpPr>
        <p:spPr>
          <a:xfrm>
            <a:off x="6400800" y="3592043"/>
            <a:ext cx="2723613" cy="1122551"/>
          </a:xfrm>
          <a:prstGeom prst="rect">
            <a:avLst/>
          </a:prstGeom>
          <a:solidFill>
            <a:schemeClr val="bg2"/>
          </a:solidFill>
        </p:spPr>
        <p:txBody>
          <a:bodyPr wrap="square" rtlCol="0">
            <a:spAutoFit/>
          </a:bodyPr>
          <a:lstStyle/>
          <a:p>
            <a:pPr>
              <a:lnSpc>
                <a:spcPct val="90000"/>
              </a:lnSpc>
              <a:buFontTx/>
              <a:buNone/>
            </a:pPr>
            <a:r>
              <a:rPr lang="en-US" altLang="en-US" sz="2000" b="1" u="sng" dirty="0"/>
              <a:t>Original Grammar</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S</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 | </a:t>
            </a:r>
            <a:r>
              <a:rPr lang="en-US" altLang="en-US" sz="1800" dirty="0">
                <a:latin typeface="Courier New" panose="02070309020205020404" pitchFamily="49" charset="0"/>
                <a:cs typeface="Courier New" panose="02070309020205020404" pitchFamily="49" charset="0"/>
                <a:sym typeface="Symbol" panose="05050102010706020507" pitchFamily="18" charset="2"/>
              </a:rPr>
              <a:t></a:t>
            </a:r>
          </a:p>
        </p:txBody>
      </p:sp>
      <p:sp>
        <p:nvSpPr>
          <p:cNvPr id="7" name="TextBox 6">
            <a:extLst>
              <a:ext uri="{FF2B5EF4-FFF2-40B4-BE49-F238E27FC236}">
                <a16:creationId xmlns:a16="http://schemas.microsoft.com/office/drawing/2014/main" id="{0C42323F-C5DD-4682-ADD8-EC1695335ED8}"/>
              </a:ext>
            </a:extLst>
          </p:cNvPr>
          <p:cNvSpPr txBox="1"/>
          <p:nvPr/>
        </p:nvSpPr>
        <p:spPr>
          <a:xfrm>
            <a:off x="6400800" y="773440"/>
            <a:ext cx="2723613" cy="2867645"/>
          </a:xfrm>
          <a:prstGeom prst="rect">
            <a:avLst/>
          </a:prstGeom>
          <a:noFill/>
        </p:spPr>
        <p:txBody>
          <a:bodyPr wrap="square" rtlCol="0">
            <a:spAutoFit/>
          </a:bodyPr>
          <a:lstStyle/>
          <a:p>
            <a:pPr algn="ctr">
              <a:lnSpc>
                <a:spcPct val="90000"/>
              </a:lnSpc>
              <a:buFontTx/>
              <a:buNone/>
            </a:pPr>
            <a:r>
              <a:rPr lang="en-US" altLang="en-US" sz="2000" b="1" u="sng" dirty="0"/>
              <a:t>CNF: Rules Format</a:t>
            </a:r>
          </a:p>
          <a:p>
            <a:pPr marL="342900" indent="-342900">
              <a:lnSpc>
                <a:spcPct val="90000"/>
              </a:lnSpc>
              <a:buFont typeface="+mj-lt"/>
              <a:buAutoNum type="arabicPeriod"/>
            </a:pPr>
            <a:r>
              <a:rPr lang="en-US" altLang="en-US" dirty="0"/>
              <a:t>A variable substitute by two variables</a:t>
            </a:r>
            <a:br>
              <a:rPr lang="en-US" altLang="en-US" dirty="0"/>
            </a:b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A variable substitute by a single terminal</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p>
          <a:p>
            <a:pPr marL="342900" indent="-342900">
              <a:lnSpc>
                <a:spcPct val="90000"/>
              </a:lnSpc>
              <a:buFont typeface="+mj-lt"/>
              <a:buAutoNum type="arabicPeriod"/>
            </a:pPr>
            <a:r>
              <a:rPr lang="en-US" altLang="en-US" sz="1800" dirty="0">
                <a:cs typeface="Courier New" panose="02070309020205020404" pitchFamily="49" charset="0"/>
                <a:sym typeface="Wingdings" panose="05000000000000000000" pitchFamily="2" charset="2"/>
              </a:rPr>
              <a:t>Exception: the start variable may have an epsilon rule</a:t>
            </a:r>
            <a:br>
              <a:rPr lang="en-US" altLang="en-US" sz="1800" dirty="0">
                <a:latin typeface="Courier New" panose="02070309020205020404" pitchFamily="49" charset="0"/>
                <a:cs typeface="Courier New" panose="02070309020205020404" pitchFamily="49" charset="0"/>
                <a:sym typeface="Wingdings" panose="05000000000000000000" pitchFamily="2" charset="2"/>
              </a:rPr>
            </a:br>
            <a:r>
              <a:rPr lang="en-US" altLang="en-US" sz="1800" b="1" dirty="0">
                <a:latin typeface="Courier New" panose="02070309020205020404" pitchFamily="49" charset="0"/>
                <a:cs typeface="Courier New" panose="02070309020205020404" pitchFamily="49" charset="0"/>
                <a:sym typeface="Wingdings" panose="05000000000000000000" pitchFamily="2" charset="2"/>
              </a:rPr>
              <a:t>S</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0</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p>
        </p:txBody>
      </p:sp>
      <p:sp>
        <p:nvSpPr>
          <p:cNvPr id="8" name="TextBox 7">
            <a:extLst>
              <a:ext uri="{FF2B5EF4-FFF2-40B4-BE49-F238E27FC236}">
                <a16:creationId xmlns:a16="http://schemas.microsoft.com/office/drawing/2014/main" id="{0A9F70C7-08C6-4401-8E75-CCC6AF530FDF}"/>
              </a:ext>
            </a:extLst>
          </p:cNvPr>
          <p:cNvSpPr txBox="1"/>
          <p:nvPr/>
        </p:nvSpPr>
        <p:spPr>
          <a:xfrm>
            <a:off x="0" y="853440"/>
            <a:ext cx="6400800" cy="3724096"/>
          </a:xfrm>
          <a:prstGeom prst="rect">
            <a:avLst/>
          </a:prstGeom>
          <a:noFill/>
        </p:spPr>
        <p:txBody>
          <a:bodyPr wrap="square" rtlCol="0">
            <a:spAutoFit/>
          </a:bodyPr>
          <a:lstStyle/>
          <a:p>
            <a:pPr algn="ctr"/>
            <a:r>
              <a:rPr lang="en-US" sz="2000" b="1" u="sng" dirty="0"/>
              <a:t>Conversion Steps:</a:t>
            </a:r>
          </a:p>
          <a:p>
            <a:pPr marL="342900" indent="-342900">
              <a:buFont typeface="+mj-lt"/>
              <a:buAutoNum type="arabicPeriod"/>
            </a:pPr>
            <a:r>
              <a:rPr lang="en-US" b="1" dirty="0"/>
              <a:t>Add</a:t>
            </a:r>
            <a:r>
              <a:rPr lang="en-US" dirty="0"/>
              <a:t> a new start variable (substitute by old start variable).</a:t>
            </a:r>
          </a:p>
          <a:p>
            <a:pPr marL="342900" indent="-342900">
              <a:buFont typeface="+mj-lt"/>
              <a:buAutoNum type="arabicPeriod"/>
            </a:pPr>
            <a:r>
              <a:rPr lang="en-US" b="1" dirty="0"/>
              <a:t>Remove</a:t>
            </a:r>
            <a:r>
              <a:rPr lang="en-US" dirty="0"/>
              <a:t> all epsilon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a:t>
            </a:r>
          </a:p>
          <a:p>
            <a:pPr marL="517525" lvl="1" indent="-228600">
              <a:buFont typeface="+mj-lt"/>
              <a:buAutoNum type="romanLcPeriod"/>
            </a:pPr>
            <a:r>
              <a:rPr lang="en-US" dirty="0"/>
              <a:t>Look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on right side of the arrow of all the rules.</a:t>
            </a:r>
          </a:p>
          <a:p>
            <a:pPr marL="517525" lvl="1" indent="-228600">
              <a:buFont typeface="+mj-lt"/>
              <a:buAutoNum type="romanLcPeriod"/>
            </a:pPr>
            <a:r>
              <a:rPr lang="en-US" dirty="0"/>
              <a:t>Replace these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dirty="0"/>
              <a:t> by </a:t>
            </a:r>
            <a:r>
              <a:rPr lang="en-US" altLang="en-US" sz="1800" b="1" dirty="0">
                <a:latin typeface="Courier New" panose="02070309020205020404" pitchFamily="49" charset="0"/>
                <a:cs typeface="Courier New" panose="02070309020205020404" pitchFamily="49" charset="0"/>
                <a:sym typeface="Symbol" panose="05050102010706020507" pitchFamily="18" charset="2"/>
              </a:rPr>
              <a:t></a:t>
            </a:r>
            <a:r>
              <a:rPr lang="en-US" dirty="0"/>
              <a:t> in all possible way, whatever string comes as a result, add them to the same rule using </a:t>
            </a:r>
            <a:r>
              <a:rPr lang="en-US" b="1" dirty="0"/>
              <a:t>OR</a:t>
            </a:r>
            <a:r>
              <a:rPr lang="en-US" dirty="0"/>
              <a:t> “</a:t>
            </a:r>
            <a:r>
              <a:rPr lang="en-US" b="1" dirty="0"/>
              <a:t>|</a:t>
            </a:r>
            <a:r>
              <a:rPr lang="en-US" dirty="0"/>
              <a:t>”.</a:t>
            </a:r>
          </a:p>
          <a:p>
            <a:pPr marL="342900" indent="-342900">
              <a:buFont typeface="+mj-lt"/>
              <a:buAutoNum type="arabicPeriod"/>
            </a:pPr>
            <a:r>
              <a:rPr lang="en-US" b="1" dirty="0"/>
              <a:t>Remove</a:t>
            </a:r>
            <a:r>
              <a:rPr lang="en-US" dirty="0"/>
              <a:t> all unit rules of the form,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Look for the rule </a:t>
            </a:r>
            <a:r>
              <a:rPr lang="en-US" b="1" dirty="0"/>
              <a:t>R</a:t>
            </a:r>
            <a:r>
              <a:rPr lang="en-US" dirty="0"/>
              <a:t> for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a:t>
            </a:r>
          </a:p>
          <a:p>
            <a:pPr marL="517525" lvl="1" indent="-228600">
              <a:buFont typeface="+mj-lt"/>
              <a:buAutoNum type="romanLcPeriod"/>
            </a:pPr>
            <a:r>
              <a:rPr lang="en-US" dirty="0"/>
              <a:t>Replace the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dirty="0"/>
              <a:t> of the unit rule by right side of the arrow of </a:t>
            </a:r>
            <a:r>
              <a:rPr lang="en-US" b="1" dirty="0"/>
              <a:t>R</a:t>
            </a:r>
            <a:r>
              <a:rPr lang="en-US" dirty="0"/>
              <a:t>.</a:t>
            </a:r>
          </a:p>
          <a:p>
            <a:pPr marL="342900" indent="-342900">
              <a:buFont typeface="+mj-lt"/>
              <a:buAutoNum type="arabicPeriod"/>
            </a:pPr>
            <a:r>
              <a:rPr lang="en-US" b="1" dirty="0"/>
              <a:t>Convert</a:t>
            </a:r>
            <a:r>
              <a:rPr lang="en-US" dirty="0"/>
              <a:t> all rules to CNF rule format, </a:t>
            </a:r>
            <a:r>
              <a:rPr lang="en-US" altLang="en-US" sz="1800" b="1" dirty="0">
                <a:latin typeface="Courier New" panose="02070309020205020404" pitchFamily="49" charset="0"/>
                <a:cs typeface="Courier New" panose="02070309020205020404" pitchFamily="49" charset="0"/>
              </a:rPr>
              <a:t>V</a:t>
            </a:r>
            <a:r>
              <a:rPr lang="en-US" altLang="en-US" sz="1800" b="1" baseline="-25000" dirty="0">
                <a:latin typeface="Courier New" panose="02070309020205020404" pitchFamily="49" charset="0"/>
                <a:cs typeface="Courier New" panose="02070309020205020404" pitchFamily="49" charset="0"/>
              </a:rPr>
              <a:t>1</a:t>
            </a:r>
            <a:r>
              <a:rPr lang="en-US" altLang="en-US" sz="1800" b="1" dirty="0">
                <a:latin typeface="Courier New" panose="02070309020205020404" pitchFamily="49" charset="0"/>
                <a:cs typeface="Courier New" panose="02070309020205020404" pitchFamily="49" charset="0"/>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2</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3</a:t>
            </a:r>
            <a:r>
              <a:rPr lang="en-US" dirty="0"/>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V</a:t>
            </a:r>
            <a:r>
              <a:rPr lang="en-US" altLang="en-US" sz="1800" b="1" baseline="-25000" dirty="0">
                <a:latin typeface="Courier New" panose="02070309020205020404" pitchFamily="49" charset="0"/>
                <a:cs typeface="Courier New" panose="02070309020205020404" pitchFamily="49" charset="0"/>
                <a:sym typeface="Wingdings" panose="05000000000000000000" pitchFamily="2" charset="2"/>
              </a:rPr>
              <a:t>1</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  t</a:t>
            </a:r>
            <a:r>
              <a:rPr lang="en-US" dirty="0"/>
              <a:t>.</a:t>
            </a:r>
          </a:p>
          <a:p>
            <a:pPr marL="517525" lvl="1" indent="-228600">
              <a:buFont typeface="+mj-lt"/>
              <a:buAutoNum type="romanLcPeriod"/>
            </a:pPr>
            <a:r>
              <a:rPr lang="en-US" dirty="0"/>
              <a:t>Introduce new rules with new variables to convert the existing non-CNF rules to CNF rules.</a:t>
            </a:r>
          </a:p>
          <a:p>
            <a:pPr marL="517525" lvl="1" indent="-228600">
              <a:buFont typeface="+mj-lt"/>
              <a:buAutoNum type="romanLcPeriod"/>
            </a:pPr>
            <a:r>
              <a:rPr lang="en-US" dirty="0"/>
              <a:t>Try to have these new rules in the CNF format.</a:t>
            </a:r>
          </a:p>
        </p:txBody>
      </p:sp>
      <p:sp>
        <p:nvSpPr>
          <p:cNvPr id="12" name="TextBox 11">
            <a:extLst>
              <a:ext uri="{FF2B5EF4-FFF2-40B4-BE49-F238E27FC236}">
                <a16:creationId xmlns:a16="http://schemas.microsoft.com/office/drawing/2014/main" id="{DDE2388A-6928-4CCA-97D0-7A90D458D6A6}"/>
              </a:ext>
            </a:extLst>
          </p:cNvPr>
          <p:cNvSpPr txBox="1"/>
          <p:nvPr/>
        </p:nvSpPr>
        <p:spPr>
          <a:xfrm>
            <a:off x="31790" y="4647805"/>
            <a:ext cx="1951968" cy="369332"/>
          </a:xfrm>
          <a:prstGeom prst="rect">
            <a:avLst/>
          </a:prstGeom>
          <a:noFill/>
        </p:spPr>
        <p:txBody>
          <a:bodyPr wrap="square" rtlCol="0">
            <a:spAutoFit/>
          </a:bodyPr>
          <a:lstStyle/>
          <a:p>
            <a:pPr>
              <a:lnSpc>
                <a:spcPct val="90000"/>
              </a:lnSpc>
              <a:buFontTx/>
              <a:buNone/>
            </a:pPr>
            <a:r>
              <a:rPr lang="en-US" altLang="en-US" sz="2000" b="1" u="sng" dirty="0"/>
              <a:t>CNF Conversion:</a:t>
            </a:r>
          </a:p>
        </p:txBody>
      </p:sp>
      <p:sp>
        <p:nvSpPr>
          <p:cNvPr id="18" name="TextBox 17">
            <a:extLst>
              <a:ext uri="{FF2B5EF4-FFF2-40B4-BE49-F238E27FC236}">
                <a16:creationId xmlns:a16="http://schemas.microsoft.com/office/drawing/2014/main" id="{C66FF913-6FD9-464F-BC9D-E68ED3F6AEC8}"/>
              </a:ext>
            </a:extLst>
          </p:cNvPr>
          <p:cNvSpPr txBox="1"/>
          <p:nvPr/>
        </p:nvSpPr>
        <p:spPr>
          <a:xfrm>
            <a:off x="-26193" y="5017137"/>
            <a:ext cx="1951968" cy="369332"/>
          </a:xfrm>
          <a:prstGeom prst="rect">
            <a:avLst/>
          </a:prstGeom>
          <a:noFill/>
        </p:spPr>
        <p:txBody>
          <a:bodyPr wrap="square" rtlCol="0">
            <a:spAutoFit/>
          </a:bodyPr>
          <a:lstStyle/>
          <a:p>
            <a:pPr algn="r">
              <a:lnSpc>
                <a:spcPct val="90000"/>
              </a:lnSpc>
              <a:buFontTx/>
              <a:buNone/>
            </a:pPr>
            <a:r>
              <a:rPr lang="en-US" altLang="en-US" sz="2000" b="1" u="sng" dirty="0"/>
              <a:t>Step 4:</a:t>
            </a:r>
          </a:p>
        </p:txBody>
      </p:sp>
      <p:sp>
        <p:nvSpPr>
          <p:cNvPr id="35" name="TextBox 34">
            <a:extLst>
              <a:ext uri="{FF2B5EF4-FFF2-40B4-BE49-F238E27FC236}">
                <a16:creationId xmlns:a16="http://schemas.microsoft.com/office/drawing/2014/main" id="{CB9828FB-A844-40AD-85F1-6A0D5ADE14A4}"/>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C </a:t>
            </a:r>
            <a:r>
              <a:rPr lang="en-US" altLang="en-US" sz="2000" b="1" dirty="0">
                <a:solidFill>
                  <a:srgbClr val="FF0000"/>
                </a:solidFill>
                <a:sym typeface="Wingdings" panose="05000000000000000000" pitchFamily="2" charset="2"/>
              </a:rPr>
              <a:t> SA</a:t>
            </a:r>
            <a:r>
              <a:rPr lang="en-US" altLang="en-US" sz="2000" b="1" dirty="0">
                <a:solidFill>
                  <a:srgbClr val="FF0000"/>
                </a:solidFill>
              </a:rPr>
              <a:t> </a:t>
            </a:r>
          </a:p>
        </p:txBody>
      </p:sp>
      <p:sp>
        <p:nvSpPr>
          <p:cNvPr id="11" name="TextBox 10">
            <a:extLst>
              <a:ext uri="{FF2B5EF4-FFF2-40B4-BE49-F238E27FC236}">
                <a16:creationId xmlns:a16="http://schemas.microsoft.com/office/drawing/2014/main" id="{4FF83AC1-8144-4B82-9EE0-4267336D3169}"/>
              </a:ext>
            </a:extLst>
          </p:cNvPr>
          <p:cNvSpPr txBox="1"/>
          <p:nvPr/>
        </p:nvSpPr>
        <p:spPr>
          <a:xfrm>
            <a:off x="0" y="5394960"/>
            <a:ext cx="1951968"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Add rule D </a:t>
            </a:r>
            <a:r>
              <a:rPr lang="en-US" altLang="en-US" sz="2000" b="1" dirty="0">
                <a:solidFill>
                  <a:srgbClr val="FF0000"/>
                </a:solidFill>
                <a:sym typeface="Wingdings" panose="05000000000000000000" pitchFamily="2" charset="2"/>
              </a:rPr>
              <a:t> a</a:t>
            </a:r>
            <a:r>
              <a:rPr lang="en-US" altLang="en-US" sz="2000" b="1" dirty="0">
                <a:solidFill>
                  <a:srgbClr val="FF0000"/>
                </a:solidFill>
              </a:rPr>
              <a:t> </a:t>
            </a:r>
          </a:p>
        </p:txBody>
      </p:sp>
      <p:sp>
        <p:nvSpPr>
          <p:cNvPr id="13" name="TextBox 12">
            <a:extLst>
              <a:ext uri="{FF2B5EF4-FFF2-40B4-BE49-F238E27FC236}">
                <a16:creationId xmlns:a16="http://schemas.microsoft.com/office/drawing/2014/main" id="{738019CA-0180-463C-93DA-0DFF1F02788E}"/>
              </a:ext>
            </a:extLst>
          </p:cNvPr>
          <p:cNvSpPr txBox="1"/>
          <p:nvPr/>
        </p:nvSpPr>
        <p:spPr>
          <a:xfrm>
            <a:off x="0" y="5394960"/>
            <a:ext cx="2177751" cy="369332"/>
          </a:xfrm>
          <a:prstGeom prst="rect">
            <a:avLst/>
          </a:prstGeom>
          <a:noFill/>
        </p:spPr>
        <p:txBody>
          <a:bodyPr wrap="square" rtlCol="0">
            <a:spAutoFit/>
          </a:bodyPr>
          <a:lstStyle/>
          <a:p>
            <a:pPr algn="r">
              <a:lnSpc>
                <a:spcPct val="90000"/>
              </a:lnSpc>
              <a:buFontTx/>
              <a:buNone/>
            </a:pPr>
            <a:r>
              <a:rPr lang="en-US" altLang="en-US" sz="2000" b="1" dirty="0">
                <a:solidFill>
                  <a:srgbClr val="FF0000"/>
                </a:solidFill>
              </a:rPr>
              <a:t>Find non-CNF rules </a:t>
            </a:r>
          </a:p>
        </p:txBody>
      </p:sp>
      <p:sp>
        <p:nvSpPr>
          <p:cNvPr id="14" name="TextBox 13">
            <a:extLst>
              <a:ext uri="{FF2B5EF4-FFF2-40B4-BE49-F238E27FC236}">
                <a16:creationId xmlns:a16="http://schemas.microsoft.com/office/drawing/2014/main" id="{49078478-FB31-44A5-95A0-3433B8CAFA19}"/>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
        <p:nvSpPr>
          <p:cNvPr id="15" name="TextBox 14">
            <a:extLst>
              <a:ext uri="{FF2B5EF4-FFF2-40B4-BE49-F238E27FC236}">
                <a16:creationId xmlns:a16="http://schemas.microsoft.com/office/drawing/2014/main" id="{771F53D3-7C0F-45CD-8430-D865B6175F1A}"/>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SA</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6" name="TextBox 15">
            <a:extLst>
              <a:ext uri="{FF2B5EF4-FFF2-40B4-BE49-F238E27FC236}">
                <a16:creationId xmlns:a16="http://schemas.microsoft.com/office/drawing/2014/main" id="{3B328BDB-D92C-4C46-9A7A-4BF2652FE54F}"/>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sz="1800"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b="1" dirty="0">
                <a:solidFill>
                  <a:srgbClr val="0070C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a:t>
            </a:r>
            <a:r>
              <a:rPr lang="en-US" altLang="en-US" dirty="0">
                <a:latin typeface="Courier New" panose="02070309020205020404" pitchFamily="49" charset="0"/>
                <a:cs typeface="Courier New" panose="02070309020205020404" pitchFamily="49" charset="0"/>
                <a:sym typeface="Wingdings" panose="05000000000000000000" pitchFamily="2" charset="2"/>
              </a:rPr>
              <a:t>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17" name="TextBox 16">
            <a:extLst>
              <a:ext uri="{FF2B5EF4-FFF2-40B4-BE49-F238E27FC236}">
                <a16:creationId xmlns:a16="http://schemas.microsoft.com/office/drawing/2014/main" id="{BFB82357-A586-46B2-82B6-9B83021D2E18}"/>
              </a:ext>
            </a:extLst>
          </p:cNvPr>
          <p:cNvSpPr txBox="1"/>
          <p:nvPr/>
        </p:nvSpPr>
        <p:spPr>
          <a:xfrm>
            <a:off x="2286000" y="4754880"/>
            <a:ext cx="6887170" cy="1345753"/>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19" name="TextBox 18">
            <a:extLst>
              <a:ext uri="{FF2B5EF4-FFF2-40B4-BE49-F238E27FC236}">
                <a16:creationId xmlns:a16="http://schemas.microsoft.com/office/drawing/2014/main" id="{BCA556AC-7D3F-458A-9E2D-A3C5CA02E4F2}"/>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sz="1800"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err="1">
                <a:solidFill>
                  <a:srgbClr val="FF0000"/>
                </a:solidFill>
                <a:latin typeface="Courier New" panose="02070309020205020404" pitchFamily="49" charset="0"/>
                <a:cs typeface="Courier New" panose="02070309020205020404" pitchFamily="49" charset="0"/>
                <a:sym typeface="Wingdings" panose="05000000000000000000" pitchFamily="2" charset="2"/>
              </a:rPr>
              <a:t>a</a:t>
            </a:r>
            <a:r>
              <a:rPr lang="en-US" altLang="en-US" b="1" dirty="0" err="1">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1" name="TextBox 20">
            <a:extLst>
              <a:ext uri="{FF2B5EF4-FFF2-40B4-BE49-F238E27FC236}">
                <a16:creationId xmlns:a16="http://schemas.microsoft.com/office/drawing/2014/main" id="{25E49135-EB0B-486E-9713-234CE47F23AD}"/>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a:t>
            </a: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sz="1800"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a:t>
            </a:r>
            <a:r>
              <a:rPr lang="en-US" altLang="en-US"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a:t>
            </a:r>
            <a:r>
              <a:rPr lang="en-US" altLang="en-US" b="1" dirty="0">
                <a:solidFill>
                  <a:srgbClr val="7030A0"/>
                </a:solidFill>
                <a:latin typeface="Courier New" panose="02070309020205020404" pitchFamily="49" charset="0"/>
                <a:cs typeface="Courier New" panose="02070309020205020404" pitchFamily="49" charset="0"/>
                <a:sym typeface="Wingdings" panose="05000000000000000000" pitchFamily="2" charset="2"/>
              </a:rPr>
              <a:t>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b="1" dirty="0">
                <a:solidFill>
                  <a:srgbClr val="FF0000"/>
                </a:solidFill>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b="1" dirty="0">
              <a:solidFill>
                <a:srgbClr val="FF0000"/>
              </a:solidFill>
              <a:latin typeface="Courier New" panose="02070309020205020404" pitchFamily="49" charset="0"/>
              <a:cs typeface="Courier New" panose="02070309020205020404" pitchFamily="49" charset="0"/>
              <a:sym typeface="Symbol" panose="05050102010706020507" pitchFamily="18" charset="2"/>
            </a:endParaRPr>
          </a:p>
        </p:txBody>
      </p:sp>
      <p:sp>
        <p:nvSpPr>
          <p:cNvPr id="22" name="TextBox 21">
            <a:extLst>
              <a:ext uri="{FF2B5EF4-FFF2-40B4-BE49-F238E27FC236}">
                <a16:creationId xmlns:a16="http://schemas.microsoft.com/office/drawing/2014/main" id="{CAF85459-B254-4279-ABA2-2C27A3FEC290}"/>
              </a:ext>
            </a:extLst>
          </p:cNvPr>
          <p:cNvSpPr txBox="1"/>
          <p:nvPr/>
        </p:nvSpPr>
        <p:spPr>
          <a:xfrm>
            <a:off x="2286000" y="4754880"/>
            <a:ext cx="6887170" cy="15950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AC | DB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AC | DB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p>
          <a:p>
            <a:pPr>
              <a:lnSpc>
                <a:spcPct val="90000"/>
              </a:lnSpc>
              <a:buFontTx/>
              <a:buNone/>
            </a:pPr>
            <a:r>
              <a:rPr lang="en-US" altLang="en-US" dirty="0">
                <a:latin typeface="Courier New" panose="02070309020205020404" pitchFamily="49" charset="0"/>
                <a:cs typeface="Courier New" panose="02070309020205020404" pitchFamily="49" charset="0"/>
                <a:sym typeface="Wingdings" panose="05000000000000000000" pitchFamily="2" charset="2"/>
              </a:rPr>
              <a:t>C  SA</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D  a</a:t>
            </a:r>
            <a:endParaRPr lang="en-US" altLang="en-US" sz="1800" dirty="0">
              <a:latin typeface="Courier New" panose="02070309020205020404" pitchFamily="49" charset="0"/>
              <a:cs typeface="Courier New" panose="02070309020205020404" pitchFamily="49" charset="0"/>
              <a:sym typeface="Symbol" panose="05050102010706020507" pitchFamily="18" charset="2"/>
            </a:endParaRPr>
          </a:p>
        </p:txBody>
      </p:sp>
      <p:sp>
        <p:nvSpPr>
          <p:cNvPr id="23" name="TextBox 22">
            <a:extLst>
              <a:ext uri="{FF2B5EF4-FFF2-40B4-BE49-F238E27FC236}">
                <a16:creationId xmlns:a16="http://schemas.microsoft.com/office/drawing/2014/main" id="{8ADA8F94-BE5C-4261-82A1-2B295FFF48E0}"/>
              </a:ext>
            </a:extLst>
          </p:cNvPr>
          <p:cNvSpPr txBox="1"/>
          <p:nvPr/>
        </p:nvSpPr>
        <p:spPr>
          <a:xfrm>
            <a:off x="2286000" y="4754880"/>
            <a:ext cx="6887170" cy="1094852"/>
          </a:xfrm>
          <a:prstGeom prst="rect">
            <a:avLst/>
          </a:prstGeom>
          <a:noFill/>
        </p:spPr>
        <p:txBody>
          <a:bodyPr wrap="square" rtlCol="0">
            <a:spAutoFit/>
          </a:bodyPr>
          <a:lstStyle/>
          <a:p>
            <a:pPr>
              <a:lnSpc>
                <a:spcPct val="90000"/>
              </a:lnSpc>
              <a:buFontTx/>
              <a:buNone/>
            </a:pPr>
            <a:r>
              <a:rPr lang="en-US" altLang="en-US" sz="1800" dirty="0">
                <a:latin typeface="Courier New" panose="02070309020205020404" pitchFamily="49" charset="0"/>
                <a:cs typeface="Courier New" panose="02070309020205020404" pitchFamily="49" charset="0"/>
              </a:rPr>
              <a:t>S</a:t>
            </a:r>
            <a:r>
              <a:rPr lang="en-US" altLang="en-US" sz="1800" baseline="-25000" dirty="0">
                <a:latin typeface="Courier New" panose="02070309020205020404" pitchFamily="49" charset="0"/>
                <a:cs typeface="Courier New" panose="02070309020205020404" pitchFamily="49" charset="0"/>
              </a:rPr>
              <a:t>0</a:t>
            </a:r>
            <a:r>
              <a:rPr lang="en-US" altLang="en-US" sz="1800" dirty="0">
                <a:latin typeface="Courier New" panose="02070309020205020404" pitchFamily="49" charset="0"/>
                <a:cs typeface="Courier New" panose="02070309020205020404" pitchFamily="49" charset="0"/>
              </a:rPr>
              <a:t>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rPr>
              <a:t>S </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ASA | </a:t>
            </a:r>
            <a:r>
              <a:rPr lang="en-US" altLang="en-US" sz="1800"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sz="1800" dirty="0">
                <a:latin typeface="Courier New" panose="02070309020205020404" pitchFamily="49" charset="0"/>
                <a:cs typeface="Courier New" panose="02070309020205020404" pitchFamily="49" charset="0"/>
                <a:sym typeface="Wingdings" panose="05000000000000000000" pitchFamily="2" charset="2"/>
              </a:rPr>
              <a:t> | a | SA | AS </a:t>
            </a: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A  b | </a:t>
            </a:r>
            <a:r>
              <a:rPr lang="en-US" altLang="en-US" dirty="0">
                <a:latin typeface="Courier New" panose="02070309020205020404" pitchFamily="49" charset="0"/>
                <a:cs typeface="Courier New" panose="02070309020205020404" pitchFamily="49" charset="0"/>
                <a:sym typeface="Wingdings" panose="05000000000000000000" pitchFamily="2" charset="2"/>
              </a:rPr>
              <a:t>ASA | </a:t>
            </a:r>
            <a:r>
              <a:rPr lang="en-US" altLang="en-US" dirty="0" err="1">
                <a:latin typeface="Courier New" panose="02070309020205020404" pitchFamily="49" charset="0"/>
                <a:cs typeface="Courier New" panose="02070309020205020404" pitchFamily="49" charset="0"/>
                <a:sym typeface="Wingdings" panose="05000000000000000000" pitchFamily="2" charset="2"/>
              </a:rPr>
              <a:t>aB</a:t>
            </a:r>
            <a:r>
              <a:rPr lang="en-US" altLang="en-US" dirty="0">
                <a:latin typeface="Courier New" panose="02070309020205020404" pitchFamily="49" charset="0"/>
                <a:cs typeface="Courier New" panose="02070309020205020404" pitchFamily="49" charset="0"/>
                <a:sym typeface="Wingdings" panose="05000000000000000000" pitchFamily="2" charset="2"/>
              </a:rPr>
              <a:t> | a | SA | AS </a:t>
            </a:r>
            <a:endParaRPr lang="en-US" altLang="en-US" sz="1800" dirty="0">
              <a:latin typeface="Courier New" panose="02070309020205020404" pitchFamily="49" charset="0"/>
              <a:cs typeface="Courier New" panose="02070309020205020404" pitchFamily="49" charset="0"/>
              <a:sym typeface="Wingdings" panose="05000000000000000000" pitchFamily="2" charset="2"/>
            </a:endParaRPr>
          </a:p>
          <a:p>
            <a:pPr>
              <a:lnSpc>
                <a:spcPct val="90000"/>
              </a:lnSpc>
              <a:buFontTx/>
              <a:buNone/>
            </a:pPr>
            <a:r>
              <a:rPr lang="en-US" altLang="en-US" sz="1800" dirty="0">
                <a:latin typeface="Courier New" panose="02070309020205020404" pitchFamily="49" charset="0"/>
                <a:cs typeface="Courier New" panose="02070309020205020404" pitchFamily="49" charset="0"/>
                <a:sym typeface="Wingdings" panose="05000000000000000000" pitchFamily="2" charset="2"/>
              </a:rPr>
              <a:t>B  b</a:t>
            </a:r>
            <a:endParaRPr lang="en-US" altLang="en-US" sz="1800" strike="dblStrike"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378220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8">
                                            <p:txEl>
                                              <p:pRg st="1" end="1"/>
                                            </p:txEl>
                                          </p:spTgt>
                                        </p:tgtEl>
                                        <p:attrNameLst>
                                          <p:attrName>style.color</p:attrName>
                                        </p:attrNameLst>
                                      </p:cBhvr>
                                      <p:to>
                                        <p:clrVal>
                                          <a:srgbClr val="D8D8D8"/>
                                        </p:clrVal>
                                      </p:to>
                                    </p:set>
                                  </p:childTnLst>
                                </p:cTn>
                              </p:par>
                              <p:par>
                                <p:cTn id="7" presetID="3" presetClass="emph" presetSubtype="1" nodeType="withEffect">
                                  <p:stCondLst>
                                    <p:cond delay="0"/>
                                  </p:stCondLst>
                                  <p:childTnLst>
                                    <p:set>
                                      <p:cBhvr override="childStyle">
                                        <p:cTn id="8" dur="indefinite"/>
                                        <p:tgtEl>
                                          <p:spTgt spid="8">
                                            <p:txEl>
                                              <p:pRg st="2" end="2"/>
                                            </p:txEl>
                                          </p:spTgt>
                                        </p:tgtEl>
                                        <p:attrNameLst>
                                          <p:attrName>style.color</p:attrName>
                                        </p:attrNameLst>
                                      </p:cBhvr>
                                      <p:to>
                                        <p:clrVal>
                                          <a:srgbClr val="D8D8D8"/>
                                        </p:clrVal>
                                      </p:to>
                                    </p:set>
                                  </p:childTnLst>
                                </p:cTn>
                              </p:par>
                              <p:par>
                                <p:cTn id="9" presetID="3" presetClass="emph" presetSubtype="1" nodeType="withEffect">
                                  <p:stCondLst>
                                    <p:cond delay="0"/>
                                  </p:stCondLst>
                                  <p:childTnLst>
                                    <p:set>
                                      <p:cBhvr override="childStyle">
                                        <p:cTn id="10" dur="indefinite"/>
                                        <p:tgtEl>
                                          <p:spTgt spid="8">
                                            <p:txEl>
                                              <p:pRg st="3" end="3"/>
                                            </p:txEl>
                                          </p:spTgt>
                                        </p:tgtEl>
                                        <p:attrNameLst>
                                          <p:attrName>style.color</p:attrName>
                                        </p:attrNameLst>
                                      </p:cBhvr>
                                      <p:to>
                                        <p:clrVal>
                                          <a:srgbClr val="D8D8D8"/>
                                        </p:clrVal>
                                      </p:to>
                                    </p:set>
                                  </p:childTnLst>
                                </p:cTn>
                              </p:par>
                              <p:par>
                                <p:cTn id="11" presetID="3" presetClass="emph" presetSubtype="1" nodeType="withEffect">
                                  <p:stCondLst>
                                    <p:cond delay="0"/>
                                  </p:stCondLst>
                                  <p:childTnLst>
                                    <p:set>
                                      <p:cBhvr override="childStyle">
                                        <p:cTn id="12" dur="indefinite"/>
                                        <p:tgtEl>
                                          <p:spTgt spid="8">
                                            <p:txEl>
                                              <p:pRg st="4" end="4"/>
                                            </p:txEl>
                                          </p:spTgt>
                                        </p:tgtEl>
                                        <p:attrNameLst>
                                          <p:attrName>style.color</p:attrName>
                                        </p:attrNameLst>
                                      </p:cBhvr>
                                      <p:to>
                                        <p:clrVal>
                                          <a:srgbClr val="D8D8D8"/>
                                        </p:clrVal>
                                      </p:to>
                                    </p:set>
                                  </p:childTnLst>
                                </p:cTn>
                              </p:par>
                              <p:par>
                                <p:cTn id="13" presetID="3" presetClass="emph" presetSubtype="1" nodeType="withEffect">
                                  <p:stCondLst>
                                    <p:cond delay="0"/>
                                  </p:stCondLst>
                                  <p:childTnLst>
                                    <p:set>
                                      <p:cBhvr override="childStyle">
                                        <p:cTn id="14" dur="indefinite"/>
                                        <p:tgtEl>
                                          <p:spTgt spid="8">
                                            <p:txEl>
                                              <p:pRg st="5" end="5"/>
                                            </p:txEl>
                                          </p:spTgt>
                                        </p:tgtEl>
                                        <p:attrNameLst>
                                          <p:attrName>style.color</p:attrName>
                                        </p:attrNameLst>
                                      </p:cBhvr>
                                      <p:to>
                                        <p:clrVal>
                                          <a:srgbClr val="D8D8D8"/>
                                        </p:clrVal>
                                      </p:to>
                                    </p:set>
                                  </p:childTnLst>
                                </p:cTn>
                              </p:par>
                              <p:par>
                                <p:cTn id="15" presetID="3" presetClass="emph" presetSubtype="1" nodeType="withEffect">
                                  <p:stCondLst>
                                    <p:cond delay="0"/>
                                  </p:stCondLst>
                                  <p:childTnLst>
                                    <p:set>
                                      <p:cBhvr override="childStyle">
                                        <p:cTn id="16" dur="indefinite"/>
                                        <p:tgtEl>
                                          <p:spTgt spid="8">
                                            <p:txEl>
                                              <p:pRg st="6" end="6"/>
                                            </p:txEl>
                                          </p:spTgt>
                                        </p:tgtEl>
                                        <p:attrNameLst>
                                          <p:attrName>style.color</p:attrName>
                                        </p:attrNameLst>
                                      </p:cBhvr>
                                      <p:to>
                                        <p:clrVal>
                                          <a:srgbClr val="D8D8D8"/>
                                        </p:clrVal>
                                      </p:to>
                                    </p:set>
                                  </p:childTnLst>
                                </p:cTn>
                              </p:par>
                              <p:par>
                                <p:cTn id="17" presetID="3" presetClass="emph" presetSubtype="1" nodeType="withEffect">
                                  <p:stCondLst>
                                    <p:cond delay="0"/>
                                  </p:stCondLst>
                                  <p:childTnLst>
                                    <p:set>
                                      <p:cBhvr override="childStyle">
                                        <p:cTn id="18" dur="indefinite"/>
                                        <p:tgtEl>
                                          <p:spTgt spid="8">
                                            <p:txEl>
                                              <p:pRg st="7" end="7"/>
                                            </p:txEl>
                                          </p:spTgt>
                                        </p:tgtEl>
                                        <p:attrNameLst>
                                          <p:attrName>style.color</p:attrName>
                                        </p:attrNameLst>
                                      </p:cBhvr>
                                      <p:to>
                                        <p:clrVal>
                                          <a:srgbClr val="D8D8D8"/>
                                        </p:clrVal>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xit"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3"/>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35"/>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1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par>
                                <p:cTn id="73" presetID="1" presetClass="exit" presetSubtype="0" fill="hold" grpId="1" nodeType="withEffect">
                                  <p:stCondLst>
                                    <p:cond delay="0"/>
                                  </p:stCondLst>
                                  <p:childTnLst>
                                    <p:set>
                                      <p:cBhvr>
                                        <p:cTn id="74" dur="1" fill="hold">
                                          <p:stCondLst>
                                            <p:cond delay="0"/>
                                          </p:stCondLst>
                                        </p:cTn>
                                        <p:tgtEl>
                                          <p:spTgt spid="19"/>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1"/>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18"/>
                                        </p:tgtEl>
                                        <p:attrNameLst>
                                          <p:attrName>style.visibility</p:attrName>
                                        </p:attrNameLst>
                                      </p:cBhvr>
                                      <p:to>
                                        <p:strVal val="hidden"/>
                                      </p:to>
                                    </p:set>
                                  </p:childTnLst>
                                </p:cTn>
                              </p:par>
                              <p:par>
                                <p:cTn id="87" presetID="3" presetClass="emph" presetSubtype="1" nodeType="withEffect">
                                  <p:stCondLst>
                                    <p:cond delay="0"/>
                                  </p:stCondLst>
                                  <p:childTnLst>
                                    <p:set>
                                      <p:cBhvr override="childStyle">
                                        <p:cTn id="88" dur="indefinite"/>
                                        <p:tgtEl>
                                          <p:spTgt spid="8">
                                            <p:txEl>
                                              <p:pRg st="1" end="1"/>
                                            </p:txEl>
                                          </p:spTgt>
                                        </p:tgtEl>
                                        <p:attrNameLst>
                                          <p:attrName>style.color</p:attrName>
                                        </p:attrNameLst>
                                      </p:cBhvr>
                                      <p:to>
                                        <p:clrVal>
                                          <a:srgbClr val="000000"/>
                                        </p:clrVal>
                                      </p:to>
                                    </p:set>
                                  </p:childTnLst>
                                </p:cTn>
                              </p:par>
                              <p:par>
                                <p:cTn id="89" presetID="3" presetClass="emph" presetSubtype="1" nodeType="withEffect">
                                  <p:stCondLst>
                                    <p:cond delay="0"/>
                                  </p:stCondLst>
                                  <p:childTnLst>
                                    <p:set>
                                      <p:cBhvr override="childStyle">
                                        <p:cTn id="90" dur="indefinite"/>
                                        <p:tgtEl>
                                          <p:spTgt spid="8">
                                            <p:txEl>
                                              <p:pRg st="2" end="2"/>
                                            </p:txEl>
                                          </p:spTgt>
                                        </p:tgtEl>
                                        <p:attrNameLst>
                                          <p:attrName>style.color</p:attrName>
                                        </p:attrNameLst>
                                      </p:cBhvr>
                                      <p:to>
                                        <p:clrVal>
                                          <a:srgbClr val="000000"/>
                                        </p:clrVal>
                                      </p:to>
                                    </p:set>
                                  </p:childTnLst>
                                </p:cTn>
                              </p:par>
                              <p:par>
                                <p:cTn id="91" presetID="3" presetClass="emph" presetSubtype="1" nodeType="withEffect">
                                  <p:stCondLst>
                                    <p:cond delay="0"/>
                                  </p:stCondLst>
                                  <p:childTnLst>
                                    <p:set>
                                      <p:cBhvr override="childStyle">
                                        <p:cTn id="92" dur="indefinite"/>
                                        <p:tgtEl>
                                          <p:spTgt spid="8">
                                            <p:txEl>
                                              <p:pRg st="3" end="3"/>
                                            </p:txEl>
                                          </p:spTgt>
                                        </p:tgtEl>
                                        <p:attrNameLst>
                                          <p:attrName>style.color</p:attrName>
                                        </p:attrNameLst>
                                      </p:cBhvr>
                                      <p:to>
                                        <p:clrVal>
                                          <a:srgbClr val="000000"/>
                                        </p:clrVal>
                                      </p:to>
                                    </p:set>
                                  </p:childTnLst>
                                </p:cTn>
                              </p:par>
                              <p:par>
                                <p:cTn id="93" presetID="3" presetClass="emph" presetSubtype="1" nodeType="withEffect">
                                  <p:stCondLst>
                                    <p:cond delay="0"/>
                                  </p:stCondLst>
                                  <p:childTnLst>
                                    <p:set>
                                      <p:cBhvr override="childStyle">
                                        <p:cTn id="94" dur="indefinite"/>
                                        <p:tgtEl>
                                          <p:spTgt spid="8">
                                            <p:txEl>
                                              <p:pRg st="4" end="4"/>
                                            </p:txEl>
                                          </p:spTgt>
                                        </p:tgtEl>
                                        <p:attrNameLst>
                                          <p:attrName>style.color</p:attrName>
                                        </p:attrNameLst>
                                      </p:cBhvr>
                                      <p:to>
                                        <p:clrVal>
                                          <a:srgbClr val="000000"/>
                                        </p:clrVal>
                                      </p:to>
                                    </p:set>
                                  </p:childTnLst>
                                </p:cTn>
                              </p:par>
                              <p:par>
                                <p:cTn id="95" presetID="3" presetClass="emph" presetSubtype="1" nodeType="withEffect">
                                  <p:stCondLst>
                                    <p:cond delay="0"/>
                                  </p:stCondLst>
                                  <p:childTnLst>
                                    <p:set>
                                      <p:cBhvr override="childStyle">
                                        <p:cTn id="96" dur="indefinite"/>
                                        <p:tgtEl>
                                          <p:spTgt spid="8">
                                            <p:txEl>
                                              <p:pRg st="5" end="5"/>
                                            </p:txEl>
                                          </p:spTgt>
                                        </p:tgtEl>
                                        <p:attrNameLst>
                                          <p:attrName>style.color</p:attrName>
                                        </p:attrNameLst>
                                      </p:cBhvr>
                                      <p:to>
                                        <p:clrVal>
                                          <a:srgbClr val="000000"/>
                                        </p:clrVal>
                                      </p:to>
                                    </p:set>
                                  </p:childTnLst>
                                </p:cTn>
                              </p:par>
                              <p:par>
                                <p:cTn id="97" presetID="3" presetClass="emph" presetSubtype="1" nodeType="withEffect">
                                  <p:stCondLst>
                                    <p:cond delay="0"/>
                                  </p:stCondLst>
                                  <p:childTnLst>
                                    <p:set>
                                      <p:cBhvr override="childStyle">
                                        <p:cTn id="98" dur="indefinite"/>
                                        <p:tgtEl>
                                          <p:spTgt spid="8">
                                            <p:txEl>
                                              <p:pRg st="6" end="6"/>
                                            </p:txEl>
                                          </p:spTgt>
                                        </p:tgtEl>
                                        <p:attrNameLst>
                                          <p:attrName>style.color</p:attrName>
                                        </p:attrNameLst>
                                      </p:cBhvr>
                                      <p:to>
                                        <p:clrVal>
                                          <a:srgbClr val="000000"/>
                                        </p:clrVal>
                                      </p:to>
                                    </p:set>
                                  </p:childTnLst>
                                </p:cTn>
                              </p:par>
                              <p:par>
                                <p:cTn id="99" presetID="3" presetClass="emph" presetSubtype="1" nodeType="withEffect">
                                  <p:stCondLst>
                                    <p:cond delay="0"/>
                                  </p:stCondLst>
                                  <p:childTnLst>
                                    <p:set>
                                      <p:cBhvr override="childStyle">
                                        <p:cTn id="100" dur="indefinite"/>
                                        <p:tgtEl>
                                          <p:spTgt spid="8">
                                            <p:txEl>
                                              <p:pRg st="7" end="7"/>
                                            </p:txEl>
                                          </p:spTgt>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8" grpId="1"/>
      <p:bldP spid="35" grpId="0"/>
      <p:bldP spid="35" grpId="1"/>
      <p:bldP spid="11" grpId="0"/>
      <p:bldP spid="11" grpId="1"/>
      <p:bldP spid="13" grpId="0"/>
      <p:bldP spid="13" grpId="1"/>
      <p:bldP spid="14" grpId="0"/>
      <p:bldP spid="14" grpId="1"/>
      <p:bldP spid="15" grpId="0"/>
      <p:bldP spid="15" grpId="1"/>
      <p:bldP spid="16" grpId="0"/>
      <p:bldP spid="16" grpId="1"/>
      <p:bldP spid="17" grpId="0"/>
      <p:bldP spid="17" grpId="1"/>
      <p:bldP spid="19" grpId="0"/>
      <p:bldP spid="19" grpId="1"/>
      <p:bldP spid="21" grpId="0"/>
      <p:bldP spid="21" grpId="1"/>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solidFill>
                  <a:srgbClr val="FF0000"/>
                </a:solidFill>
              </a:rPr>
              <a:t>Example-2</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2431419116"/>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2802028">
                  <a:extLst>
                    <a:ext uri="{9D8B030D-6E8A-4147-A177-3AD203B41FA5}">
                      <a16:colId xmlns:a16="http://schemas.microsoft.com/office/drawing/2014/main" val="2422626471"/>
                    </a:ext>
                  </a:extLst>
                </a:gridCol>
                <a:gridCol w="3259172">
                  <a:extLst>
                    <a:ext uri="{9D8B030D-6E8A-4147-A177-3AD203B41FA5}">
                      <a16:colId xmlns:a16="http://schemas.microsoft.com/office/drawing/2014/main" val="4026900431"/>
                    </a:ext>
                  </a:extLst>
                </a:gridCol>
                <a:gridCol w="3030600">
                  <a:extLst>
                    <a:ext uri="{9D8B030D-6E8A-4147-A177-3AD203B41FA5}">
                      <a16:colId xmlns:a16="http://schemas.microsoft.com/office/drawing/2014/main" val="750570117"/>
                    </a:ext>
                  </a:extLst>
                </a:gridCol>
              </a:tblGrid>
              <a:tr h="1674515">
                <a:tc>
                  <a:txBody>
                    <a:bodyPr/>
                    <a:lstStyle/>
                    <a:p>
                      <a:pPr marL="0" marR="0">
                        <a:lnSpc>
                          <a:spcPct val="100000"/>
                        </a:lnSpc>
                        <a:spcBef>
                          <a:spcPts val="0"/>
                        </a:spcBef>
                        <a:spcAft>
                          <a:spcPts val="0"/>
                        </a:spcAft>
                      </a:pPr>
                      <a:r>
                        <a:rPr lang="en-US" sz="2000" b="1">
                          <a:effectLst/>
                        </a:rPr>
                        <a:t>Original CFG</a:t>
                      </a:r>
                    </a:p>
                    <a:p>
                      <a:pPr marL="0" marR="0">
                        <a:lnSpc>
                          <a:spcPct val="100000"/>
                        </a:lnSpc>
                        <a:spcBef>
                          <a:spcPts val="0"/>
                        </a:spcBef>
                        <a:spcAft>
                          <a:spcPts val="0"/>
                        </a:spcAft>
                      </a:pPr>
                      <a:r>
                        <a:rPr lang="en-US" sz="2000" b="1">
                          <a:effectLst/>
                        </a:rPr>
                        <a:t>S </a:t>
                      </a:r>
                      <a:r>
                        <a:rPr lang="en-US" sz="2000" b="1">
                          <a:effectLst/>
                          <a:sym typeface="Wingdings" panose="05000000000000000000" pitchFamily="2" charset="2"/>
                        </a:rPr>
                        <a:t></a:t>
                      </a:r>
                      <a:r>
                        <a:rPr lang="en-US" sz="2000" b="1">
                          <a:effectLst/>
                        </a:rPr>
                        <a:t> bS | aT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T </a:t>
                      </a:r>
                      <a:r>
                        <a:rPr lang="en-US" sz="2000" b="1">
                          <a:effectLst/>
                          <a:sym typeface="Wingdings" panose="05000000000000000000" pitchFamily="2" charset="2"/>
                        </a:rPr>
                        <a:t></a:t>
                      </a:r>
                      <a:r>
                        <a:rPr lang="en-US" sz="2000" b="1">
                          <a:effectLst/>
                        </a:rPr>
                        <a:t> aT | bR | </a:t>
                      </a:r>
                      <a:r>
                        <a:rPr lang="en-US" sz="2000" b="1">
                          <a:effectLst/>
                          <a:sym typeface="Symbol" panose="05050102010706020507" pitchFamily="18" charset="2"/>
                        </a:rPr>
                        <a:t></a:t>
                      </a:r>
                      <a:endParaRPr lang="en-US" sz="2000" b="1">
                        <a:effectLst/>
                      </a:endParaRPr>
                    </a:p>
                    <a:p>
                      <a:pPr marL="0" marR="0">
                        <a:lnSpc>
                          <a:spcPct val="100000"/>
                        </a:lnSpc>
                        <a:spcBef>
                          <a:spcPts val="0"/>
                        </a:spcBef>
                        <a:spcAft>
                          <a:spcPts val="0"/>
                        </a:spcAft>
                      </a:pPr>
                      <a:r>
                        <a:rPr lang="en-US" sz="2000" b="1">
                          <a:effectLst/>
                        </a:rPr>
                        <a:t>R </a:t>
                      </a:r>
                      <a:r>
                        <a:rPr lang="en-US" sz="2000" b="1">
                          <a:effectLst/>
                          <a:sym typeface="Wingdings" panose="05000000000000000000" pitchFamily="2" charset="2"/>
                        </a:rPr>
                        <a:t></a:t>
                      </a:r>
                      <a:r>
                        <a:rPr lang="en-US" sz="2000" b="1">
                          <a:effectLst/>
                        </a:rPr>
                        <a:t> bS | </a:t>
                      </a:r>
                      <a:r>
                        <a:rPr lang="en-US" sz="2000" b="1">
                          <a:effectLst/>
                          <a:sym typeface="Symbol" panose="05050102010706020507" pitchFamily="18" charset="2"/>
                        </a:rPr>
                        <a:t></a:t>
                      </a:r>
                      <a:endParaRPr lang="en-US" sz="20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Add new Start Variable </a:t>
                      </a:r>
                      <a:r>
                        <a:rPr lang="en-US" sz="2000" b="1" dirty="0">
                          <a:solidFill>
                            <a:srgbClr val="FF0000"/>
                          </a:solidFill>
                          <a:effectLst/>
                        </a:rPr>
                        <a:t>P</a:t>
                      </a:r>
                    </a:p>
                    <a:p>
                      <a:pPr marL="0" marR="0">
                        <a:lnSpc>
                          <a:spcPct val="100000"/>
                        </a:lnSpc>
                        <a:spcBef>
                          <a:spcPts val="0"/>
                        </a:spcBef>
                        <a:spcAft>
                          <a:spcPts val="0"/>
                        </a:spcAft>
                      </a:pP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effectLst/>
                          <a:sym typeface="Symbol" panose="05050102010706020507" pitchFamily="18" charset="2"/>
                        </a:rPr>
                        <a:t></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R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T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a:t>
                      </a: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t>
                      </a:r>
                      <a:r>
                        <a:rPr lang="en-US" sz="2000" b="1" dirty="0">
                          <a:effectLst/>
                          <a:sym typeface="Symbol" panose="05050102010706020507" pitchFamily="18" charset="2"/>
                        </a:rPr>
                        <a:t></a:t>
                      </a:r>
                      <a:r>
                        <a:rPr lang="en-US" sz="2000" b="1" dirty="0">
                          <a:effectLst/>
                        </a:rPr>
                        <a:t> | </a:t>
                      </a:r>
                      <a:r>
                        <a:rPr lang="en-US" sz="2000" b="1" dirty="0">
                          <a:solidFill>
                            <a:srgbClr val="FF0000"/>
                          </a:solidFill>
                          <a:effectLst/>
                        </a:rPr>
                        <a:t>a</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t>
                      </a:r>
                      <a:r>
                        <a:rPr lang="en-US" sz="2000" b="1" dirty="0">
                          <a:solidFill>
                            <a:srgbClr val="FF0000"/>
                          </a:solidFill>
                          <a:effectLst/>
                        </a:rPr>
                        <a:t>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S </a:t>
                      </a:r>
                      <a:r>
                        <a:rPr lang="en-US" sz="2000" b="1" dirty="0">
                          <a:solidFill>
                            <a:srgbClr val="FF0000"/>
                          </a:solidFill>
                          <a:effectLst/>
                          <a:sym typeface="Wingdings" panose="05000000000000000000" pitchFamily="2" charset="2"/>
                        </a:rPr>
                        <a:t></a:t>
                      </a:r>
                      <a:r>
                        <a:rPr lang="en-US" sz="2000" b="1" dirty="0">
                          <a:solidFill>
                            <a:srgbClr val="FF0000"/>
                          </a:solidFill>
                          <a:effectLst/>
                        </a:rPr>
                        <a:t>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S | </a:t>
                      </a:r>
                      <a:r>
                        <a:rPr lang="en-US" sz="2000" b="1" dirty="0">
                          <a:solidFill>
                            <a:srgbClr val="FF0000"/>
                          </a:solidFill>
                          <a:effectLst/>
                          <a:sym typeface="Symbol" panose="05050102010706020507" pitchFamily="18" charset="2"/>
                        </a:rPr>
                        <a:t></a:t>
                      </a:r>
                      <a:endParaRPr lang="en-US" sz="2000" b="1" dirty="0">
                        <a:solidFill>
                          <a:srgbClr val="FF0000"/>
                        </a:solidFill>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a:t>
                      </a:r>
                      <a:r>
                        <a:rPr lang="en-US" sz="2000" b="1" dirty="0">
                          <a:solidFill>
                            <a:srgbClr val="FF0000"/>
                          </a:solidFill>
                          <a:effectLst/>
                        </a:rPr>
                        <a:t>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a:solidFill>
                            <a:srgbClr val="FF0000"/>
                          </a:solidFill>
                          <a:effectLst/>
                        </a:rPr>
                        <a:t>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2000" b="1" dirty="0">
                          <a:effectLst/>
                        </a:rPr>
                        <a:t>Remove  </a:t>
                      </a:r>
                      <a:r>
                        <a:rPr lang="en-US" sz="2000" b="1" dirty="0">
                          <a:solidFill>
                            <a:srgbClr val="FF0000"/>
                          </a:solidFill>
                          <a:effectLst/>
                        </a:rPr>
                        <a:t>P </a:t>
                      </a:r>
                      <a:r>
                        <a:rPr lang="en-US" sz="2000" b="1" dirty="0">
                          <a:solidFill>
                            <a:srgbClr val="FF0000"/>
                          </a:solidFill>
                          <a:effectLst/>
                          <a:sym typeface="Wingdings" panose="05000000000000000000" pitchFamily="2" charset="2"/>
                        </a:rPr>
                        <a:t></a:t>
                      </a:r>
                      <a:r>
                        <a:rPr lang="en-US" sz="2000" b="1" dirty="0">
                          <a:solidFill>
                            <a:srgbClr val="FF0000"/>
                          </a:solidFill>
                          <a:effectLst/>
                        </a:rPr>
                        <a:t> S</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solidFill>
                            <a:srgbClr val="FF0000"/>
                          </a:solidFill>
                          <a:effectLst/>
                        </a:rPr>
                        <a:t> | </a:t>
                      </a:r>
                      <a:r>
                        <a:rPr lang="en-US" sz="2000" b="1" dirty="0" err="1">
                          <a:solidFill>
                            <a:srgbClr val="FF0000"/>
                          </a:solidFill>
                          <a:effectLst/>
                        </a:rPr>
                        <a:t>aT</a:t>
                      </a:r>
                      <a:r>
                        <a:rPr lang="en-US" sz="2000" b="1" dirty="0">
                          <a:solidFill>
                            <a:srgbClr val="FF0000"/>
                          </a:solidFill>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a:t>
                      </a:r>
                      <a:r>
                        <a:rPr lang="en-US" sz="2000" b="1" dirty="0" err="1">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effectLst/>
                        </a:rPr>
                        <a:t>aT</a:t>
                      </a:r>
                      <a:r>
                        <a:rPr lang="en-US" sz="2000" b="1" dirty="0">
                          <a:effectLst/>
                        </a:rPr>
                        <a:t> | </a:t>
                      </a:r>
                      <a:r>
                        <a:rPr lang="en-US" sz="2000" b="1" dirty="0" err="1">
                          <a:effectLst/>
                        </a:rPr>
                        <a:t>bR</a:t>
                      </a:r>
                      <a:r>
                        <a:rPr lang="en-US" sz="2000" b="1" dirty="0">
                          <a:effectLst/>
                        </a:rPr>
                        <a:t>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err="1">
                          <a:effectLst/>
                        </a:rPr>
                        <a:t>bS</a:t>
                      </a:r>
                      <a:r>
                        <a:rPr lang="en-US" sz="2000" b="1" dirty="0">
                          <a:effectLst/>
                        </a:rPr>
                        <a:t> |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37588246"/>
                  </a:ext>
                </a:extLst>
              </a:tr>
              <a:tr h="2644025">
                <a:tc>
                  <a:txBody>
                    <a:bodyPr/>
                    <a:lstStyle/>
                    <a:p>
                      <a:pPr marL="0" marR="0">
                        <a:lnSpc>
                          <a:spcPct val="100000"/>
                        </a:lnSpc>
                        <a:spcBef>
                          <a:spcPts val="0"/>
                        </a:spcBef>
                        <a:spcAft>
                          <a:spcPts val="0"/>
                        </a:spcAft>
                      </a:pPr>
                      <a:r>
                        <a:rPr lang="en-US" sz="2000" b="1" dirty="0">
                          <a:effectLst/>
                        </a:rPr>
                        <a:t>Find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bS</a:t>
                      </a:r>
                      <a:r>
                        <a:rPr lang="en-US" sz="2000" b="1" dirty="0">
                          <a:effectLst/>
                        </a:rPr>
                        <a:t> | </a:t>
                      </a:r>
                      <a:r>
                        <a:rPr lang="en-US" sz="2000" b="1" dirty="0" err="1">
                          <a:solidFill>
                            <a:srgbClr val="FF0000"/>
                          </a:solidFill>
                          <a:effectLst/>
                        </a:rPr>
                        <a:t>aT</a:t>
                      </a:r>
                      <a:r>
                        <a:rPr lang="en-US" sz="2000" b="1" dirty="0">
                          <a:effectLst/>
                        </a:rPr>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err="1">
                          <a:solidFill>
                            <a:srgbClr val="FF0000"/>
                          </a:solidFill>
                          <a:effectLst/>
                        </a:rPr>
                        <a:t>aT</a:t>
                      </a:r>
                      <a:r>
                        <a:rPr lang="en-US" sz="2000" b="1" dirty="0">
                          <a:effectLst/>
                        </a:rPr>
                        <a:t> | </a:t>
                      </a:r>
                      <a:r>
                        <a:rPr lang="en-US" sz="2000" b="1" dirty="0" err="1">
                          <a:solidFill>
                            <a:srgbClr val="FF0000"/>
                          </a:solidFill>
                          <a:effectLst/>
                        </a:rPr>
                        <a:t>bR</a:t>
                      </a:r>
                      <a:r>
                        <a:rPr lang="en-US" sz="2000" b="1" dirty="0">
                          <a:solidFill>
                            <a:srgbClr val="FF0000"/>
                          </a:solidFill>
                          <a:effectLst/>
                        </a:rPr>
                        <a:t> </a:t>
                      </a:r>
                      <a:r>
                        <a:rPr lang="en-US" sz="2000" b="1" dirty="0">
                          <a:effectLst/>
                        </a:rPr>
                        <a:t>|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solidFill>
                            <a:srgbClr val="FF0000"/>
                          </a:solidFill>
                          <a:effectLst/>
                        </a:rPr>
                        <a:t> </a:t>
                      </a:r>
                      <a:r>
                        <a:rPr lang="en-US" sz="2000" b="1" dirty="0" err="1">
                          <a:solidFill>
                            <a:srgbClr val="FF0000"/>
                          </a:solidFill>
                          <a:effectLst/>
                        </a:rPr>
                        <a:t>bS</a:t>
                      </a:r>
                      <a:r>
                        <a:rPr lang="en-US" sz="2000" b="1" dirty="0">
                          <a:solidFill>
                            <a:srgbClr val="FF0000"/>
                          </a:solidFill>
                          <a:effectLst/>
                        </a:rPr>
                        <a:t> </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Add new Rules to convert the rules not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a:t>
                      </a:r>
                      <a:r>
                        <a:rPr lang="en-US" sz="2000" b="1" dirty="0">
                          <a:solidFill>
                            <a:srgbClr val="FF0000"/>
                          </a:solidFill>
                          <a:effectLst/>
                        </a:rPr>
                        <a:t>A</a:t>
                      </a:r>
                      <a:r>
                        <a:rPr lang="en-US" sz="2000" b="1" dirty="0">
                          <a:effectLst/>
                        </a:rPr>
                        <a:t>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A</a:t>
                      </a:r>
                      <a:r>
                        <a:rPr lang="en-US" sz="2000" b="1" dirty="0">
                          <a:effectLst/>
                        </a:rPr>
                        <a:t>T | </a:t>
                      </a:r>
                      <a:r>
                        <a:rPr lang="en-US" sz="2000" b="1" dirty="0">
                          <a:solidFill>
                            <a:srgbClr val="FF0000"/>
                          </a:solidFill>
                          <a:effectLst/>
                        </a:rPr>
                        <a:t>B</a:t>
                      </a:r>
                      <a:r>
                        <a:rPr lang="en-US" sz="2000" b="1" dirty="0">
                          <a:effectLst/>
                        </a:rPr>
                        <a:t>R | b |  a</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a:t>
                      </a:r>
                      <a:r>
                        <a:rPr lang="en-US" sz="2000" b="1" dirty="0">
                          <a:solidFill>
                            <a:srgbClr val="FF0000"/>
                          </a:solidFill>
                          <a:effectLst/>
                        </a:rPr>
                        <a:t>B</a:t>
                      </a:r>
                      <a:r>
                        <a:rPr lang="en-US" sz="2000" b="1" dirty="0">
                          <a:effectLst/>
                        </a:rPr>
                        <a:t>S | b</a:t>
                      </a:r>
                    </a:p>
                    <a:p>
                      <a:pPr marL="0" marR="0">
                        <a:lnSpc>
                          <a:spcPct val="100000"/>
                        </a:lnSpc>
                        <a:spcBef>
                          <a:spcPts val="0"/>
                        </a:spcBef>
                        <a:spcAft>
                          <a:spcPts val="0"/>
                        </a:spcAft>
                      </a:pPr>
                      <a:r>
                        <a:rPr lang="en-US" sz="2000" b="1" dirty="0">
                          <a:solidFill>
                            <a:srgbClr val="FF0000"/>
                          </a:solidFill>
                          <a:effectLst/>
                        </a:rPr>
                        <a:t>A </a:t>
                      </a:r>
                      <a:r>
                        <a:rPr lang="en-US" sz="2000" b="1" dirty="0">
                          <a:solidFill>
                            <a:srgbClr val="FF0000"/>
                          </a:solidFill>
                          <a:effectLst/>
                          <a:sym typeface="Wingdings" panose="05000000000000000000" pitchFamily="2" charset="2"/>
                        </a:rPr>
                        <a:t></a:t>
                      </a:r>
                      <a:r>
                        <a:rPr lang="en-US" sz="2000" b="1" dirty="0">
                          <a:solidFill>
                            <a:srgbClr val="FF0000"/>
                          </a:solidFill>
                          <a:effectLst/>
                        </a:rPr>
                        <a:t> a</a:t>
                      </a:r>
                    </a:p>
                    <a:p>
                      <a:pPr marL="0" marR="0">
                        <a:lnSpc>
                          <a:spcPct val="100000"/>
                        </a:lnSpc>
                        <a:spcBef>
                          <a:spcPts val="0"/>
                        </a:spcBef>
                        <a:spcAft>
                          <a:spcPts val="0"/>
                        </a:spcAft>
                      </a:pPr>
                      <a:r>
                        <a:rPr lang="en-US" sz="2000" b="1" dirty="0">
                          <a:solidFill>
                            <a:srgbClr val="FF0000"/>
                          </a:solidFill>
                          <a:effectLst/>
                        </a:rPr>
                        <a:t>B </a:t>
                      </a:r>
                      <a:r>
                        <a:rPr lang="en-US" sz="2000" b="1" dirty="0">
                          <a:solidFill>
                            <a:srgbClr val="FF0000"/>
                          </a:solidFill>
                          <a:effectLst/>
                          <a:sym typeface="Wingdings" panose="05000000000000000000" pitchFamily="2" charset="2"/>
                        </a:rPr>
                        <a:t></a:t>
                      </a:r>
                      <a:r>
                        <a:rPr lang="en-US" sz="2000" b="1" dirty="0">
                          <a:solidFill>
                            <a:srgbClr val="FF0000"/>
                          </a:solidFill>
                          <a:effectLst/>
                        </a:rPr>
                        <a:t> b</a:t>
                      </a:r>
                      <a:endParaRPr lang="en-US" sz="20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a:lnSpc>
                          <a:spcPct val="100000"/>
                        </a:lnSpc>
                        <a:spcBef>
                          <a:spcPts val="0"/>
                        </a:spcBef>
                        <a:spcAft>
                          <a:spcPts val="0"/>
                        </a:spcAft>
                      </a:pPr>
                      <a:r>
                        <a:rPr lang="en-US" sz="2000" b="1" dirty="0">
                          <a:effectLst/>
                        </a:rPr>
                        <a:t>Finally, in CNF format</a:t>
                      </a:r>
                    </a:p>
                    <a:p>
                      <a:pPr marL="0" marR="0">
                        <a:lnSpc>
                          <a:spcPct val="100000"/>
                        </a:lnSpc>
                        <a:spcBef>
                          <a:spcPts val="0"/>
                        </a:spcBef>
                        <a:spcAft>
                          <a:spcPts val="0"/>
                        </a:spcAft>
                      </a:pPr>
                      <a:r>
                        <a:rPr lang="en-US" sz="2000" b="1" dirty="0">
                          <a:effectLst/>
                        </a:rPr>
                        <a:t>P </a:t>
                      </a:r>
                      <a:r>
                        <a:rPr lang="en-US" sz="2000" b="1" dirty="0">
                          <a:effectLst/>
                          <a:sym typeface="Wingdings" panose="05000000000000000000" pitchFamily="2" charset="2"/>
                        </a:rPr>
                        <a:t></a:t>
                      </a:r>
                      <a:r>
                        <a:rPr lang="en-US" sz="2000" b="1" dirty="0">
                          <a:effectLst/>
                        </a:rPr>
                        <a:t> BS | AT  | a | b | </a:t>
                      </a:r>
                      <a:r>
                        <a:rPr lang="en-US" sz="2000" b="1" dirty="0">
                          <a:effectLst/>
                          <a:sym typeface="Symbol" panose="05050102010706020507" pitchFamily="18" charset="2"/>
                        </a:rPr>
                        <a:t></a:t>
                      </a:r>
                      <a:endParaRPr lang="en-US" sz="2000" b="1" dirty="0">
                        <a:effectLst/>
                      </a:endParaRPr>
                    </a:p>
                    <a:p>
                      <a:pPr marL="0" marR="0">
                        <a:lnSpc>
                          <a:spcPct val="100000"/>
                        </a:lnSpc>
                        <a:spcBef>
                          <a:spcPts val="0"/>
                        </a:spcBef>
                        <a:spcAft>
                          <a:spcPts val="0"/>
                        </a:spcAft>
                      </a:pPr>
                      <a:r>
                        <a:rPr lang="en-US" sz="2000" b="1" dirty="0">
                          <a:effectLst/>
                        </a:rPr>
                        <a:t>S </a:t>
                      </a:r>
                      <a:r>
                        <a:rPr lang="en-US" sz="2000" b="1" dirty="0">
                          <a:effectLst/>
                          <a:sym typeface="Wingdings" panose="05000000000000000000" pitchFamily="2" charset="2"/>
                        </a:rPr>
                        <a:t></a:t>
                      </a:r>
                      <a:r>
                        <a:rPr lang="en-US" sz="2000" b="1" dirty="0">
                          <a:effectLst/>
                        </a:rPr>
                        <a:t> BS | AT  | a | b</a:t>
                      </a:r>
                    </a:p>
                    <a:p>
                      <a:pPr marL="0" marR="0">
                        <a:lnSpc>
                          <a:spcPct val="100000"/>
                        </a:lnSpc>
                        <a:spcBef>
                          <a:spcPts val="0"/>
                        </a:spcBef>
                        <a:spcAft>
                          <a:spcPts val="0"/>
                        </a:spcAft>
                      </a:pPr>
                      <a:r>
                        <a:rPr lang="en-US" sz="2000" b="1" dirty="0">
                          <a:effectLst/>
                        </a:rPr>
                        <a:t>T </a:t>
                      </a:r>
                      <a:r>
                        <a:rPr lang="en-US" sz="2000" b="1" dirty="0">
                          <a:effectLst/>
                          <a:sym typeface="Wingdings" panose="05000000000000000000" pitchFamily="2" charset="2"/>
                        </a:rPr>
                        <a:t></a:t>
                      </a:r>
                      <a:r>
                        <a:rPr lang="en-US" sz="2000" b="1" dirty="0">
                          <a:effectLst/>
                        </a:rPr>
                        <a:t> AT | BR | a |  b</a:t>
                      </a:r>
                    </a:p>
                    <a:p>
                      <a:pPr marL="0" marR="0">
                        <a:lnSpc>
                          <a:spcPct val="100000"/>
                        </a:lnSpc>
                        <a:spcBef>
                          <a:spcPts val="0"/>
                        </a:spcBef>
                        <a:spcAft>
                          <a:spcPts val="0"/>
                        </a:spcAft>
                      </a:pPr>
                      <a:r>
                        <a:rPr lang="en-US" sz="2000" b="1" dirty="0">
                          <a:effectLst/>
                        </a:rPr>
                        <a:t>R </a:t>
                      </a:r>
                      <a:r>
                        <a:rPr lang="en-US" sz="2000" b="1" dirty="0">
                          <a:effectLst/>
                          <a:sym typeface="Wingdings" panose="05000000000000000000" pitchFamily="2" charset="2"/>
                        </a:rPr>
                        <a:t></a:t>
                      </a:r>
                      <a:r>
                        <a:rPr lang="en-US" sz="2000" b="1" dirty="0">
                          <a:effectLst/>
                        </a:rPr>
                        <a:t> BS | b </a:t>
                      </a:r>
                    </a:p>
                    <a:p>
                      <a:pPr marL="0" marR="0">
                        <a:lnSpc>
                          <a:spcPct val="100000"/>
                        </a:lnSpc>
                        <a:spcBef>
                          <a:spcPts val="0"/>
                        </a:spcBef>
                        <a:spcAft>
                          <a:spcPts val="0"/>
                        </a:spcAft>
                      </a:pPr>
                      <a:r>
                        <a:rPr lang="en-US" sz="2000" b="1" dirty="0">
                          <a:effectLst/>
                        </a:rPr>
                        <a:t>A </a:t>
                      </a:r>
                      <a:r>
                        <a:rPr lang="en-US" sz="2000" b="1" dirty="0">
                          <a:effectLst/>
                          <a:sym typeface="Wingdings" panose="05000000000000000000" pitchFamily="2" charset="2"/>
                        </a:rPr>
                        <a:t></a:t>
                      </a:r>
                      <a:r>
                        <a:rPr lang="en-US" sz="2000" b="1" dirty="0">
                          <a:effectLst/>
                        </a:rPr>
                        <a:t> a</a:t>
                      </a:r>
                    </a:p>
                    <a:p>
                      <a:pPr marL="0" marR="0">
                        <a:lnSpc>
                          <a:spcPct val="100000"/>
                        </a:lnSpc>
                        <a:spcBef>
                          <a:spcPts val="0"/>
                        </a:spcBef>
                        <a:spcAft>
                          <a:spcPts val="0"/>
                        </a:spcAft>
                      </a:pPr>
                      <a:r>
                        <a:rPr lang="en-US" sz="2000" b="1" dirty="0">
                          <a:effectLst/>
                        </a:rPr>
                        <a:t>B </a:t>
                      </a:r>
                      <a:r>
                        <a:rPr lang="en-US" sz="2000" b="1" dirty="0">
                          <a:effectLst/>
                          <a:sym typeface="Wingdings" panose="05000000000000000000" pitchFamily="2" charset="2"/>
                        </a:rPr>
                        <a:t></a:t>
                      </a:r>
                      <a:r>
                        <a:rPr lang="en-US" sz="2000" b="1" dirty="0">
                          <a:effectLst/>
                        </a:rPr>
                        <a:t> b</a:t>
                      </a:r>
                      <a:endParaRPr lang="en-US"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1192849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D014993-5514-4B5F-AE00-0A448681754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240B432-CA24-404D-8CDC-4FAD2BC9677E}"/>
              </a:ext>
            </a:extLst>
          </p:cNvPr>
          <p:cNvSpPr>
            <a:spLocks noGrp="1"/>
          </p:cNvSpPr>
          <p:nvPr>
            <p:ph type="body" sz="quarter" idx="12"/>
          </p:nvPr>
        </p:nvSpPr>
        <p:spPr/>
        <p:txBody>
          <a:bodyPr/>
          <a:lstStyle/>
          <a:p>
            <a:r>
              <a:rPr lang="en-US" dirty="0">
                <a:solidFill>
                  <a:srgbClr val="FF0000"/>
                </a:solidFill>
              </a:rPr>
              <a:t>Example-3</a:t>
            </a:r>
          </a:p>
        </p:txBody>
      </p:sp>
      <p:graphicFrame>
        <p:nvGraphicFramePr>
          <p:cNvPr id="4" name="Table 3">
            <a:extLst>
              <a:ext uri="{FF2B5EF4-FFF2-40B4-BE49-F238E27FC236}">
                <a16:creationId xmlns:a16="http://schemas.microsoft.com/office/drawing/2014/main" id="{F6D83D81-D4FE-4335-B55E-47782CF23E45}"/>
              </a:ext>
            </a:extLst>
          </p:cNvPr>
          <p:cNvGraphicFramePr>
            <a:graphicFrameLocks noGrp="1"/>
          </p:cNvGraphicFramePr>
          <p:nvPr>
            <p:extLst>
              <p:ext uri="{D42A27DB-BD31-4B8C-83A1-F6EECF244321}">
                <p14:modId xmlns:p14="http://schemas.microsoft.com/office/powerpoint/2010/main" val="953570218"/>
              </p:ext>
            </p:extLst>
          </p:nvPr>
        </p:nvGraphicFramePr>
        <p:xfrm>
          <a:off x="32612" y="822960"/>
          <a:ext cx="9091800" cy="5993055"/>
        </p:xfrm>
        <a:graphic>
          <a:graphicData uri="http://schemas.openxmlformats.org/drawingml/2006/table">
            <a:tbl>
              <a:tblPr firstRow="1" firstCol="1" bandRow="1">
                <a:tableStyleId>{2D5ABB26-0587-4C30-8999-92F81FD0307C}</a:tableStyleId>
              </a:tblPr>
              <a:tblGrid>
                <a:gridCol w="1735228">
                  <a:extLst>
                    <a:ext uri="{9D8B030D-6E8A-4147-A177-3AD203B41FA5}">
                      <a16:colId xmlns:a16="http://schemas.microsoft.com/office/drawing/2014/main" val="2422626471"/>
                    </a:ext>
                  </a:extLst>
                </a:gridCol>
                <a:gridCol w="1066800">
                  <a:extLst>
                    <a:ext uri="{9D8B030D-6E8A-4147-A177-3AD203B41FA5}">
                      <a16:colId xmlns:a16="http://schemas.microsoft.com/office/drawing/2014/main" val="1419616310"/>
                    </a:ext>
                  </a:extLst>
                </a:gridCol>
                <a:gridCol w="792480">
                  <a:extLst>
                    <a:ext uri="{9D8B030D-6E8A-4147-A177-3AD203B41FA5}">
                      <a16:colId xmlns:a16="http://schemas.microsoft.com/office/drawing/2014/main" val="4026900431"/>
                    </a:ext>
                  </a:extLst>
                </a:gridCol>
                <a:gridCol w="2466692">
                  <a:extLst>
                    <a:ext uri="{9D8B030D-6E8A-4147-A177-3AD203B41FA5}">
                      <a16:colId xmlns:a16="http://schemas.microsoft.com/office/drawing/2014/main" val="1189814146"/>
                    </a:ext>
                  </a:extLst>
                </a:gridCol>
                <a:gridCol w="291748">
                  <a:extLst>
                    <a:ext uri="{9D8B030D-6E8A-4147-A177-3AD203B41FA5}">
                      <a16:colId xmlns:a16="http://schemas.microsoft.com/office/drawing/2014/main" val="750570117"/>
                    </a:ext>
                  </a:extLst>
                </a:gridCol>
                <a:gridCol w="2738852">
                  <a:extLst>
                    <a:ext uri="{9D8B030D-6E8A-4147-A177-3AD203B41FA5}">
                      <a16:colId xmlns:a16="http://schemas.microsoft.com/office/drawing/2014/main" val="77479258"/>
                    </a:ext>
                  </a:extLst>
                </a:gridCol>
              </a:tblGrid>
              <a:tr h="1674515">
                <a:tc>
                  <a:txBody>
                    <a:bodyPr/>
                    <a:lstStyle/>
                    <a:p>
                      <a:pPr marL="0" marR="0">
                        <a:lnSpc>
                          <a:spcPct val="100000"/>
                        </a:lnSpc>
                        <a:spcBef>
                          <a:spcPts val="0"/>
                        </a:spcBef>
                        <a:spcAft>
                          <a:spcPts val="0"/>
                        </a:spcAft>
                      </a:pPr>
                      <a:r>
                        <a:rPr lang="en-US" sz="1800" b="1" i="0" dirty="0">
                          <a:effectLst/>
                          <a:latin typeface="+mn-lt"/>
                        </a:rPr>
                        <a:t>Original CFG</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Start Variable </a:t>
                      </a:r>
                      <a:r>
                        <a:rPr lang="en-US" sz="1800" b="1" i="0" dirty="0">
                          <a:solidFill>
                            <a:srgbClr val="FF0000"/>
                          </a:solidFill>
                          <a:effectLst/>
                          <a:latin typeface="+mn-lt"/>
                        </a:rPr>
                        <a:t>T</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T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S</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X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 | </a:t>
                      </a:r>
                      <a:r>
                        <a:rPr lang="en-US" sz="1800" b="1" i="0" dirty="0">
                          <a:solidFill>
                            <a:srgbClr val="FF0000"/>
                          </a:solidFill>
                          <a:effectLst/>
                          <a:latin typeface="+mn-lt"/>
                          <a:ea typeface="Calibri" panose="020F0502020204030204" pitchFamily="34" charset="0"/>
                          <a:cs typeface="Times New Roman" panose="02020603050405020304" pitchFamily="18" charset="0"/>
                          <a:sym typeface="Symbol" panose="05050102010706020507" pitchFamily="18" charset="2"/>
                        </a:rPr>
                        <a:t></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endParaRPr lang="en-US" sz="1800" b="1" i="0" dirty="0">
                        <a:effectLst/>
                        <a:latin typeface="+mn-lt"/>
                        <a:ea typeface="Calibri" panose="020F0502020204030204" pitchFamily="34" charset="0"/>
                        <a:cs typeface="Times New Roman" panose="02020603050405020304" pitchFamily="18" charset="0"/>
                      </a:endParaRP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X | c</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62472"/>
                  </a:ext>
                </a:extLst>
              </a:tr>
              <a:tr h="1674515">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Y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a:t>
                      </a:r>
                      <a:r>
                        <a:rPr lang="en-US" sz="1800" b="1" i="0" dirty="0">
                          <a:solidFill>
                            <a:srgbClr val="FF0000"/>
                          </a:solidFill>
                          <a:effectLst/>
                          <a:latin typeface="+mn-lt"/>
                          <a:sym typeface="Symbol" panose="05050102010706020507" pitchFamily="18" charset="2"/>
                        </a:rPr>
                        <a:t>X</a:t>
                      </a:r>
                      <a:endParaRPr lang="en-US" sz="1800" b="1" i="0" dirty="0">
                        <a:solidFill>
                          <a:srgbClr val="FF0000"/>
                        </a:solidFill>
                        <a:effectLst/>
                        <a:latin typeface="+mn-lt"/>
                      </a:endParaRP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S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FF000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FF0000"/>
                          </a:solidFill>
                          <a:effectLst/>
                          <a:latin typeface="+mn-lt"/>
                          <a:ea typeface="Calibri" panose="020F0502020204030204" pitchFamily="34" charset="0"/>
                        </a:rPr>
                        <a:t>bY</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 | c</a:t>
                      </a:r>
                      <a:endParaRPr lang="en-US" sz="1800" b="1" i="0" dirty="0">
                        <a:solidFill>
                          <a:srgbClr val="FF0000"/>
                        </a:solidFill>
                        <a:effectLst/>
                        <a:latin typeface="+mn-lt"/>
                        <a:ea typeface="Calibri" panose="020F0502020204030204" pitchFamily="34" charset="0"/>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Remove  </a:t>
                      </a:r>
                      <a:r>
                        <a:rPr lang="en-US" sz="1800" b="1" i="0" dirty="0">
                          <a:solidFill>
                            <a:srgbClr val="FF0000"/>
                          </a:solidFill>
                          <a:effectLst/>
                          <a:latin typeface="+mn-lt"/>
                        </a:rPr>
                        <a:t>T </a:t>
                      </a:r>
                      <a:r>
                        <a:rPr lang="en-US" sz="1800" b="1" i="0" dirty="0">
                          <a:solidFill>
                            <a:srgbClr val="FF0000"/>
                          </a:solidFill>
                          <a:effectLst/>
                          <a:latin typeface="+mn-lt"/>
                          <a:sym typeface="Wingdings" panose="05000000000000000000" pitchFamily="2" charset="2"/>
                        </a:rPr>
                        <a:t></a:t>
                      </a:r>
                      <a:r>
                        <a:rPr lang="en-US" sz="1800" b="1" i="0" dirty="0">
                          <a:solidFill>
                            <a:srgbClr val="FF0000"/>
                          </a:solidFill>
                          <a:effectLst/>
                          <a:latin typeface="+mn-lt"/>
                        </a:rPr>
                        <a:t> S</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FF000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FF000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S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effectLst/>
                          <a:latin typeface="+mn-lt"/>
                          <a:ea typeface="Calibri" panose="020F0502020204030204" pitchFamily="34" charset="0"/>
                        </a:rPr>
                        <a:t>bY</a:t>
                      </a:r>
                      <a:r>
                        <a:rPr lang="en-US" sz="1800" b="1" i="0" dirty="0">
                          <a:effectLst/>
                          <a:latin typeface="+mn-lt"/>
                          <a:ea typeface="Calibri" panose="020F0502020204030204" pitchFamily="34" charset="0"/>
                        </a:rPr>
                        <a:t> | a | b | c</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solidFill>
                            <a:srgbClr val="0070C0"/>
                          </a:solidFill>
                          <a:effectLst/>
                          <a:latin typeface="+mn-lt"/>
                        </a:rPr>
                        <a:t>Find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aXbX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abX</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aXb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chemeClr val="tx1"/>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err="1">
                          <a:solidFill>
                            <a:srgbClr val="0070C0"/>
                          </a:solidFill>
                          <a:effectLst/>
                          <a:latin typeface="+mn-lt"/>
                          <a:ea typeface="Calibri" panose="020F0502020204030204" pitchFamily="34" charset="0"/>
                          <a:cs typeface="Times New Roman" panose="02020603050405020304" pitchFamily="18" charset="0"/>
                        </a:rPr>
                        <a:t>aY</a:t>
                      </a:r>
                      <a:r>
                        <a:rPr lang="en-US" sz="1800" b="1" i="0" dirty="0">
                          <a:effectLst/>
                          <a:latin typeface="+mn-lt"/>
                          <a:ea typeface="Calibri" panose="020F0502020204030204" pitchFamily="34" charset="0"/>
                          <a:cs typeface="Times New Roman" panose="02020603050405020304" pitchFamily="18" charset="0"/>
                        </a:rPr>
                        <a:t> | </a:t>
                      </a:r>
                      <a:r>
                        <a:rPr lang="en-US" sz="1800" b="1" i="0" dirty="0" err="1">
                          <a:solidFill>
                            <a:srgbClr val="0070C0"/>
                          </a:solidFill>
                          <a:effectLst/>
                          <a:latin typeface="+mn-lt"/>
                          <a:ea typeface="Calibri" panose="020F0502020204030204" pitchFamily="34" charset="0"/>
                          <a:cs typeface="Times New Roman" panose="02020603050405020304" pitchFamily="18" charset="0"/>
                        </a:rPr>
                        <a:t>bY</a:t>
                      </a:r>
                      <a:r>
                        <a:rPr lang="en-US" sz="1800" b="1" i="0" dirty="0">
                          <a:effectLst/>
                          <a:latin typeface="+mn-lt"/>
                          <a:ea typeface="Calibri" panose="020F0502020204030204" pitchFamily="34" charset="0"/>
                          <a:cs typeface="Times New Roman" panose="02020603050405020304" pitchFamily="18" charset="0"/>
                        </a:rPr>
                        <a:t>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err="1">
                          <a:solidFill>
                            <a:srgbClr val="0070C0"/>
                          </a:solidFill>
                          <a:effectLst/>
                          <a:latin typeface="+mn-lt"/>
                          <a:ea typeface="Calibri" panose="020F0502020204030204" pitchFamily="34" charset="0"/>
                        </a:rPr>
                        <a:t>aY</a:t>
                      </a:r>
                      <a:r>
                        <a:rPr lang="en-US" sz="1800" b="1" i="0" dirty="0">
                          <a:effectLst/>
                          <a:latin typeface="+mn-lt"/>
                          <a:ea typeface="Calibri" panose="020F0502020204030204" pitchFamily="34" charset="0"/>
                        </a:rPr>
                        <a:t> | </a:t>
                      </a:r>
                      <a:r>
                        <a:rPr lang="en-US" sz="1800" b="1" i="0" dirty="0" err="1">
                          <a:solidFill>
                            <a:srgbClr val="0070C0"/>
                          </a:solidFill>
                          <a:effectLst/>
                          <a:latin typeface="+mn-lt"/>
                          <a:ea typeface="Calibri" panose="020F0502020204030204" pitchFamily="34" charset="0"/>
                        </a:rPr>
                        <a:t>bY</a:t>
                      </a:r>
                      <a:r>
                        <a:rPr lang="en-US" sz="1800" b="1" i="0" dirty="0">
                          <a:effectLst/>
                          <a:latin typeface="+mn-lt"/>
                          <a:ea typeface="Calibri" panose="020F0502020204030204" pitchFamily="34" charset="0"/>
                        </a:rPr>
                        <a:t> | a | b | c</a:t>
                      </a:r>
                    </a:p>
                    <a:p>
                      <a:pPr>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*Rule S is removed as it does not occur in any other rules</a:t>
                      </a: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37588246"/>
                  </a:ext>
                </a:extLst>
              </a:tr>
              <a:tr h="2644025">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solidFill>
                            <a:srgbClr val="0070C0"/>
                          </a:solidFill>
                          <a:effectLst/>
                          <a:latin typeface="+mn-lt"/>
                          <a:ea typeface="Calibri" panose="020F0502020204030204" pitchFamily="34" charset="0"/>
                          <a:cs typeface="Times New Roman" panose="02020603050405020304" pitchFamily="18" charset="0"/>
                        </a:rPr>
                        <a:t>X</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AB</a:t>
                      </a:r>
                      <a:r>
                        <a:rPr lang="en-US" sz="1800" b="1" i="0" dirty="0">
                          <a:effectLst/>
                          <a:latin typeface="+mn-lt"/>
                          <a:ea typeface="Calibri" panose="020F0502020204030204" pitchFamily="34" charset="0"/>
                          <a:cs typeface="Times New Roman" panose="02020603050405020304" pitchFamily="18" charset="0"/>
                        </a:rPr>
                        <a:t>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A</a:t>
                      </a:r>
                      <a:r>
                        <a:rPr lang="en-US" sz="1800" b="1" i="0" dirty="0">
                          <a:effectLst/>
                          <a:latin typeface="+mn-lt"/>
                          <a:ea typeface="Calibri" panose="020F0502020204030204" pitchFamily="34" charset="0"/>
                          <a:cs typeface="Times New Roman" panose="02020603050405020304" pitchFamily="18" charset="0"/>
                        </a:rPr>
                        <a:t>Y | </a:t>
                      </a:r>
                      <a:r>
                        <a:rPr lang="en-US" sz="1800" b="1" i="0" dirty="0">
                          <a:solidFill>
                            <a:srgbClr val="FF0000"/>
                          </a:solidFill>
                          <a:effectLst/>
                          <a:latin typeface="+mn-lt"/>
                          <a:ea typeface="Calibri" panose="020F0502020204030204" pitchFamily="34" charset="0"/>
                          <a:cs typeface="Times New Roman" panose="02020603050405020304" pitchFamily="18" charset="0"/>
                        </a:rPr>
                        <a:t>B</a:t>
                      </a:r>
                      <a:r>
                        <a:rPr lang="en-US" sz="1800" b="1" i="0" dirty="0">
                          <a:effectLst/>
                          <a:latin typeface="+mn-lt"/>
                          <a:ea typeface="Calibri" panose="020F0502020204030204" pitchFamily="34" charset="0"/>
                          <a:cs typeface="Times New Roman" panose="02020603050405020304" pitchFamily="18" charset="0"/>
                        </a:rPr>
                        <a:t>Y | a | b</a:t>
                      </a:r>
                    </a:p>
                    <a:p>
                      <a:pPr>
                        <a:lnSpc>
                          <a:spcPct val="100000"/>
                        </a:lnSpc>
                        <a:spcBef>
                          <a:spcPts val="0"/>
                        </a:spcBef>
                        <a:spcAft>
                          <a:spcPts val="0"/>
                        </a:spcAft>
                      </a:pPr>
                      <a:r>
                        <a:rPr lang="en-US" sz="1800" b="1" i="0" dirty="0">
                          <a:effectLst/>
                          <a:latin typeface="+mn-lt"/>
                          <a:ea typeface="Calibri" panose="020F0502020204030204" pitchFamily="34"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a:t>
                      </a:r>
                      <a:r>
                        <a:rPr lang="en-US" sz="1800" b="1" i="0" dirty="0">
                          <a:solidFill>
                            <a:srgbClr val="FF0000"/>
                          </a:solidFill>
                          <a:effectLst/>
                          <a:latin typeface="+mn-lt"/>
                          <a:ea typeface="Calibri" panose="020F0502020204030204" pitchFamily="34" charset="0"/>
                        </a:rPr>
                        <a:t>A</a:t>
                      </a:r>
                      <a:r>
                        <a:rPr lang="en-US" sz="1800" b="1" i="0" dirty="0">
                          <a:effectLst/>
                          <a:latin typeface="+mn-lt"/>
                          <a:ea typeface="Calibri" panose="020F0502020204030204" pitchFamily="34" charset="0"/>
                        </a:rPr>
                        <a:t>Y | </a:t>
                      </a:r>
                      <a:r>
                        <a:rPr lang="en-US" sz="1800" b="1" i="0" dirty="0">
                          <a:solidFill>
                            <a:srgbClr val="FF0000"/>
                          </a:solidFill>
                          <a:effectLst/>
                          <a:latin typeface="+mn-lt"/>
                          <a:ea typeface="Calibri" panose="020F0502020204030204" pitchFamily="34" charset="0"/>
                        </a:rPr>
                        <a:t>B</a:t>
                      </a:r>
                      <a:r>
                        <a:rPr lang="en-US" sz="1800" b="1" i="0" dirty="0">
                          <a:effectLst/>
                          <a:latin typeface="+mn-lt"/>
                          <a:ea typeface="Calibri" panose="020F0502020204030204" pitchFamily="34" charset="0"/>
                        </a:rPr>
                        <a:t>Y | a | b | c</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A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B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a:t>
                      </a:r>
                    </a:p>
                    <a:p>
                      <a:pPr marL="0" marR="0" lvl="0" indent="0" algn="l" defTabSz="514350" rtl="0" eaLnBrk="1" fontAlgn="auto" latinLnBrk="0" hangingPunct="1">
                        <a:lnSpc>
                          <a:spcPct val="100000"/>
                        </a:lnSpc>
                        <a:spcBef>
                          <a:spcPts val="0"/>
                        </a:spcBef>
                        <a:spcAft>
                          <a:spcPts val="0"/>
                        </a:spcAft>
                        <a:buClrTx/>
                        <a:buSzTx/>
                        <a:buFontTx/>
                        <a:buNone/>
                        <a:tabLst/>
                        <a:defRPr/>
                      </a:pPr>
                      <a:r>
                        <a:rPr lang="en-US" sz="1800" b="1" i="0" dirty="0">
                          <a:solidFill>
                            <a:srgbClr val="0070C0"/>
                          </a:solidFill>
                          <a:effectLst/>
                          <a:latin typeface="+mn-lt"/>
                        </a:rPr>
                        <a:t>Find rules not in CNF format</a:t>
                      </a:r>
                    </a:p>
                  </a:txBody>
                  <a:tcPr marL="68580" marR="68580" marT="0" marB="0">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Add new Rules to convert the rules not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t>
                      </a:r>
                      <a:r>
                        <a:rPr lang="en-US" sz="1800" b="1" i="0" dirty="0">
                          <a:solidFill>
                            <a:srgbClr val="FF0000"/>
                          </a:solidFill>
                          <a:effectLst/>
                          <a:latin typeface="+mn-lt"/>
                          <a:ea typeface="Calibri" panose="020F0502020204030204" pitchFamily="34" charset="0"/>
                          <a:cs typeface="Times New Roman" panose="02020603050405020304" pitchFamily="18" charset="0"/>
                        </a:rPr>
                        <a:t>PR</a:t>
                      </a:r>
                      <a:r>
                        <a:rPr lang="en-US" sz="1800" b="1" i="0" dirty="0">
                          <a:effectLst/>
                          <a:latin typeface="+mn-lt"/>
                          <a:ea typeface="Calibri" panose="020F0502020204030204" pitchFamily="34" charset="0"/>
                          <a:cs typeface="Times New Roman" panose="02020603050405020304" pitchFamily="18" charset="0"/>
                        </a:rPr>
                        <a:t> | A</a:t>
                      </a:r>
                      <a:r>
                        <a:rPr lang="en-US" sz="1800" b="1" i="0" dirty="0">
                          <a:solidFill>
                            <a:srgbClr val="FF0000"/>
                          </a:solidFill>
                          <a:effectLst/>
                          <a:latin typeface="+mn-lt"/>
                          <a:ea typeface="Calibri" panose="020F0502020204030204" pitchFamily="34" charset="0"/>
                          <a:cs typeface="Times New Roman" panose="02020603050405020304" pitchFamily="18" charset="0"/>
                        </a:rPr>
                        <a:t>R</a:t>
                      </a:r>
                      <a:r>
                        <a:rPr lang="en-US" sz="1800" b="1" i="0" dirty="0">
                          <a:effectLst/>
                          <a:latin typeface="+mn-lt"/>
                          <a:ea typeface="Calibri" panose="020F0502020204030204" pitchFamily="34" charset="0"/>
                          <a:cs typeface="Times New Roman" panose="02020603050405020304" pitchFamily="18" charset="0"/>
                        </a:rPr>
                        <a:t> | </a:t>
                      </a:r>
                      <a:r>
                        <a:rPr lang="en-US" sz="1800" b="1" i="0" dirty="0">
                          <a:solidFill>
                            <a:srgbClr val="FF0000"/>
                          </a:solidFill>
                          <a:effectLst/>
                          <a:latin typeface="+mn-lt"/>
                          <a:ea typeface="Calibri" panose="020F0502020204030204" pitchFamily="34" charset="0"/>
                          <a:cs typeface="Times New Roman" panose="02020603050405020304" pitchFamily="18" charset="0"/>
                        </a:rPr>
                        <a:t>P</a:t>
                      </a:r>
                      <a:r>
                        <a:rPr lang="en-US" sz="1800" b="1" i="0" dirty="0">
                          <a:effectLst/>
                          <a:latin typeface="+mn-lt"/>
                          <a:ea typeface="Calibri" panose="020F0502020204030204" pitchFamily="34" charset="0"/>
                          <a:cs typeface="Times New Roman" panose="02020603050405020304" pitchFamily="18" charset="0"/>
                        </a:rPr>
                        <a:t>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a:lnSpc>
                          <a:spcPct val="100000"/>
                        </a:lnSpc>
                        <a:spcBef>
                          <a:spcPts val="0"/>
                        </a:spcBef>
                        <a:spcAft>
                          <a:spcPts val="0"/>
                        </a:spcAft>
                      </a:pPr>
                      <a:r>
                        <a:rPr lang="en-US" sz="1800" b="1" i="0" dirty="0">
                          <a:effectLst/>
                          <a:latin typeface="+mn-lt"/>
                          <a:ea typeface="Calibri" panose="020F0502020204030204" pitchFamily="34"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a:t>
                      </a: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P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AX</a:t>
                      </a:r>
                      <a:endParaRPr lang="en-US" sz="1800" b="1" i="0" dirty="0">
                        <a:effectLst/>
                        <a:latin typeface="+mn-lt"/>
                        <a:ea typeface="Calibri" panose="020F0502020204030204" pitchFamily="34" charset="0"/>
                        <a:cs typeface="Times New Roman" panose="02020603050405020304" pitchFamily="18" charset="0"/>
                      </a:endParaRPr>
                    </a:p>
                    <a:p>
                      <a:pPr marL="0" marR="0">
                        <a:lnSpc>
                          <a:spcPct val="100000"/>
                        </a:lnSpc>
                        <a:spcBef>
                          <a:spcPts val="0"/>
                        </a:spcBef>
                        <a:spcAft>
                          <a:spcPts val="0"/>
                        </a:spcAft>
                      </a:pPr>
                      <a:r>
                        <a:rPr lang="en-US" sz="1800" b="1" i="0" dirty="0">
                          <a:solidFill>
                            <a:srgbClr val="FF0000"/>
                          </a:solidFill>
                          <a:effectLst/>
                          <a:latin typeface="+mn-lt"/>
                          <a:ea typeface="Calibri" panose="020F0502020204030204" pitchFamily="34" charset="0"/>
                          <a:cs typeface="Times New Roman" panose="02020603050405020304" pitchFamily="18" charset="0"/>
                        </a:rPr>
                        <a:t>R </a:t>
                      </a:r>
                      <a:r>
                        <a:rPr lang="en-US" sz="1800" b="1" i="0" dirty="0">
                          <a:solidFill>
                            <a:srgbClr val="FF0000"/>
                          </a:solidFill>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solidFill>
                            <a:srgbClr val="FF0000"/>
                          </a:solidFill>
                          <a:effectLst/>
                          <a:latin typeface="+mn-lt"/>
                          <a:ea typeface="Calibri" panose="020F0502020204030204" pitchFamily="34" charset="0"/>
                          <a:cs typeface="Times New Roman" panose="02020603050405020304" pitchFamily="18"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hMerge="1">
                  <a:txBody>
                    <a:bodyPr/>
                    <a:lstStyle/>
                    <a:p>
                      <a:endParaRPr lang="en-US"/>
                    </a:p>
                  </a:txBody>
                  <a:tcPr/>
                </a:tc>
                <a:tc gridSpan="2">
                  <a:txBody>
                    <a:bodyPr/>
                    <a:lstStyle/>
                    <a:p>
                      <a:pPr marL="0" marR="0">
                        <a:lnSpc>
                          <a:spcPct val="100000"/>
                        </a:lnSpc>
                        <a:spcBef>
                          <a:spcPts val="0"/>
                        </a:spcBef>
                        <a:spcAft>
                          <a:spcPts val="0"/>
                        </a:spcAft>
                      </a:pPr>
                      <a:r>
                        <a:rPr lang="en-US" sz="1800" b="1" i="0" dirty="0">
                          <a:effectLst/>
                          <a:latin typeface="+mn-lt"/>
                        </a:rPr>
                        <a:t>Finally, in CNF format</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T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PR | AR | PB | AB </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X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Y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AY | BY | a | b | c</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A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B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b</a:t>
                      </a:r>
                    </a:p>
                    <a:p>
                      <a:pPr marL="0" marR="0">
                        <a:lnSpc>
                          <a:spcPct val="100000"/>
                        </a:lnSpc>
                        <a:spcBef>
                          <a:spcPts val="0"/>
                        </a:spcBef>
                        <a:spcAft>
                          <a:spcPts val="0"/>
                        </a:spcAft>
                      </a:pPr>
                      <a:r>
                        <a:rPr lang="en-US" sz="1800" b="1" i="0" dirty="0">
                          <a:effectLst/>
                          <a:latin typeface="+mn-lt"/>
                          <a:ea typeface="Calibri" panose="020F0502020204030204" pitchFamily="34" charset="0"/>
                          <a:cs typeface="Times New Roman" panose="02020603050405020304" pitchFamily="18" charset="0"/>
                        </a:rPr>
                        <a:t>P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cs typeface="Times New Roman" panose="02020603050405020304" pitchFamily="18" charset="0"/>
                        </a:rPr>
                        <a:t> AX</a:t>
                      </a:r>
                    </a:p>
                    <a:p>
                      <a:pPr>
                        <a:lnSpc>
                          <a:spcPct val="100000"/>
                        </a:lnSpc>
                        <a:spcBef>
                          <a:spcPts val="0"/>
                        </a:spcBef>
                        <a:spcAft>
                          <a:spcPts val="0"/>
                        </a:spcAft>
                      </a:pPr>
                      <a:r>
                        <a:rPr lang="en-US" sz="1800" b="1" i="0" dirty="0">
                          <a:effectLst/>
                          <a:latin typeface="+mn-lt"/>
                          <a:ea typeface="Calibri" panose="020F0502020204030204" pitchFamily="34" charset="0"/>
                        </a:rPr>
                        <a:t>R </a:t>
                      </a:r>
                      <a:r>
                        <a:rPr lang="en-US" sz="1800" b="1" i="0" dirty="0">
                          <a:effectLst/>
                          <a:latin typeface="+mn-lt"/>
                          <a:ea typeface="Calibri" panose="020F0502020204030204" pitchFamily="34" charset="0"/>
                          <a:cs typeface="Times New Roman" panose="02020603050405020304" pitchFamily="18" charset="0"/>
                          <a:sym typeface="Wingdings" panose="05000000000000000000" pitchFamily="2" charset="2"/>
                        </a:rPr>
                        <a:t></a:t>
                      </a:r>
                      <a:r>
                        <a:rPr lang="en-US" sz="1800" b="1" i="0" dirty="0">
                          <a:effectLst/>
                          <a:latin typeface="+mn-lt"/>
                          <a:ea typeface="Calibri" panose="020F0502020204030204" pitchFamily="34" charset="0"/>
                        </a:rPr>
                        <a:t> BX</a:t>
                      </a:r>
                      <a:endParaRPr lang="en-US" sz="1800" b="1" i="0" dirty="0">
                        <a:effectLst/>
                        <a:latin typeface="+mn-lt"/>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hMerge="1">
                  <a:txBody>
                    <a:bodyPr/>
                    <a:lstStyle/>
                    <a:p>
                      <a:endParaRPr lang="en-US"/>
                    </a:p>
                  </a:txBody>
                  <a:tcPr/>
                </a:tc>
                <a:extLst>
                  <a:ext uri="{0D108BD9-81ED-4DB2-BD59-A6C34878D82A}">
                    <a16:rowId xmlns:a16="http://schemas.microsoft.com/office/drawing/2014/main" val="2602499807"/>
                  </a:ext>
                </a:extLst>
              </a:tr>
            </a:tbl>
          </a:graphicData>
        </a:graphic>
      </p:graphicFrame>
    </p:spTree>
    <p:extLst>
      <p:ext uri="{BB962C8B-B14F-4D97-AF65-F5344CB8AC3E}">
        <p14:creationId xmlns:p14="http://schemas.microsoft.com/office/powerpoint/2010/main" val="2677538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Context Free Language &amp; Grammar</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Bef>
                <a:spcPts val="0"/>
              </a:spcBef>
              <a:spcAft>
                <a:spcPts val="1800"/>
              </a:spcAft>
              <a:defRPr/>
            </a:pPr>
            <a:r>
              <a:rPr lang="en-US" sz="2800" dirty="0"/>
              <a:t>Concept and Construct of Context Free Grammar (CFG)</a:t>
            </a:r>
          </a:p>
          <a:p>
            <a:pPr>
              <a:spcBef>
                <a:spcPts val="0"/>
              </a:spcBef>
              <a:spcAft>
                <a:spcPts val="1800"/>
              </a:spcAft>
              <a:defRPr/>
            </a:pPr>
            <a:r>
              <a:rPr lang="en-US" sz="2800" dirty="0"/>
              <a:t>Concept of ambiguity and its removal from grammar.</a:t>
            </a:r>
          </a:p>
          <a:p>
            <a:pPr>
              <a:spcBef>
                <a:spcPts val="0"/>
              </a:spcBef>
              <a:spcAft>
                <a:spcPts val="1800"/>
              </a:spcAft>
              <a:defRPr/>
            </a:pPr>
            <a:r>
              <a:rPr lang="en-US" sz="2800" dirty="0"/>
              <a:t>Chomsky Normal From (CNF)</a:t>
            </a:r>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spcBef>
                <a:spcPts val="0"/>
              </a:spcBef>
              <a:spcAft>
                <a:spcPts val="1800"/>
              </a:spcAft>
              <a:buClr>
                <a:schemeClr val="tx1"/>
              </a:buClr>
              <a:defRPr/>
            </a:pPr>
            <a:r>
              <a:rPr lang="en-US" dirty="0"/>
              <a:t>Understand and practice the construct of CFG</a:t>
            </a:r>
          </a:p>
          <a:p>
            <a:pPr algn="just">
              <a:spcBef>
                <a:spcPts val="0"/>
              </a:spcBef>
              <a:spcAft>
                <a:spcPts val="1800"/>
              </a:spcAft>
              <a:buClr>
                <a:schemeClr val="tx1"/>
              </a:buClr>
              <a:defRPr/>
            </a:pPr>
            <a:r>
              <a:rPr lang="en-US" dirty="0">
                <a:solidFill>
                  <a:srgbClr val="0070C0"/>
                </a:solidFill>
              </a:rPr>
              <a:t>Learn ambiguity in grammar and ways to identify and remove it.</a:t>
            </a:r>
          </a:p>
          <a:p>
            <a:pPr algn="just">
              <a:spcBef>
                <a:spcPts val="0"/>
              </a:spcBef>
              <a:spcAft>
                <a:spcPts val="1800"/>
              </a:spcAft>
              <a:buClr>
                <a:schemeClr val="tx1"/>
              </a:buClr>
              <a:defRPr/>
            </a:pPr>
            <a:r>
              <a:rPr lang="en-US" dirty="0"/>
              <a:t>Apply Chomsky Normal From (CNF) on grammar to make it computable.</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2A1F3F2-9AF2-4472-B737-3981F765F087}"/>
              </a:ext>
            </a:extLst>
          </p:cNvPr>
          <p:cNvSpPr>
            <a:spLocks noGrp="1"/>
          </p:cNvSpPr>
          <p:nvPr>
            <p:ph type="ftr" sz="quarter" idx="11"/>
          </p:nvPr>
        </p:nvSpPr>
        <p:spPr>
          <a:xfrm>
            <a:off x="0" y="6492875"/>
            <a:ext cx="6124902" cy="365125"/>
          </a:xfrm>
        </p:spPr>
        <p:txBody>
          <a:bodyPr/>
          <a:lstStyle/>
          <a:p>
            <a:r>
              <a:rPr lang="en-US"/>
              <a:t>CSC3113: Theory of Computation</a:t>
            </a:r>
          </a:p>
        </p:txBody>
      </p:sp>
      <p:sp>
        <p:nvSpPr>
          <p:cNvPr id="3" name="Text Placeholder 2">
            <a:extLst>
              <a:ext uri="{FF2B5EF4-FFF2-40B4-BE49-F238E27FC236}">
                <a16:creationId xmlns:a16="http://schemas.microsoft.com/office/drawing/2014/main" id="{8DADF934-AD12-F2D6-9386-07BE60EAA53F}"/>
              </a:ext>
            </a:extLst>
          </p:cNvPr>
          <p:cNvSpPr>
            <a:spLocks noGrp="1"/>
          </p:cNvSpPr>
          <p:nvPr>
            <p:ph type="body" sz="quarter" idx="12"/>
          </p:nvPr>
        </p:nvSpPr>
        <p:spPr/>
        <p:txBody>
          <a:bodyPr/>
          <a:lstStyle/>
          <a:p>
            <a:endParaRPr lang="en-US"/>
          </a:p>
        </p:txBody>
      </p:sp>
      <p:sp>
        <p:nvSpPr>
          <p:cNvPr id="5" name="Text Box 3">
            <a:extLst>
              <a:ext uri="{FF2B5EF4-FFF2-40B4-BE49-F238E27FC236}">
                <a16:creationId xmlns:a16="http://schemas.microsoft.com/office/drawing/2014/main" id="{5C441BFA-9B2F-CDD3-3DBF-0427DB852118}"/>
              </a:ext>
            </a:extLst>
          </p:cNvPr>
          <p:cNvSpPr txBox="1">
            <a:spLocks noChangeArrowheads="1"/>
          </p:cNvSpPr>
          <p:nvPr/>
        </p:nvSpPr>
        <p:spPr bwMode="auto">
          <a:xfrm>
            <a:off x="838199" y="2507679"/>
            <a:ext cx="6327053" cy="1409617"/>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spcBef>
                <a:spcPct val="20000"/>
              </a:spcBef>
              <a:spcAft>
                <a:spcPts val="1200"/>
              </a:spcAft>
            </a:pPr>
            <a:r>
              <a:rPr lang="en-US" altLang="en-US" sz="2400" dirty="0"/>
              <a:t>Sample derivations:</a:t>
            </a:r>
          </a:p>
          <a:p>
            <a:pPr lvl="1">
              <a:lnSpc>
                <a:spcPct val="90000"/>
              </a:lnSpc>
              <a:spcBef>
                <a:spcPct val="20000"/>
              </a:spcBef>
              <a:spcAft>
                <a:spcPts val="1200"/>
              </a:spcAft>
            </a:pPr>
            <a:r>
              <a:rPr lang="en-US" altLang="en-US" sz="2000" dirty="0"/>
              <a:t>S </a:t>
            </a:r>
            <a:r>
              <a:rPr lang="en-US" altLang="en-US" sz="2000" dirty="0">
                <a:sym typeface="Symbol" panose="05050102010706020507" pitchFamily="18" charset="2"/>
              </a:rPr>
              <a:t></a:t>
            </a:r>
            <a:r>
              <a:rPr lang="en-US" altLang="en-US" sz="2000" dirty="0"/>
              <a:t> AB </a:t>
            </a:r>
            <a:r>
              <a:rPr lang="en-US" altLang="en-US" sz="2000" dirty="0">
                <a:sym typeface="Symbol" panose="05050102010706020507" pitchFamily="18" charset="2"/>
              </a:rPr>
              <a:t></a:t>
            </a:r>
            <a:r>
              <a:rPr lang="en-US" altLang="en-US" sz="2000" dirty="0"/>
              <a:t> AAB </a:t>
            </a:r>
            <a:r>
              <a:rPr lang="en-US" altLang="en-US" sz="2000" dirty="0">
                <a:sym typeface="Symbol" panose="05050102010706020507" pitchFamily="18" charset="2"/>
              </a:rPr>
              <a:t></a:t>
            </a:r>
            <a:r>
              <a:rPr lang="en-US" altLang="en-US" sz="2000" dirty="0"/>
              <a:t> </a:t>
            </a:r>
            <a:r>
              <a:rPr lang="en-US" altLang="en-US" sz="2000" b="1" dirty="0" err="1"/>
              <a:t>a</a:t>
            </a:r>
            <a:r>
              <a:rPr lang="en-US" altLang="en-US" sz="2000" dirty="0" err="1"/>
              <a:t>AB</a:t>
            </a:r>
            <a:r>
              <a:rPr lang="en-US" altLang="en-US" sz="2000" dirty="0"/>
              <a:t> </a:t>
            </a:r>
            <a:r>
              <a:rPr lang="en-US" altLang="en-US" sz="2000" dirty="0">
                <a:sym typeface="Symbol" panose="05050102010706020507" pitchFamily="18" charset="2"/>
              </a:rPr>
              <a:t></a:t>
            </a:r>
            <a:r>
              <a:rPr lang="en-US" altLang="en-US" sz="2000" dirty="0"/>
              <a:t> </a:t>
            </a:r>
            <a:r>
              <a:rPr lang="en-US" altLang="en-US" sz="2000" b="1" dirty="0" err="1"/>
              <a:t>aa</a:t>
            </a:r>
            <a:r>
              <a:rPr lang="en-US" altLang="en-US" sz="2000" dirty="0" err="1"/>
              <a:t>B</a:t>
            </a:r>
            <a:r>
              <a:rPr lang="en-US" altLang="en-US" sz="2000" dirty="0"/>
              <a:t> </a:t>
            </a:r>
            <a:r>
              <a:rPr lang="en-US" altLang="en-US" sz="2000" dirty="0">
                <a:sym typeface="Symbol" panose="05050102010706020507" pitchFamily="18" charset="2"/>
              </a:rPr>
              <a:t></a:t>
            </a:r>
            <a:r>
              <a:rPr lang="en-US" altLang="en-US" sz="2000" dirty="0"/>
              <a:t> </a:t>
            </a:r>
            <a:r>
              <a:rPr lang="en-US" altLang="en-US" sz="2000" b="1" dirty="0" err="1"/>
              <a:t>aab</a:t>
            </a:r>
            <a:r>
              <a:rPr lang="en-US" altLang="en-US" sz="2000" dirty="0" err="1"/>
              <a:t>B</a:t>
            </a:r>
            <a:r>
              <a:rPr lang="en-US" altLang="en-US" sz="2000" dirty="0"/>
              <a:t> </a:t>
            </a:r>
            <a:r>
              <a:rPr lang="en-US" altLang="en-US" sz="2000" dirty="0">
                <a:sym typeface="Symbol" panose="05050102010706020507" pitchFamily="18" charset="2"/>
              </a:rPr>
              <a:t></a:t>
            </a:r>
            <a:r>
              <a:rPr lang="en-US" altLang="en-US" sz="2000" dirty="0"/>
              <a:t> </a:t>
            </a:r>
            <a:r>
              <a:rPr lang="en-US" altLang="en-US" sz="2000" b="1" dirty="0" err="1"/>
              <a:t>aabb</a:t>
            </a:r>
            <a:endParaRPr lang="en-US" altLang="en-US" sz="2000" b="1" dirty="0"/>
          </a:p>
          <a:p>
            <a:pPr lvl="1">
              <a:lnSpc>
                <a:spcPct val="90000"/>
              </a:lnSpc>
              <a:spcBef>
                <a:spcPct val="20000"/>
              </a:spcBef>
              <a:spcAft>
                <a:spcPts val="1200"/>
              </a:spcAft>
            </a:pPr>
            <a:r>
              <a:rPr lang="en-US" altLang="en-US" sz="2000" dirty="0">
                <a:solidFill>
                  <a:srgbClr val="FF0000"/>
                </a:solidFill>
              </a:rPr>
              <a:t>S </a:t>
            </a:r>
            <a:r>
              <a:rPr lang="en-US" altLang="en-US" sz="2000" dirty="0">
                <a:solidFill>
                  <a:srgbClr val="FF0000"/>
                </a:solidFill>
                <a:sym typeface="Symbol" panose="05050102010706020507" pitchFamily="18" charset="2"/>
              </a:rPr>
              <a:t></a:t>
            </a:r>
            <a:r>
              <a:rPr lang="en-US" altLang="en-US" sz="2000" dirty="0">
                <a:solidFill>
                  <a:srgbClr val="FF0000"/>
                </a:solidFill>
              </a:rPr>
              <a:t> AB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t>
            </a:r>
            <a:r>
              <a:rPr lang="en-US" altLang="en-US" sz="2000" b="1" dirty="0" err="1">
                <a:solidFill>
                  <a:srgbClr val="FF0000"/>
                </a:solidFill>
              </a:rPr>
              <a:t>b</a:t>
            </a:r>
            <a:r>
              <a:rPr lang="en-US" altLang="en-US" sz="2000" dirty="0" err="1">
                <a:solidFill>
                  <a:srgbClr val="FF0000"/>
                </a:solidFill>
              </a:rPr>
              <a:t>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t>
            </a:r>
            <a:r>
              <a:rPr lang="en-US" altLang="en-US" sz="2000" b="1" dirty="0" err="1">
                <a:solidFill>
                  <a:srgbClr val="FF0000"/>
                </a:solidFill>
              </a:rPr>
              <a:t>bb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a:t>
            </a:r>
            <a:r>
              <a:rPr lang="en-US" altLang="en-US" sz="2000" b="1" dirty="0" err="1">
                <a:solidFill>
                  <a:srgbClr val="FF0000"/>
                </a:solidFill>
              </a:rPr>
              <a:t>bb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dirty="0" err="1">
                <a:solidFill>
                  <a:srgbClr val="FF0000"/>
                </a:solidFill>
              </a:rPr>
              <a:t>A</a:t>
            </a:r>
            <a:r>
              <a:rPr lang="en-US" altLang="en-US" sz="2000" b="1" dirty="0" err="1">
                <a:solidFill>
                  <a:srgbClr val="FF0000"/>
                </a:solidFill>
              </a:rPr>
              <a:t>abb</a:t>
            </a:r>
            <a:r>
              <a:rPr lang="en-US" altLang="en-US" sz="2000" dirty="0">
                <a:solidFill>
                  <a:srgbClr val="FF0000"/>
                </a:solidFill>
              </a:rPr>
              <a:t> </a:t>
            </a:r>
            <a:r>
              <a:rPr lang="en-US" altLang="en-US" sz="2000" dirty="0">
                <a:solidFill>
                  <a:srgbClr val="FF0000"/>
                </a:solidFill>
                <a:sym typeface="Symbol" panose="05050102010706020507" pitchFamily="18" charset="2"/>
              </a:rPr>
              <a:t></a:t>
            </a:r>
            <a:r>
              <a:rPr lang="en-US" altLang="en-US" sz="2000" dirty="0">
                <a:solidFill>
                  <a:srgbClr val="FF0000"/>
                </a:solidFill>
              </a:rPr>
              <a:t> </a:t>
            </a:r>
            <a:r>
              <a:rPr lang="en-US" altLang="en-US" sz="2000" b="1" dirty="0" err="1">
                <a:solidFill>
                  <a:srgbClr val="FF0000"/>
                </a:solidFill>
              </a:rPr>
              <a:t>aabb</a:t>
            </a:r>
            <a:endParaRPr lang="en-US" altLang="en-US" sz="2000" b="1" dirty="0">
              <a:solidFill>
                <a:srgbClr val="FF0000"/>
              </a:solidFill>
            </a:endParaRPr>
          </a:p>
        </p:txBody>
      </p:sp>
      <p:sp>
        <p:nvSpPr>
          <p:cNvPr id="6" name="Text Box 4">
            <a:extLst>
              <a:ext uri="{FF2B5EF4-FFF2-40B4-BE49-F238E27FC236}">
                <a16:creationId xmlns:a16="http://schemas.microsoft.com/office/drawing/2014/main" id="{44C6377E-04C7-03DB-3E23-E965CC9C2F67}"/>
              </a:ext>
            </a:extLst>
          </p:cNvPr>
          <p:cNvSpPr txBox="1">
            <a:spLocks noChangeArrowheads="1"/>
          </p:cNvSpPr>
          <p:nvPr/>
        </p:nvSpPr>
        <p:spPr bwMode="auto">
          <a:xfrm>
            <a:off x="381000" y="890016"/>
            <a:ext cx="2731838" cy="104644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spcBef>
                <a:spcPct val="20000"/>
              </a:spcBef>
            </a:pPr>
            <a:r>
              <a:rPr lang="en-US" altLang="en-US" sz="2000" dirty="0"/>
              <a:t>S  </a:t>
            </a:r>
            <a:r>
              <a:rPr lang="en-US" altLang="en-US" sz="1800" dirty="0">
                <a:sym typeface="Symbol" panose="05050102010706020507" pitchFamily="18" charset="2"/>
              </a:rPr>
              <a:t></a:t>
            </a:r>
            <a:r>
              <a:rPr lang="en-US" altLang="en-US" sz="2000" dirty="0"/>
              <a:t> A | A B</a:t>
            </a:r>
          </a:p>
          <a:p>
            <a:pPr>
              <a:lnSpc>
                <a:spcPct val="90000"/>
              </a:lnSpc>
              <a:spcBef>
                <a:spcPct val="20000"/>
              </a:spcBef>
            </a:pPr>
            <a:r>
              <a:rPr lang="en-US" altLang="en-US" sz="2000" dirty="0"/>
              <a:t>A  </a:t>
            </a:r>
            <a:r>
              <a:rPr lang="en-US" altLang="en-US" sz="1800" dirty="0">
                <a:sym typeface="Symbol" panose="05050102010706020507" pitchFamily="18" charset="2"/>
              </a:rPr>
              <a:t></a:t>
            </a:r>
            <a:r>
              <a:rPr lang="en-US" altLang="en-US" sz="2000" dirty="0"/>
              <a:t> </a:t>
            </a:r>
            <a:r>
              <a:rPr lang="en-US" altLang="en-US" sz="2000" dirty="0">
                <a:latin typeface="Symbol" panose="05050102010706020507" pitchFamily="18" charset="2"/>
              </a:rPr>
              <a:t>e</a:t>
            </a:r>
            <a:r>
              <a:rPr lang="en-US" altLang="en-US" sz="2000" dirty="0"/>
              <a:t> | </a:t>
            </a:r>
            <a:r>
              <a:rPr lang="en-US" altLang="en-US" sz="2000" b="1" dirty="0"/>
              <a:t>a</a:t>
            </a:r>
            <a:r>
              <a:rPr lang="en-US" altLang="en-US" sz="2000" dirty="0"/>
              <a:t> | A </a:t>
            </a:r>
            <a:r>
              <a:rPr lang="en-US" altLang="en-US" sz="2000" b="1" dirty="0"/>
              <a:t>b</a:t>
            </a:r>
            <a:r>
              <a:rPr lang="en-US" altLang="en-US" sz="2000" dirty="0"/>
              <a:t> | A </a:t>
            </a:r>
            <a:r>
              <a:rPr lang="en-US" altLang="en-US" sz="2000" dirty="0" err="1"/>
              <a:t>A</a:t>
            </a:r>
            <a:endParaRPr lang="en-US" altLang="en-US" sz="2000" dirty="0"/>
          </a:p>
          <a:p>
            <a:pPr>
              <a:lnSpc>
                <a:spcPct val="90000"/>
              </a:lnSpc>
              <a:spcBef>
                <a:spcPct val="20000"/>
              </a:spcBef>
            </a:pPr>
            <a:r>
              <a:rPr lang="en-US" altLang="en-US" sz="2000" dirty="0"/>
              <a:t>B  </a:t>
            </a:r>
            <a:r>
              <a:rPr lang="en-US" altLang="en-US" sz="1800" dirty="0">
                <a:sym typeface="Symbol" panose="05050102010706020507" pitchFamily="18" charset="2"/>
              </a:rPr>
              <a:t></a:t>
            </a:r>
            <a:r>
              <a:rPr lang="en-US" altLang="en-US" sz="2000" dirty="0"/>
              <a:t> </a:t>
            </a:r>
            <a:r>
              <a:rPr lang="en-US" altLang="en-US" sz="2000" b="1" dirty="0"/>
              <a:t>b</a:t>
            </a:r>
            <a:r>
              <a:rPr lang="en-US" altLang="en-US" sz="2000" dirty="0"/>
              <a:t> | </a:t>
            </a:r>
            <a:r>
              <a:rPr lang="en-US" altLang="en-US" sz="2000" b="1" dirty="0"/>
              <a:t>b</a:t>
            </a:r>
            <a:r>
              <a:rPr lang="en-US" altLang="en-US" sz="2000" dirty="0"/>
              <a:t> </a:t>
            </a:r>
            <a:r>
              <a:rPr lang="en-US" altLang="en-US" sz="2000" b="1" dirty="0"/>
              <a:t>c</a:t>
            </a:r>
            <a:r>
              <a:rPr lang="en-US" altLang="en-US" sz="2000" dirty="0"/>
              <a:t> | B </a:t>
            </a:r>
            <a:r>
              <a:rPr lang="en-US" altLang="en-US" sz="2000" b="1" dirty="0"/>
              <a:t>c</a:t>
            </a:r>
            <a:r>
              <a:rPr lang="en-US" altLang="en-US" sz="2000" dirty="0"/>
              <a:t> | </a:t>
            </a:r>
            <a:r>
              <a:rPr lang="en-US" altLang="en-US" sz="2000" b="1" dirty="0"/>
              <a:t>b</a:t>
            </a:r>
            <a:r>
              <a:rPr lang="en-US" altLang="en-US" sz="2000" dirty="0"/>
              <a:t> </a:t>
            </a:r>
            <a:r>
              <a:rPr lang="en-US" altLang="en-US" sz="2000" dirty="0" err="1"/>
              <a:t>B</a:t>
            </a:r>
            <a:endParaRPr lang="en-US" altLang="en-US" sz="2000" dirty="0"/>
          </a:p>
        </p:txBody>
      </p:sp>
      <p:grpSp>
        <p:nvGrpSpPr>
          <p:cNvPr id="7" name="Group 5">
            <a:extLst>
              <a:ext uri="{FF2B5EF4-FFF2-40B4-BE49-F238E27FC236}">
                <a16:creationId xmlns:a16="http://schemas.microsoft.com/office/drawing/2014/main" id="{BF771AD0-76CE-BABD-3719-92A0FA13337C}"/>
              </a:ext>
            </a:extLst>
          </p:cNvPr>
          <p:cNvGrpSpPr>
            <a:grpSpLocks/>
          </p:cNvGrpSpPr>
          <p:nvPr/>
        </p:nvGrpSpPr>
        <p:grpSpPr bwMode="auto">
          <a:xfrm>
            <a:off x="982663" y="3962400"/>
            <a:ext cx="1268412" cy="2225675"/>
            <a:chOff x="570" y="1872"/>
            <a:chExt cx="799" cy="1402"/>
          </a:xfrm>
        </p:grpSpPr>
        <p:sp>
          <p:nvSpPr>
            <p:cNvPr id="8" name="Text Box 6">
              <a:extLst>
                <a:ext uri="{FF2B5EF4-FFF2-40B4-BE49-F238E27FC236}">
                  <a16:creationId xmlns:a16="http://schemas.microsoft.com/office/drawing/2014/main" id="{6FAFE521-4FBB-630B-21CB-B05A26ADE0D8}"/>
                </a:ext>
              </a:extLst>
            </p:cNvPr>
            <p:cNvSpPr txBox="1">
              <a:spLocks noChangeArrowheads="1"/>
            </p:cNvSpPr>
            <p:nvPr/>
          </p:nvSpPr>
          <p:spPr bwMode="auto">
            <a:xfrm>
              <a:off x="854"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9" name="Text Box 7">
              <a:extLst>
                <a:ext uri="{FF2B5EF4-FFF2-40B4-BE49-F238E27FC236}">
                  <a16:creationId xmlns:a16="http://schemas.microsoft.com/office/drawing/2014/main" id="{7B580477-2A35-8114-6338-8FC2E86C4047}"/>
                </a:ext>
              </a:extLst>
            </p:cNvPr>
            <p:cNvSpPr txBox="1">
              <a:spLocks noChangeArrowheads="1"/>
            </p:cNvSpPr>
            <p:nvPr/>
          </p:nvSpPr>
          <p:spPr bwMode="auto">
            <a:xfrm>
              <a:off x="666"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0" name="Text Box 8">
              <a:extLst>
                <a:ext uri="{FF2B5EF4-FFF2-40B4-BE49-F238E27FC236}">
                  <a16:creationId xmlns:a16="http://schemas.microsoft.com/office/drawing/2014/main" id="{7DB2FAF1-C48D-CE72-3074-AF89BD03DB04}"/>
                </a:ext>
              </a:extLst>
            </p:cNvPr>
            <p:cNvSpPr txBox="1">
              <a:spLocks noChangeArrowheads="1"/>
            </p:cNvSpPr>
            <p:nvPr/>
          </p:nvSpPr>
          <p:spPr bwMode="auto">
            <a:xfrm>
              <a:off x="1049"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11" name="Text Box 9">
              <a:extLst>
                <a:ext uri="{FF2B5EF4-FFF2-40B4-BE49-F238E27FC236}">
                  <a16:creationId xmlns:a16="http://schemas.microsoft.com/office/drawing/2014/main" id="{D4DB3B4F-C1CD-1B48-8364-9945AA42C699}"/>
                </a:ext>
              </a:extLst>
            </p:cNvPr>
            <p:cNvSpPr txBox="1">
              <a:spLocks noChangeArrowheads="1"/>
            </p:cNvSpPr>
            <p:nvPr/>
          </p:nvSpPr>
          <p:spPr bwMode="auto">
            <a:xfrm>
              <a:off x="762"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2" name="Text Box 10">
              <a:extLst>
                <a:ext uri="{FF2B5EF4-FFF2-40B4-BE49-F238E27FC236}">
                  <a16:creationId xmlns:a16="http://schemas.microsoft.com/office/drawing/2014/main" id="{08E33A6F-99BF-84A9-B675-B030E33F85B1}"/>
                </a:ext>
              </a:extLst>
            </p:cNvPr>
            <p:cNvSpPr txBox="1">
              <a:spLocks noChangeArrowheads="1"/>
            </p:cNvSpPr>
            <p:nvPr/>
          </p:nvSpPr>
          <p:spPr bwMode="auto">
            <a:xfrm>
              <a:off x="570"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3" name="Text Box 11">
              <a:extLst>
                <a:ext uri="{FF2B5EF4-FFF2-40B4-BE49-F238E27FC236}">
                  <a16:creationId xmlns:a16="http://schemas.microsoft.com/office/drawing/2014/main" id="{456C0A8D-A1E0-94C0-BFE2-6DB5BA154846}"/>
                </a:ext>
              </a:extLst>
            </p:cNvPr>
            <p:cNvSpPr txBox="1">
              <a:spLocks noChangeArrowheads="1"/>
            </p:cNvSpPr>
            <p:nvPr/>
          </p:nvSpPr>
          <p:spPr bwMode="auto">
            <a:xfrm>
              <a:off x="1145"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14" name="Text Box 12">
              <a:extLst>
                <a:ext uri="{FF2B5EF4-FFF2-40B4-BE49-F238E27FC236}">
                  <a16:creationId xmlns:a16="http://schemas.microsoft.com/office/drawing/2014/main" id="{31B53730-4765-EC44-DE1A-2DC5838C29C9}"/>
                </a:ext>
              </a:extLst>
            </p:cNvPr>
            <p:cNvSpPr txBox="1">
              <a:spLocks noChangeArrowheads="1"/>
            </p:cNvSpPr>
            <p:nvPr/>
          </p:nvSpPr>
          <p:spPr bwMode="auto">
            <a:xfrm>
              <a:off x="961" y="2640"/>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15" name="Text Box 13">
              <a:extLst>
                <a:ext uri="{FF2B5EF4-FFF2-40B4-BE49-F238E27FC236}">
                  <a16:creationId xmlns:a16="http://schemas.microsoft.com/office/drawing/2014/main" id="{F2D20804-9113-5621-B5BB-D8EBBE15898E}"/>
                </a:ext>
              </a:extLst>
            </p:cNvPr>
            <p:cNvSpPr txBox="1">
              <a:spLocks noChangeArrowheads="1"/>
            </p:cNvSpPr>
            <p:nvPr/>
          </p:nvSpPr>
          <p:spPr bwMode="auto">
            <a:xfrm>
              <a:off x="575"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16" name="Text Box 14">
              <a:extLst>
                <a:ext uri="{FF2B5EF4-FFF2-40B4-BE49-F238E27FC236}">
                  <a16:creationId xmlns:a16="http://schemas.microsoft.com/office/drawing/2014/main" id="{4D2A478E-0CCF-4CB8-5C98-43CFCC2820CA}"/>
                </a:ext>
              </a:extLst>
            </p:cNvPr>
            <p:cNvSpPr txBox="1">
              <a:spLocks noChangeArrowheads="1"/>
            </p:cNvSpPr>
            <p:nvPr/>
          </p:nvSpPr>
          <p:spPr bwMode="auto">
            <a:xfrm>
              <a:off x="767"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17" name="Text Box 15">
              <a:extLst>
                <a:ext uri="{FF2B5EF4-FFF2-40B4-BE49-F238E27FC236}">
                  <a16:creationId xmlns:a16="http://schemas.microsoft.com/office/drawing/2014/main" id="{849F499B-EC06-8603-C33A-98498079E19A}"/>
                </a:ext>
              </a:extLst>
            </p:cNvPr>
            <p:cNvSpPr txBox="1">
              <a:spLocks noChangeArrowheads="1"/>
            </p:cNvSpPr>
            <p:nvPr/>
          </p:nvSpPr>
          <p:spPr bwMode="auto">
            <a:xfrm>
              <a:off x="1152"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b</a:t>
              </a:r>
            </a:p>
          </p:txBody>
        </p:sp>
        <p:sp>
          <p:nvSpPr>
            <p:cNvPr id="18" name="Line 16">
              <a:extLst>
                <a:ext uri="{FF2B5EF4-FFF2-40B4-BE49-F238E27FC236}">
                  <a16:creationId xmlns:a16="http://schemas.microsoft.com/office/drawing/2014/main" id="{82529DC9-9BFB-2D5A-6584-9E449B9F24FD}"/>
                </a:ext>
              </a:extLst>
            </p:cNvPr>
            <p:cNvSpPr>
              <a:spLocks noChangeShapeType="1"/>
            </p:cNvSpPr>
            <p:nvPr/>
          </p:nvSpPr>
          <p:spPr bwMode="auto">
            <a:xfrm flipH="1">
              <a:off x="672"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a:extLst>
                <a:ext uri="{FF2B5EF4-FFF2-40B4-BE49-F238E27FC236}">
                  <a16:creationId xmlns:a16="http://schemas.microsoft.com/office/drawing/2014/main" id="{3F46DE52-2F50-F60F-3FAF-18E2638A29DD}"/>
                </a:ext>
              </a:extLst>
            </p:cNvPr>
            <p:cNvSpPr>
              <a:spLocks noChangeShapeType="1"/>
            </p:cNvSpPr>
            <p:nvPr/>
          </p:nvSpPr>
          <p:spPr bwMode="auto">
            <a:xfrm flipH="1">
              <a:off x="864"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058F4938-5826-4E90-D564-848680CCD49B}"/>
                </a:ext>
              </a:extLst>
            </p:cNvPr>
            <p:cNvSpPr>
              <a:spLocks noChangeShapeType="1"/>
            </p:cNvSpPr>
            <p:nvPr/>
          </p:nvSpPr>
          <p:spPr bwMode="auto">
            <a:xfrm flipH="1">
              <a:off x="1248"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494A19AF-8F27-4ECD-5348-3EDDC2559F1B}"/>
                </a:ext>
              </a:extLst>
            </p:cNvPr>
            <p:cNvSpPr>
              <a:spLocks noChangeShapeType="1"/>
            </p:cNvSpPr>
            <p:nvPr/>
          </p:nvSpPr>
          <p:spPr bwMode="auto">
            <a:xfrm>
              <a:off x="768"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11950C9A-0DDB-E74B-A34D-38ED716390C7}"/>
                </a:ext>
              </a:extLst>
            </p:cNvPr>
            <p:cNvSpPr>
              <a:spLocks noChangeShapeType="1"/>
            </p:cNvSpPr>
            <p:nvPr/>
          </p:nvSpPr>
          <p:spPr bwMode="auto">
            <a:xfrm flipH="1">
              <a:off x="67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21">
              <a:extLst>
                <a:ext uri="{FF2B5EF4-FFF2-40B4-BE49-F238E27FC236}">
                  <a16:creationId xmlns:a16="http://schemas.microsoft.com/office/drawing/2014/main" id="{8F963F07-0796-0BB3-0049-FA0E13684F0F}"/>
                </a:ext>
              </a:extLst>
            </p:cNvPr>
            <p:cNvSpPr>
              <a:spLocks noChangeShapeType="1"/>
            </p:cNvSpPr>
            <p:nvPr/>
          </p:nvSpPr>
          <p:spPr bwMode="auto">
            <a:xfrm>
              <a:off x="115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22">
              <a:extLst>
                <a:ext uri="{FF2B5EF4-FFF2-40B4-BE49-F238E27FC236}">
                  <a16:creationId xmlns:a16="http://schemas.microsoft.com/office/drawing/2014/main" id="{5CD55C0A-05A2-B196-8829-B486A73DC4F3}"/>
                </a:ext>
              </a:extLst>
            </p:cNvPr>
            <p:cNvSpPr>
              <a:spLocks noChangeShapeType="1"/>
            </p:cNvSpPr>
            <p:nvPr/>
          </p:nvSpPr>
          <p:spPr bwMode="auto">
            <a:xfrm flipH="1">
              <a:off x="1056"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7ED2423C-2E27-D2D4-502D-789B6AFF35F4}"/>
                </a:ext>
              </a:extLst>
            </p:cNvPr>
            <p:cNvSpPr>
              <a:spLocks noChangeShapeType="1"/>
            </p:cNvSpPr>
            <p:nvPr/>
          </p:nvSpPr>
          <p:spPr bwMode="auto">
            <a:xfrm flipH="1">
              <a:off x="768"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24">
              <a:extLst>
                <a:ext uri="{FF2B5EF4-FFF2-40B4-BE49-F238E27FC236}">
                  <a16:creationId xmlns:a16="http://schemas.microsoft.com/office/drawing/2014/main" id="{658CB5D3-EE46-C118-8EAA-00B64185829F}"/>
                </a:ext>
              </a:extLst>
            </p:cNvPr>
            <p:cNvSpPr>
              <a:spLocks noChangeShapeType="1"/>
            </p:cNvSpPr>
            <p:nvPr/>
          </p:nvSpPr>
          <p:spPr bwMode="auto">
            <a:xfrm>
              <a:off x="960"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7" name="Text Box 25">
            <a:extLst>
              <a:ext uri="{FF2B5EF4-FFF2-40B4-BE49-F238E27FC236}">
                <a16:creationId xmlns:a16="http://schemas.microsoft.com/office/drawing/2014/main" id="{73F7C2D3-7B07-804A-8239-8F511FD41FD9}"/>
              </a:ext>
            </a:extLst>
          </p:cNvPr>
          <p:cNvSpPr txBox="1">
            <a:spLocks noChangeArrowheads="1"/>
          </p:cNvSpPr>
          <p:nvPr/>
        </p:nvSpPr>
        <p:spPr bwMode="auto">
          <a:xfrm>
            <a:off x="4191000" y="4038600"/>
            <a:ext cx="4060825" cy="215423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2000" dirty="0"/>
              <a:t>These two derivations are special.</a:t>
            </a:r>
          </a:p>
          <a:p>
            <a:pPr eaLnBrk="1" hangingPunct="1"/>
            <a:endParaRPr lang="en-US" altLang="en-US" sz="2000" dirty="0"/>
          </a:p>
          <a:p>
            <a:pPr eaLnBrk="1" hangingPunct="1"/>
            <a:r>
              <a:rPr lang="en-US" altLang="en-US" sz="2000" dirty="0"/>
              <a:t>1</a:t>
            </a:r>
            <a:r>
              <a:rPr lang="en-US" altLang="en-US" sz="2000" baseline="30000" dirty="0"/>
              <a:t>st</a:t>
            </a:r>
            <a:r>
              <a:rPr lang="en-US" altLang="en-US" sz="2000" dirty="0"/>
              <a:t> derivation is </a:t>
            </a:r>
            <a:r>
              <a:rPr lang="en-US" altLang="en-US" sz="2000" b="1" i="1" dirty="0">
                <a:solidFill>
                  <a:srgbClr val="FF0000"/>
                </a:solidFill>
              </a:rPr>
              <a:t>leftmost</a:t>
            </a:r>
            <a:r>
              <a:rPr lang="en-US" altLang="en-US" sz="2000" b="1" dirty="0">
                <a:solidFill>
                  <a:srgbClr val="FF0000"/>
                </a:solidFill>
              </a:rPr>
              <a:t>.</a:t>
            </a:r>
          </a:p>
          <a:p>
            <a:pPr lvl="1" eaLnBrk="1" hangingPunct="1"/>
            <a:r>
              <a:rPr lang="en-US" altLang="en-US" sz="1800" dirty="0"/>
              <a:t>Always picks leftmost variable.</a:t>
            </a:r>
          </a:p>
          <a:p>
            <a:pPr lvl="1" eaLnBrk="1" hangingPunct="1"/>
            <a:endParaRPr lang="en-US" altLang="en-US" sz="1800" dirty="0"/>
          </a:p>
          <a:p>
            <a:pPr eaLnBrk="1" hangingPunct="1"/>
            <a:r>
              <a:rPr lang="en-US" altLang="en-US" sz="2000" dirty="0"/>
              <a:t>2</a:t>
            </a:r>
            <a:r>
              <a:rPr lang="en-US" altLang="en-US" sz="2000" baseline="30000" dirty="0"/>
              <a:t>nd</a:t>
            </a:r>
            <a:r>
              <a:rPr lang="en-US" altLang="en-US" sz="2000" dirty="0"/>
              <a:t> derivation is</a:t>
            </a:r>
            <a:r>
              <a:rPr lang="en-US" altLang="en-US" sz="2000" b="1" dirty="0">
                <a:solidFill>
                  <a:srgbClr val="FF0000"/>
                </a:solidFill>
              </a:rPr>
              <a:t> </a:t>
            </a:r>
            <a:r>
              <a:rPr lang="en-US" altLang="en-US" sz="2000" b="1" i="1" dirty="0">
                <a:solidFill>
                  <a:srgbClr val="FF0000"/>
                </a:solidFill>
              </a:rPr>
              <a:t>rightmost</a:t>
            </a:r>
            <a:r>
              <a:rPr lang="en-US" altLang="en-US" sz="2000" dirty="0"/>
              <a:t>.</a:t>
            </a:r>
          </a:p>
          <a:p>
            <a:pPr lvl="1" eaLnBrk="1" hangingPunct="1"/>
            <a:r>
              <a:rPr lang="en-US" altLang="en-US" sz="1800" dirty="0"/>
              <a:t>Always picks rightmost variable.</a:t>
            </a:r>
          </a:p>
        </p:txBody>
      </p:sp>
    </p:spTree>
    <p:extLst>
      <p:ext uri="{BB962C8B-B14F-4D97-AF65-F5344CB8AC3E}">
        <p14:creationId xmlns:p14="http://schemas.microsoft.com/office/powerpoint/2010/main" val="118427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32DBFC1-1B5E-900F-5CE5-5DEA65885BDC}"/>
              </a:ext>
            </a:extLst>
          </p:cNvPr>
          <p:cNvSpPr>
            <a:spLocks noGrp="1"/>
          </p:cNvSpPr>
          <p:nvPr>
            <p:ph type="ftr" sz="quarter" idx="11"/>
          </p:nvPr>
        </p:nvSpPr>
        <p:spPr>
          <a:xfrm>
            <a:off x="-12863" y="6462389"/>
            <a:ext cx="6124902" cy="365125"/>
          </a:xfrm>
        </p:spPr>
        <p:txBody>
          <a:bodyPr/>
          <a:lstStyle/>
          <a:p>
            <a:r>
              <a:rPr lang="en-US"/>
              <a:t>CSC3113: Theory of Computation</a:t>
            </a:r>
          </a:p>
        </p:txBody>
      </p:sp>
      <p:sp>
        <p:nvSpPr>
          <p:cNvPr id="3" name="Text Placeholder 2">
            <a:extLst>
              <a:ext uri="{FF2B5EF4-FFF2-40B4-BE49-F238E27FC236}">
                <a16:creationId xmlns:a16="http://schemas.microsoft.com/office/drawing/2014/main" id="{72F7B25E-409B-04AB-292B-55B937ECB4E8}"/>
              </a:ext>
            </a:extLst>
          </p:cNvPr>
          <p:cNvSpPr>
            <a:spLocks noGrp="1"/>
          </p:cNvSpPr>
          <p:nvPr>
            <p:ph type="body" sz="quarter" idx="12"/>
          </p:nvPr>
        </p:nvSpPr>
        <p:spPr/>
        <p:txBody>
          <a:bodyPr/>
          <a:lstStyle/>
          <a:p>
            <a:r>
              <a:rPr lang="en-US" altLang="en-US" dirty="0">
                <a:solidFill>
                  <a:srgbClr val="FF0000"/>
                </a:solidFill>
              </a:rPr>
              <a:t>Derivation Trees</a:t>
            </a:r>
          </a:p>
        </p:txBody>
      </p:sp>
      <p:sp>
        <p:nvSpPr>
          <p:cNvPr id="4" name="Text Placeholder 3">
            <a:extLst>
              <a:ext uri="{FF2B5EF4-FFF2-40B4-BE49-F238E27FC236}">
                <a16:creationId xmlns:a16="http://schemas.microsoft.com/office/drawing/2014/main" id="{6B6297F1-7E59-BFDA-8935-EB21CB4F9E57}"/>
              </a:ext>
            </a:extLst>
          </p:cNvPr>
          <p:cNvSpPr>
            <a:spLocks noGrp="1"/>
          </p:cNvSpPr>
          <p:nvPr>
            <p:ph type="body" sz="quarter" idx="13"/>
          </p:nvPr>
        </p:nvSpPr>
        <p:spPr>
          <a:ln>
            <a:solidFill>
              <a:schemeClr val="bg1"/>
            </a:solidFill>
          </a:ln>
        </p:spPr>
        <p:txBody>
          <a:bodyPr/>
          <a:lstStyle/>
          <a:p>
            <a:endParaRPr lang="en-US" dirty="0"/>
          </a:p>
        </p:txBody>
      </p:sp>
      <p:sp>
        <p:nvSpPr>
          <p:cNvPr id="5" name="Text Box 3">
            <a:extLst>
              <a:ext uri="{FF2B5EF4-FFF2-40B4-BE49-F238E27FC236}">
                <a16:creationId xmlns:a16="http://schemas.microsoft.com/office/drawing/2014/main" id="{97D070AA-23E9-6A48-5E37-15E02B4C6D9F}"/>
              </a:ext>
            </a:extLst>
          </p:cNvPr>
          <p:cNvSpPr txBox="1">
            <a:spLocks noChangeArrowheads="1"/>
          </p:cNvSpPr>
          <p:nvPr/>
        </p:nvSpPr>
        <p:spPr bwMode="auto">
          <a:xfrm>
            <a:off x="7164388" y="4267200"/>
            <a:ext cx="1590675" cy="1006475"/>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Infinitely many others possible.</a:t>
            </a:r>
          </a:p>
        </p:txBody>
      </p:sp>
      <p:grpSp>
        <p:nvGrpSpPr>
          <p:cNvPr id="6" name="Group 4">
            <a:extLst>
              <a:ext uri="{FF2B5EF4-FFF2-40B4-BE49-F238E27FC236}">
                <a16:creationId xmlns:a16="http://schemas.microsoft.com/office/drawing/2014/main" id="{C2DA72B7-BBFD-5F5D-1346-D5A7C10F99A6}"/>
              </a:ext>
            </a:extLst>
          </p:cNvPr>
          <p:cNvGrpSpPr>
            <a:grpSpLocks/>
          </p:cNvGrpSpPr>
          <p:nvPr/>
        </p:nvGrpSpPr>
        <p:grpSpPr bwMode="auto">
          <a:xfrm>
            <a:off x="2886075" y="3352800"/>
            <a:ext cx="1574800" cy="2835275"/>
            <a:chOff x="1817" y="1872"/>
            <a:chExt cx="992" cy="1786"/>
          </a:xfrm>
        </p:grpSpPr>
        <p:sp>
          <p:nvSpPr>
            <p:cNvPr id="7" name="Text Box 5">
              <a:extLst>
                <a:ext uri="{FF2B5EF4-FFF2-40B4-BE49-F238E27FC236}">
                  <a16:creationId xmlns:a16="http://schemas.microsoft.com/office/drawing/2014/main" id="{9B25E814-379D-3BF7-4DC1-9DA97BA33AD5}"/>
                </a:ext>
              </a:extLst>
            </p:cNvPr>
            <p:cNvSpPr txBox="1">
              <a:spLocks noChangeArrowheads="1"/>
            </p:cNvSpPr>
            <p:nvPr/>
          </p:nvSpPr>
          <p:spPr bwMode="auto">
            <a:xfrm>
              <a:off x="2294"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8" name="Text Box 6">
              <a:extLst>
                <a:ext uri="{FF2B5EF4-FFF2-40B4-BE49-F238E27FC236}">
                  <a16:creationId xmlns:a16="http://schemas.microsoft.com/office/drawing/2014/main" id="{29A863D6-99C7-8C1F-4A82-3569CE919014}"/>
                </a:ext>
              </a:extLst>
            </p:cNvPr>
            <p:cNvSpPr txBox="1">
              <a:spLocks noChangeArrowheads="1"/>
            </p:cNvSpPr>
            <p:nvPr/>
          </p:nvSpPr>
          <p:spPr bwMode="auto">
            <a:xfrm>
              <a:off x="2010"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A</a:t>
              </a:r>
            </a:p>
          </p:txBody>
        </p:sp>
        <p:sp>
          <p:nvSpPr>
            <p:cNvPr id="9" name="Text Box 7">
              <a:extLst>
                <a:ext uri="{FF2B5EF4-FFF2-40B4-BE49-F238E27FC236}">
                  <a16:creationId xmlns:a16="http://schemas.microsoft.com/office/drawing/2014/main" id="{90D8EE98-1028-1B44-20F4-28A35313F9C6}"/>
                </a:ext>
              </a:extLst>
            </p:cNvPr>
            <p:cNvSpPr txBox="1">
              <a:spLocks noChangeArrowheads="1"/>
            </p:cNvSpPr>
            <p:nvPr/>
          </p:nvSpPr>
          <p:spPr bwMode="auto">
            <a:xfrm>
              <a:off x="2585"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10" name="Text Box 8">
              <a:extLst>
                <a:ext uri="{FF2B5EF4-FFF2-40B4-BE49-F238E27FC236}">
                  <a16:creationId xmlns:a16="http://schemas.microsoft.com/office/drawing/2014/main" id="{71FAA777-39C5-2508-8A52-70376045163C}"/>
                </a:ext>
              </a:extLst>
            </p:cNvPr>
            <p:cNvSpPr txBox="1">
              <a:spLocks noChangeArrowheads="1"/>
            </p:cNvSpPr>
            <p:nvPr/>
          </p:nvSpPr>
          <p:spPr bwMode="auto">
            <a:xfrm>
              <a:off x="2201"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1" name="Text Box 9">
              <a:extLst>
                <a:ext uri="{FF2B5EF4-FFF2-40B4-BE49-F238E27FC236}">
                  <a16:creationId xmlns:a16="http://schemas.microsoft.com/office/drawing/2014/main" id="{66E3785C-6B41-8A5B-7CD1-6778B37969F0}"/>
                </a:ext>
              </a:extLst>
            </p:cNvPr>
            <p:cNvSpPr txBox="1">
              <a:spLocks noChangeArrowheads="1"/>
            </p:cNvSpPr>
            <p:nvPr/>
          </p:nvSpPr>
          <p:spPr bwMode="auto">
            <a:xfrm>
              <a:off x="1817"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12" name="Text Box 10">
              <a:extLst>
                <a:ext uri="{FF2B5EF4-FFF2-40B4-BE49-F238E27FC236}">
                  <a16:creationId xmlns:a16="http://schemas.microsoft.com/office/drawing/2014/main" id="{3CC5DE4A-A683-F5BE-2EED-BCDFF257F15F}"/>
                </a:ext>
              </a:extLst>
            </p:cNvPr>
            <p:cNvSpPr txBox="1">
              <a:spLocks noChangeArrowheads="1"/>
            </p:cNvSpPr>
            <p:nvPr/>
          </p:nvSpPr>
          <p:spPr bwMode="auto">
            <a:xfrm>
              <a:off x="2592" y="2640"/>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b</a:t>
              </a:r>
            </a:p>
          </p:txBody>
        </p:sp>
        <p:sp>
          <p:nvSpPr>
            <p:cNvPr id="13" name="Text Box 11">
              <a:extLst>
                <a:ext uri="{FF2B5EF4-FFF2-40B4-BE49-F238E27FC236}">
                  <a16:creationId xmlns:a16="http://schemas.microsoft.com/office/drawing/2014/main" id="{4870CB61-D225-0F4E-94B2-725B081F13A9}"/>
                </a:ext>
              </a:extLst>
            </p:cNvPr>
            <p:cNvSpPr txBox="1">
              <a:spLocks noChangeArrowheads="1"/>
            </p:cNvSpPr>
            <p:nvPr/>
          </p:nvSpPr>
          <p:spPr bwMode="auto">
            <a:xfrm>
              <a:off x="1823"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14" name="Text Box 12">
              <a:extLst>
                <a:ext uri="{FF2B5EF4-FFF2-40B4-BE49-F238E27FC236}">
                  <a16:creationId xmlns:a16="http://schemas.microsoft.com/office/drawing/2014/main" id="{F1379354-4E7D-3ADC-9C11-F0D05DC2C570}"/>
                </a:ext>
              </a:extLst>
            </p:cNvPr>
            <p:cNvSpPr txBox="1">
              <a:spLocks noChangeArrowheads="1"/>
            </p:cNvSpPr>
            <p:nvPr/>
          </p:nvSpPr>
          <p:spPr bwMode="auto">
            <a:xfrm>
              <a:off x="2112" y="3408"/>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a</a:t>
              </a:r>
            </a:p>
          </p:txBody>
        </p:sp>
        <p:sp>
          <p:nvSpPr>
            <p:cNvPr id="15" name="Text Box 13">
              <a:extLst>
                <a:ext uri="{FF2B5EF4-FFF2-40B4-BE49-F238E27FC236}">
                  <a16:creationId xmlns:a16="http://schemas.microsoft.com/office/drawing/2014/main" id="{7B4B4801-8C41-0B9A-6DD4-5644A04D16B2}"/>
                </a:ext>
              </a:extLst>
            </p:cNvPr>
            <p:cNvSpPr txBox="1">
              <a:spLocks noChangeArrowheads="1"/>
            </p:cNvSpPr>
            <p:nvPr/>
          </p:nvSpPr>
          <p:spPr bwMode="auto">
            <a:xfrm>
              <a:off x="2304"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16" name="Line 14">
              <a:extLst>
                <a:ext uri="{FF2B5EF4-FFF2-40B4-BE49-F238E27FC236}">
                  <a16:creationId xmlns:a16="http://schemas.microsoft.com/office/drawing/2014/main" id="{EE614BD5-250F-5DD5-704B-40F3BE7603F2}"/>
                </a:ext>
              </a:extLst>
            </p:cNvPr>
            <p:cNvSpPr>
              <a:spLocks noChangeShapeType="1"/>
            </p:cNvSpPr>
            <p:nvPr/>
          </p:nvSpPr>
          <p:spPr bwMode="auto">
            <a:xfrm flipH="1">
              <a:off x="2112" y="2112"/>
              <a:ext cx="288"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5">
              <a:extLst>
                <a:ext uri="{FF2B5EF4-FFF2-40B4-BE49-F238E27FC236}">
                  <a16:creationId xmlns:a16="http://schemas.microsoft.com/office/drawing/2014/main" id="{330F99B3-FE9C-CA8D-82C7-8D4361470093}"/>
                </a:ext>
              </a:extLst>
            </p:cNvPr>
            <p:cNvSpPr>
              <a:spLocks noChangeShapeType="1"/>
            </p:cNvSpPr>
            <p:nvPr/>
          </p:nvSpPr>
          <p:spPr bwMode="auto">
            <a:xfrm>
              <a:off x="2400" y="2112"/>
              <a:ext cx="288" cy="144"/>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18" name="Line 16">
              <a:extLst>
                <a:ext uri="{FF2B5EF4-FFF2-40B4-BE49-F238E27FC236}">
                  <a16:creationId xmlns:a16="http://schemas.microsoft.com/office/drawing/2014/main" id="{19350E2E-3D59-C115-24FC-0AA4209EAFE7}"/>
                </a:ext>
              </a:extLst>
            </p:cNvPr>
            <p:cNvSpPr>
              <a:spLocks noChangeShapeType="1"/>
            </p:cNvSpPr>
            <p:nvPr/>
          </p:nvSpPr>
          <p:spPr bwMode="auto">
            <a:xfrm flipH="1">
              <a:off x="1920" y="2496"/>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Line 17">
              <a:extLst>
                <a:ext uri="{FF2B5EF4-FFF2-40B4-BE49-F238E27FC236}">
                  <a16:creationId xmlns:a16="http://schemas.microsoft.com/office/drawing/2014/main" id="{C46E334B-7D67-DC42-3826-B15F6076EDE2}"/>
                </a:ext>
              </a:extLst>
            </p:cNvPr>
            <p:cNvSpPr>
              <a:spLocks noChangeShapeType="1"/>
            </p:cNvSpPr>
            <p:nvPr/>
          </p:nvSpPr>
          <p:spPr bwMode="auto">
            <a:xfrm>
              <a:off x="2112" y="2496"/>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18">
              <a:extLst>
                <a:ext uri="{FF2B5EF4-FFF2-40B4-BE49-F238E27FC236}">
                  <a16:creationId xmlns:a16="http://schemas.microsoft.com/office/drawing/2014/main" id="{BDE839FA-A3F9-0ACE-D34F-B4A2D2823007}"/>
                </a:ext>
              </a:extLst>
            </p:cNvPr>
            <p:cNvSpPr>
              <a:spLocks noChangeShapeType="1"/>
            </p:cNvSpPr>
            <p:nvPr/>
          </p:nvSpPr>
          <p:spPr bwMode="auto">
            <a:xfrm flipH="1">
              <a:off x="2688" y="2496"/>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9">
              <a:extLst>
                <a:ext uri="{FF2B5EF4-FFF2-40B4-BE49-F238E27FC236}">
                  <a16:creationId xmlns:a16="http://schemas.microsoft.com/office/drawing/2014/main" id="{980F7C2F-B5FA-6260-D346-A8A0A2D6C423}"/>
                </a:ext>
              </a:extLst>
            </p:cNvPr>
            <p:cNvSpPr>
              <a:spLocks noChangeShapeType="1"/>
            </p:cNvSpPr>
            <p:nvPr/>
          </p:nvSpPr>
          <p:spPr bwMode="auto">
            <a:xfrm flipH="1">
              <a:off x="1920"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20">
              <a:extLst>
                <a:ext uri="{FF2B5EF4-FFF2-40B4-BE49-F238E27FC236}">
                  <a16:creationId xmlns:a16="http://schemas.microsoft.com/office/drawing/2014/main" id="{3CFF5695-7C79-C84A-14C8-310E13A4B1F3}"/>
                </a:ext>
              </a:extLst>
            </p:cNvPr>
            <p:cNvSpPr>
              <a:spLocks noChangeShapeType="1"/>
            </p:cNvSpPr>
            <p:nvPr/>
          </p:nvSpPr>
          <p:spPr bwMode="auto">
            <a:xfrm flipH="1">
              <a:off x="2208" y="3264"/>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Text Box 21">
              <a:extLst>
                <a:ext uri="{FF2B5EF4-FFF2-40B4-BE49-F238E27FC236}">
                  <a16:creationId xmlns:a16="http://schemas.microsoft.com/office/drawing/2014/main" id="{B5120EE5-B408-7612-6313-B2F5E38E2CDB}"/>
                </a:ext>
              </a:extLst>
            </p:cNvPr>
            <p:cNvSpPr txBox="1">
              <a:spLocks noChangeArrowheads="1"/>
            </p:cNvSpPr>
            <p:nvPr/>
          </p:nvSpPr>
          <p:spPr bwMode="auto">
            <a:xfrm>
              <a:off x="2104"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24" name="Line 22">
              <a:extLst>
                <a:ext uri="{FF2B5EF4-FFF2-40B4-BE49-F238E27FC236}">
                  <a16:creationId xmlns:a16="http://schemas.microsoft.com/office/drawing/2014/main" id="{5B494BF5-A7C1-7B20-C2B1-2492BA0D7185}"/>
                </a:ext>
              </a:extLst>
            </p:cNvPr>
            <p:cNvSpPr>
              <a:spLocks noChangeShapeType="1"/>
            </p:cNvSpPr>
            <p:nvPr/>
          </p:nvSpPr>
          <p:spPr bwMode="auto">
            <a:xfrm>
              <a:off x="2304"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23">
              <a:extLst>
                <a:ext uri="{FF2B5EF4-FFF2-40B4-BE49-F238E27FC236}">
                  <a16:creationId xmlns:a16="http://schemas.microsoft.com/office/drawing/2014/main" id="{EF9D8994-8CF4-12FD-BBE4-01CA02EAB015}"/>
                </a:ext>
              </a:extLst>
            </p:cNvPr>
            <p:cNvSpPr>
              <a:spLocks noChangeShapeType="1"/>
            </p:cNvSpPr>
            <p:nvPr/>
          </p:nvSpPr>
          <p:spPr bwMode="auto">
            <a:xfrm flipH="1">
              <a:off x="2208"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6" name="Group 24">
            <a:extLst>
              <a:ext uri="{FF2B5EF4-FFF2-40B4-BE49-F238E27FC236}">
                <a16:creationId xmlns:a16="http://schemas.microsoft.com/office/drawing/2014/main" id="{E469DA0C-0A62-AA4D-73F9-123D3762236D}"/>
              </a:ext>
            </a:extLst>
          </p:cNvPr>
          <p:cNvGrpSpPr>
            <a:grpSpLocks/>
          </p:cNvGrpSpPr>
          <p:nvPr/>
        </p:nvGrpSpPr>
        <p:grpSpPr bwMode="auto">
          <a:xfrm>
            <a:off x="5172075" y="3124200"/>
            <a:ext cx="1727200" cy="3444875"/>
            <a:chOff x="3257" y="1872"/>
            <a:chExt cx="1088" cy="2170"/>
          </a:xfrm>
        </p:grpSpPr>
        <p:sp>
          <p:nvSpPr>
            <p:cNvPr id="27" name="Text Box 25">
              <a:extLst>
                <a:ext uri="{FF2B5EF4-FFF2-40B4-BE49-F238E27FC236}">
                  <a16:creationId xmlns:a16="http://schemas.microsoft.com/office/drawing/2014/main" id="{E1D23849-5768-7D51-96BB-47349741CA27}"/>
                </a:ext>
              </a:extLst>
            </p:cNvPr>
            <p:cNvSpPr txBox="1">
              <a:spLocks noChangeArrowheads="1"/>
            </p:cNvSpPr>
            <p:nvPr/>
          </p:nvSpPr>
          <p:spPr bwMode="auto">
            <a:xfrm>
              <a:off x="3638"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28" name="Line 26">
              <a:extLst>
                <a:ext uri="{FF2B5EF4-FFF2-40B4-BE49-F238E27FC236}">
                  <a16:creationId xmlns:a16="http://schemas.microsoft.com/office/drawing/2014/main" id="{78729E67-86D3-4496-033D-04018FFDB660}"/>
                </a:ext>
              </a:extLst>
            </p:cNvPr>
            <p:cNvSpPr>
              <a:spLocks noChangeShapeType="1"/>
            </p:cNvSpPr>
            <p:nvPr/>
          </p:nvSpPr>
          <p:spPr bwMode="auto">
            <a:xfrm flipH="1">
              <a:off x="3744" y="2112"/>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 Box 27">
              <a:extLst>
                <a:ext uri="{FF2B5EF4-FFF2-40B4-BE49-F238E27FC236}">
                  <a16:creationId xmlns:a16="http://schemas.microsoft.com/office/drawing/2014/main" id="{9799A430-2F0F-D143-4718-679DDAC22859}"/>
                </a:ext>
              </a:extLst>
            </p:cNvPr>
            <p:cNvSpPr txBox="1">
              <a:spLocks noChangeArrowheads="1"/>
            </p:cNvSpPr>
            <p:nvPr/>
          </p:nvSpPr>
          <p:spPr bwMode="auto">
            <a:xfrm>
              <a:off x="3642"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0" name="Line 28">
              <a:extLst>
                <a:ext uri="{FF2B5EF4-FFF2-40B4-BE49-F238E27FC236}">
                  <a16:creationId xmlns:a16="http://schemas.microsoft.com/office/drawing/2014/main" id="{27FD2DB6-AEA8-9C86-DF8E-B607CBD1216A}"/>
                </a:ext>
              </a:extLst>
            </p:cNvPr>
            <p:cNvSpPr>
              <a:spLocks noChangeShapeType="1"/>
            </p:cNvSpPr>
            <p:nvPr/>
          </p:nvSpPr>
          <p:spPr bwMode="auto">
            <a:xfrm flipH="1">
              <a:off x="3456" y="2496"/>
              <a:ext cx="288"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29">
              <a:extLst>
                <a:ext uri="{FF2B5EF4-FFF2-40B4-BE49-F238E27FC236}">
                  <a16:creationId xmlns:a16="http://schemas.microsoft.com/office/drawing/2014/main" id="{3D47AFC4-71BD-D3A0-582C-799971B36FD8}"/>
                </a:ext>
              </a:extLst>
            </p:cNvPr>
            <p:cNvSpPr>
              <a:spLocks noChangeShapeType="1"/>
            </p:cNvSpPr>
            <p:nvPr/>
          </p:nvSpPr>
          <p:spPr bwMode="auto">
            <a:xfrm>
              <a:off x="3744" y="2496"/>
              <a:ext cx="288"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30">
              <a:extLst>
                <a:ext uri="{FF2B5EF4-FFF2-40B4-BE49-F238E27FC236}">
                  <a16:creationId xmlns:a16="http://schemas.microsoft.com/office/drawing/2014/main" id="{7BFFB143-DDAD-1E0D-1C85-142B4EE40E6B}"/>
                </a:ext>
              </a:extLst>
            </p:cNvPr>
            <p:cNvSpPr txBox="1">
              <a:spLocks noChangeArrowheads="1"/>
            </p:cNvSpPr>
            <p:nvPr/>
          </p:nvSpPr>
          <p:spPr bwMode="auto">
            <a:xfrm>
              <a:off x="3354"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3" name="Text Box 31">
              <a:extLst>
                <a:ext uri="{FF2B5EF4-FFF2-40B4-BE49-F238E27FC236}">
                  <a16:creationId xmlns:a16="http://schemas.microsoft.com/office/drawing/2014/main" id="{325EC3F4-60A2-C728-79FF-73874DAB1EB8}"/>
                </a:ext>
              </a:extLst>
            </p:cNvPr>
            <p:cNvSpPr txBox="1">
              <a:spLocks noChangeArrowheads="1"/>
            </p:cNvSpPr>
            <p:nvPr/>
          </p:nvSpPr>
          <p:spPr bwMode="auto">
            <a:xfrm>
              <a:off x="3930"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A</a:t>
              </a:r>
            </a:p>
          </p:txBody>
        </p:sp>
        <p:sp>
          <p:nvSpPr>
            <p:cNvPr id="34" name="Line 32">
              <a:extLst>
                <a:ext uri="{FF2B5EF4-FFF2-40B4-BE49-F238E27FC236}">
                  <a16:creationId xmlns:a16="http://schemas.microsoft.com/office/drawing/2014/main" id="{BE1D20FD-5BF4-A976-9011-7ACAC213BD78}"/>
                </a:ext>
              </a:extLst>
            </p:cNvPr>
            <p:cNvSpPr>
              <a:spLocks noChangeShapeType="1"/>
            </p:cNvSpPr>
            <p:nvPr/>
          </p:nvSpPr>
          <p:spPr bwMode="auto">
            <a:xfrm flipH="1">
              <a:off x="3840" y="2880"/>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Line 33">
              <a:extLst>
                <a:ext uri="{FF2B5EF4-FFF2-40B4-BE49-F238E27FC236}">
                  <a16:creationId xmlns:a16="http://schemas.microsoft.com/office/drawing/2014/main" id="{23918D2E-5BE7-A4DD-9485-B622A0213328}"/>
                </a:ext>
              </a:extLst>
            </p:cNvPr>
            <p:cNvSpPr>
              <a:spLocks noChangeShapeType="1"/>
            </p:cNvSpPr>
            <p:nvPr/>
          </p:nvSpPr>
          <p:spPr bwMode="auto">
            <a:xfrm>
              <a:off x="4032" y="2880"/>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34">
              <a:extLst>
                <a:ext uri="{FF2B5EF4-FFF2-40B4-BE49-F238E27FC236}">
                  <a16:creationId xmlns:a16="http://schemas.microsoft.com/office/drawing/2014/main" id="{00BD0942-5802-0665-233D-B885855668F3}"/>
                </a:ext>
              </a:extLst>
            </p:cNvPr>
            <p:cNvSpPr txBox="1">
              <a:spLocks noChangeArrowheads="1"/>
            </p:cNvSpPr>
            <p:nvPr/>
          </p:nvSpPr>
          <p:spPr bwMode="auto">
            <a:xfrm>
              <a:off x="3449"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7" name="Text Box 35">
              <a:extLst>
                <a:ext uri="{FF2B5EF4-FFF2-40B4-BE49-F238E27FC236}">
                  <a16:creationId xmlns:a16="http://schemas.microsoft.com/office/drawing/2014/main" id="{C55BAEEC-09B8-B0DF-E3C8-DA4167803B0E}"/>
                </a:ext>
              </a:extLst>
            </p:cNvPr>
            <p:cNvSpPr txBox="1">
              <a:spLocks noChangeArrowheads="1"/>
            </p:cNvSpPr>
            <p:nvPr/>
          </p:nvSpPr>
          <p:spPr bwMode="auto">
            <a:xfrm>
              <a:off x="3257"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38" name="Text Box 36">
              <a:extLst>
                <a:ext uri="{FF2B5EF4-FFF2-40B4-BE49-F238E27FC236}">
                  <a16:creationId xmlns:a16="http://schemas.microsoft.com/office/drawing/2014/main" id="{FC750BDC-FC53-42C0-EE38-344B982CB7CD}"/>
                </a:ext>
              </a:extLst>
            </p:cNvPr>
            <p:cNvSpPr txBox="1">
              <a:spLocks noChangeArrowheads="1"/>
            </p:cNvSpPr>
            <p:nvPr/>
          </p:nvSpPr>
          <p:spPr bwMode="auto">
            <a:xfrm>
              <a:off x="4128"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b</a:t>
              </a:r>
            </a:p>
          </p:txBody>
        </p:sp>
        <p:sp>
          <p:nvSpPr>
            <p:cNvPr id="39" name="Text Box 37">
              <a:extLst>
                <a:ext uri="{FF2B5EF4-FFF2-40B4-BE49-F238E27FC236}">
                  <a16:creationId xmlns:a16="http://schemas.microsoft.com/office/drawing/2014/main" id="{9085F452-8B1E-D204-D7B4-DCD797FE0D50}"/>
                </a:ext>
              </a:extLst>
            </p:cNvPr>
            <p:cNvSpPr txBox="1">
              <a:spLocks noChangeArrowheads="1"/>
            </p:cNvSpPr>
            <p:nvPr/>
          </p:nvSpPr>
          <p:spPr bwMode="auto">
            <a:xfrm>
              <a:off x="3736" y="3024"/>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40" name="Text Box 38">
              <a:extLst>
                <a:ext uri="{FF2B5EF4-FFF2-40B4-BE49-F238E27FC236}">
                  <a16:creationId xmlns:a16="http://schemas.microsoft.com/office/drawing/2014/main" id="{9909F714-1BA8-57E5-492B-89A816F3B531}"/>
                </a:ext>
              </a:extLst>
            </p:cNvPr>
            <p:cNvSpPr txBox="1">
              <a:spLocks noChangeArrowheads="1"/>
            </p:cNvSpPr>
            <p:nvPr/>
          </p:nvSpPr>
          <p:spPr bwMode="auto">
            <a:xfrm>
              <a:off x="3263" y="3408"/>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dirty="0"/>
                <a:t>a</a:t>
              </a:r>
            </a:p>
          </p:txBody>
        </p:sp>
        <p:sp>
          <p:nvSpPr>
            <p:cNvPr id="41" name="Line 39">
              <a:extLst>
                <a:ext uri="{FF2B5EF4-FFF2-40B4-BE49-F238E27FC236}">
                  <a16:creationId xmlns:a16="http://schemas.microsoft.com/office/drawing/2014/main" id="{FF5EAEA0-1338-A1D7-4258-F36F3C37D751}"/>
                </a:ext>
              </a:extLst>
            </p:cNvPr>
            <p:cNvSpPr>
              <a:spLocks noChangeShapeType="1"/>
            </p:cNvSpPr>
            <p:nvPr/>
          </p:nvSpPr>
          <p:spPr bwMode="auto">
            <a:xfrm flipH="1">
              <a:off x="3360" y="3264"/>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40">
              <a:extLst>
                <a:ext uri="{FF2B5EF4-FFF2-40B4-BE49-F238E27FC236}">
                  <a16:creationId xmlns:a16="http://schemas.microsoft.com/office/drawing/2014/main" id="{23A6BF78-A6B7-3D67-C568-FE08A1C4BE81}"/>
                </a:ext>
              </a:extLst>
            </p:cNvPr>
            <p:cNvSpPr txBox="1">
              <a:spLocks noChangeArrowheads="1"/>
            </p:cNvSpPr>
            <p:nvPr/>
          </p:nvSpPr>
          <p:spPr bwMode="auto">
            <a:xfrm>
              <a:off x="3467" y="3409"/>
              <a:ext cx="186"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latin typeface="Symbol" panose="05050102010706020507" pitchFamily="18" charset="2"/>
                </a:rPr>
                <a:t>e</a:t>
              </a:r>
            </a:p>
          </p:txBody>
        </p:sp>
        <p:sp>
          <p:nvSpPr>
            <p:cNvPr id="43" name="Line 41">
              <a:extLst>
                <a:ext uri="{FF2B5EF4-FFF2-40B4-BE49-F238E27FC236}">
                  <a16:creationId xmlns:a16="http://schemas.microsoft.com/office/drawing/2014/main" id="{0346B612-E0D9-5D60-A172-EF437DE2C863}"/>
                </a:ext>
              </a:extLst>
            </p:cNvPr>
            <p:cNvSpPr>
              <a:spLocks noChangeShapeType="1"/>
            </p:cNvSpPr>
            <p:nvPr/>
          </p:nvSpPr>
          <p:spPr bwMode="auto">
            <a:xfrm flipH="1">
              <a:off x="3552" y="3264"/>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42">
              <a:extLst>
                <a:ext uri="{FF2B5EF4-FFF2-40B4-BE49-F238E27FC236}">
                  <a16:creationId xmlns:a16="http://schemas.microsoft.com/office/drawing/2014/main" id="{67F96200-AA31-257A-4CCD-FE61EF20AB36}"/>
                </a:ext>
              </a:extLst>
            </p:cNvPr>
            <p:cNvSpPr txBox="1">
              <a:spLocks noChangeArrowheads="1"/>
            </p:cNvSpPr>
            <p:nvPr/>
          </p:nvSpPr>
          <p:spPr bwMode="auto">
            <a:xfrm>
              <a:off x="3648" y="3792"/>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45" name="Text Box 43">
              <a:extLst>
                <a:ext uri="{FF2B5EF4-FFF2-40B4-BE49-F238E27FC236}">
                  <a16:creationId xmlns:a16="http://schemas.microsoft.com/office/drawing/2014/main" id="{EA6243B1-C449-FC2A-FBC4-D317606CA6F5}"/>
                </a:ext>
              </a:extLst>
            </p:cNvPr>
            <p:cNvSpPr txBox="1">
              <a:spLocks noChangeArrowheads="1"/>
            </p:cNvSpPr>
            <p:nvPr/>
          </p:nvSpPr>
          <p:spPr bwMode="auto">
            <a:xfrm>
              <a:off x="3840" y="3408"/>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46" name="Line 44">
              <a:extLst>
                <a:ext uri="{FF2B5EF4-FFF2-40B4-BE49-F238E27FC236}">
                  <a16:creationId xmlns:a16="http://schemas.microsoft.com/office/drawing/2014/main" id="{95321CDD-7F5B-A6AE-226A-7288B6155F3F}"/>
                </a:ext>
              </a:extLst>
            </p:cNvPr>
            <p:cNvSpPr>
              <a:spLocks noChangeShapeType="1"/>
            </p:cNvSpPr>
            <p:nvPr/>
          </p:nvSpPr>
          <p:spPr bwMode="auto">
            <a:xfrm flipH="1">
              <a:off x="3744" y="3648"/>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Text Box 45">
              <a:extLst>
                <a:ext uri="{FF2B5EF4-FFF2-40B4-BE49-F238E27FC236}">
                  <a16:creationId xmlns:a16="http://schemas.microsoft.com/office/drawing/2014/main" id="{B4BF1A09-FCF1-9F72-592B-155AB77A3B68}"/>
                </a:ext>
              </a:extLst>
            </p:cNvPr>
            <p:cNvSpPr txBox="1">
              <a:spLocks noChangeArrowheads="1"/>
            </p:cNvSpPr>
            <p:nvPr/>
          </p:nvSpPr>
          <p:spPr bwMode="auto">
            <a:xfrm>
              <a:off x="3640" y="3408"/>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48" name="Line 46">
              <a:extLst>
                <a:ext uri="{FF2B5EF4-FFF2-40B4-BE49-F238E27FC236}">
                  <a16:creationId xmlns:a16="http://schemas.microsoft.com/office/drawing/2014/main" id="{A8FD86BD-866F-59B3-CE17-33C742F9A863}"/>
                </a:ext>
              </a:extLst>
            </p:cNvPr>
            <p:cNvSpPr>
              <a:spLocks noChangeShapeType="1"/>
            </p:cNvSpPr>
            <p:nvPr/>
          </p:nvSpPr>
          <p:spPr bwMode="auto">
            <a:xfrm>
              <a:off x="3840" y="3264"/>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 name="Line 47">
              <a:extLst>
                <a:ext uri="{FF2B5EF4-FFF2-40B4-BE49-F238E27FC236}">
                  <a16:creationId xmlns:a16="http://schemas.microsoft.com/office/drawing/2014/main" id="{C6E5BB80-7C99-B720-4043-853A1F129741}"/>
                </a:ext>
              </a:extLst>
            </p:cNvPr>
            <p:cNvSpPr>
              <a:spLocks noChangeShapeType="1"/>
            </p:cNvSpPr>
            <p:nvPr/>
          </p:nvSpPr>
          <p:spPr bwMode="auto">
            <a:xfrm flipH="1">
              <a:off x="3744" y="3264"/>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 name="Line 48">
              <a:extLst>
                <a:ext uri="{FF2B5EF4-FFF2-40B4-BE49-F238E27FC236}">
                  <a16:creationId xmlns:a16="http://schemas.microsoft.com/office/drawing/2014/main" id="{B406E705-876A-7C48-A51E-DE2EB634F045}"/>
                </a:ext>
              </a:extLst>
            </p:cNvPr>
            <p:cNvSpPr>
              <a:spLocks noChangeShapeType="1"/>
            </p:cNvSpPr>
            <p:nvPr/>
          </p:nvSpPr>
          <p:spPr bwMode="auto">
            <a:xfrm>
              <a:off x="3456"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Line 49">
              <a:extLst>
                <a:ext uri="{FF2B5EF4-FFF2-40B4-BE49-F238E27FC236}">
                  <a16:creationId xmlns:a16="http://schemas.microsoft.com/office/drawing/2014/main" id="{D756D383-0B4C-7E72-CD81-95941B9A40BE}"/>
                </a:ext>
              </a:extLst>
            </p:cNvPr>
            <p:cNvSpPr>
              <a:spLocks noChangeShapeType="1"/>
            </p:cNvSpPr>
            <p:nvPr/>
          </p:nvSpPr>
          <p:spPr bwMode="auto">
            <a:xfrm flipH="1">
              <a:off x="3360" y="2880"/>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50">
            <a:extLst>
              <a:ext uri="{FF2B5EF4-FFF2-40B4-BE49-F238E27FC236}">
                <a16:creationId xmlns:a16="http://schemas.microsoft.com/office/drawing/2014/main" id="{8BD3D70B-DDD1-7A1C-52C1-EBDCE0F8EB25}"/>
              </a:ext>
            </a:extLst>
          </p:cNvPr>
          <p:cNvGrpSpPr>
            <a:grpSpLocks/>
          </p:cNvGrpSpPr>
          <p:nvPr/>
        </p:nvGrpSpPr>
        <p:grpSpPr bwMode="auto">
          <a:xfrm>
            <a:off x="906463" y="3352800"/>
            <a:ext cx="1268412" cy="2225675"/>
            <a:chOff x="570" y="1872"/>
            <a:chExt cx="799" cy="1402"/>
          </a:xfrm>
        </p:grpSpPr>
        <p:sp>
          <p:nvSpPr>
            <p:cNvPr id="53" name="Text Box 51">
              <a:extLst>
                <a:ext uri="{FF2B5EF4-FFF2-40B4-BE49-F238E27FC236}">
                  <a16:creationId xmlns:a16="http://schemas.microsoft.com/office/drawing/2014/main" id="{49CEE61B-03FC-B2A4-4772-752E3390B260}"/>
                </a:ext>
              </a:extLst>
            </p:cNvPr>
            <p:cNvSpPr txBox="1">
              <a:spLocks noChangeArrowheads="1"/>
            </p:cNvSpPr>
            <p:nvPr/>
          </p:nvSpPr>
          <p:spPr bwMode="auto">
            <a:xfrm>
              <a:off x="854" y="1872"/>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S</a:t>
              </a:r>
            </a:p>
          </p:txBody>
        </p:sp>
        <p:sp>
          <p:nvSpPr>
            <p:cNvPr id="54" name="Text Box 52">
              <a:extLst>
                <a:ext uri="{FF2B5EF4-FFF2-40B4-BE49-F238E27FC236}">
                  <a16:creationId xmlns:a16="http://schemas.microsoft.com/office/drawing/2014/main" id="{6E03227F-4EFA-4F9B-EF7B-EF771DB30314}"/>
                </a:ext>
              </a:extLst>
            </p:cNvPr>
            <p:cNvSpPr txBox="1">
              <a:spLocks noChangeArrowheads="1"/>
            </p:cNvSpPr>
            <p:nvPr/>
          </p:nvSpPr>
          <p:spPr bwMode="auto">
            <a:xfrm>
              <a:off x="666"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55" name="Text Box 53">
              <a:extLst>
                <a:ext uri="{FF2B5EF4-FFF2-40B4-BE49-F238E27FC236}">
                  <a16:creationId xmlns:a16="http://schemas.microsoft.com/office/drawing/2014/main" id="{76A06855-53CC-2A29-97FB-0C0375AC471E}"/>
                </a:ext>
              </a:extLst>
            </p:cNvPr>
            <p:cNvSpPr txBox="1">
              <a:spLocks noChangeArrowheads="1"/>
            </p:cNvSpPr>
            <p:nvPr/>
          </p:nvSpPr>
          <p:spPr bwMode="auto">
            <a:xfrm>
              <a:off x="1049" y="2256"/>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B</a:t>
              </a:r>
            </a:p>
          </p:txBody>
        </p:sp>
        <p:sp>
          <p:nvSpPr>
            <p:cNvPr id="56" name="Text Box 54">
              <a:extLst>
                <a:ext uri="{FF2B5EF4-FFF2-40B4-BE49-F238E27FC236}">
                  <a16:creationId xmlns:a16="http://schemas.microsoft.com/office/drawing/2014/main" id="{176B7775-781D-2C87-F3CF-38BF58D0DC6C}"/>
                </a:ext>
              </a:extLst>
            </p:cNvPr>
            <p:cNvSpPr txBox="1">
              <a:spLocks noChangeArrowheads="1"/>
            </p:cNvSpPr>
            <p:nvPr/>
          </p:nvSpPr>
          <p:spPr bwMode="auto">
            <a:xfrm>
              <a:off x="762"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A</a:t>
              </a:r>
            </a:p>
          </p:txBody>
        </p:sp>
        <p:sp>
          <p:nvSpPr>
            <p:cNvPr id="57" name="Text Box 55">
              <a:extLst>
                <a:ext uri="{FF2B5EF4-FFF2-40B4-BE49-F238E27FC236}">
                  <a16:creationId xmlns:a16="http://schemas.microsoft.com/office/drawing/2014/main" id="{B1F435D9-4148-036E-9A35-67E3EAE664FC}"/>
                </a:ext>
              </a:extLst>
            </p:cNvPr>
            <p:cNvSpPr txBox="1">
              <a:spLocks noChangeArrowheads="1"/>
            </p:cNvSpPr>
            <p:nvPr/>
          </p:nvSpPr>
          <p:spPr bwMode="auto">
            <a:xfrm>
              <a:off x="570"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a:t>A</a:t>
              </a:r>
            </a:p>
          </p:txBody>
        </p:sp>
        <p:sp>
          <p:nvSpPr>
            <p:cNvPr id="58" name="Text Box 56">
              <a:extLst>
                <a:ext uri="{FF2B5EF4-FFF2-40B4-BE49-F238E27FC236}">
                  <a16:creationId xmlns:a16="http://schemas.microsoft.com/office/drawing/2014/main" id="{D3D5D0E0-3453-CCC7-55DD-BA82BC87453E}"/>
                </a:ext>
              </a:extLst>
            </p:cNvPr>
            <p:cNvSpPr txBox="1">
              <a:spLocks noChangeArrowheads="1"/>
            </p:cNvSpPr>
            <p:nvPr/>
          </p:nvSpPr>
          <p:spPr bwMode="auto">
            <a:xfrm>
              <a:off x="1145" y="2640"/>
              <a:ext cx="22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dirty="0"/>
                <a:t>B</a:t>
              </a:r>
            </a:p>
          </p:txBody>
        </p:sp>
        <p:sp>
          <p:nvSpPr>
            <p:cNvPr id="59" name="Text Box 57">
              <a:extLst>
                <a:ext uri="{FF2B5EF4-FFF2-40B4-BE49-F238E27FC236}">
                  <a16:creationId xmlns:a16="http://schemas.microsoft.com/office/drawing/2014/main" id="{CD302020-20D2-F6B0-8C1F-98629473D598}"/>
                </a:ext>
              </a:extLst>
            </p:cNvPr>
            <p:cNvSpPr txBox="1">
              <a:spLocks noChangeArrowheads="1"/>
            </p:cNvSpPr>
            <p:nvPr/>
          </p:nvSpPr>
          <p:spPr bwMode="auto">
            <a:xfrm>
              <a:off x="961" y="2640"/>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60" name="Text Box 58">
              <a:extLst>
                <a:ext uri="{FF2B5EF4-FFF2-40B4-BE49-F238E27FC236}">
                  <a16:creationId xmlns:a16="http://schemas.microsoft.com/office/drawing/2014/main" id="{34756633-0B84-BB37-AF3F-6525CF0A178D}"/>
                </a:ext>
              </a:extLst>
            </p:cNvPr>
            <p:cNvSpPr txBox="1">
              <a:spLocks noChangeArrowheads="1"/>
            </p:cNvSpPr>
            <p:nvPr/>
          </p:nvSpPr>
          <p:spPr bwMode="auto">
            <a:xfrm>
              <a:off x="575"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61" name="Text Box 59">
              <a:extLst>
                <a:ext uri="{FF2B5EF4-FFF2-40B4-BE49-F238E27FC236}">
                  <a16:creationId xmlns:a16="http://schemas.microsoft.com/office/drawing/2014/main" id="{41567A8E-A0FA-371C-FADD-71322D042638}"/>
                </a:ext>
              </a:extLst>
            </p:cNvPr>
            <p:cNvSpPr txBox="1">
              <a:spLocks noChangeArrowheads="1"/>
            </p:cNvSpPr>
            <p:nvPr/>
          </p:nvSpPr>
          <p:spPr bwMode="auto">
            <a:xfrm>
              <a:off x="767" y="3024"/>
              <a:ext cx="212"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a</a:t>
              </a:r>
            </a:p>
          </p:txBody>
        </p:sp>
        <p:sp>
          <p:nvSpPr>
            <p:cNvPr id="62" name="Text Box 60">
              <a:extLst>
                <a:ext uri="{FF2B5EF4-FFF2-40B4-BE49-F238E27FC236}">
                  <a16:creationId xmlns:a16="http://schemas.microsoft.com/office/drawing/2014/main" id="{2D3D8AA9-7320-0A33-0D67-9F8FEE32DD6B}"/>
                </a:ext>
              </a:extLst>
            </p:cNvPr>
            <p:cNvSpPr txBox="1">
              <a:spLocks noChangeArrowheads="1"/>
            </p:cNvSpPr>
            <p:nvPr/>
          </p:nvSpPr>
          <p:spPr bwMode="auto">
            <a:xfrm>
              <a:off x="1152" y="3024"/>
              <a:ext cx="217" cy="25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2000" b="1"/>
                <a:t>b</a:t>
              </a:r>
            </a:p>
          </p:txBody>
        </p:sp>
        <p:sp>
          <p:nvSpPr>
            <p:cNvPr id="63" name="Line 61">
              <a:extLst>
                <a:ext uri="{FF2B5EF4-FFF2-40B4-BE49-F238E27FC236}">
                  <a16:creationId xmlns:a16="http://schemas.microsoft.com/office/drawing/2014/main" id="{B8333ADE-5F3D-50F2-9DCB-5EE96E84E974}"/>
                </a:ext>
              </a:extLst>
            </p:cNvPr>
            <p:cNvSpPr>
              <a:spLocks noChangeShapeType="1"/>
            </p:cNvSpPr>
            <p:nvPr/>
          </p:nvSpPr>
          <p:spPr bwMode="auto">
            <a:xfrm flipH="1">
              <a:off x="672"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Line 62">
              <a:extLst>
                <a:ext uri="{FF2B5EF4-FFF2-40B4-BE49-F238E27FC236}">
                  <a16:creationId xmlns:a16="http://schemas.microsoft.com/office/drawing/2014/main" id="{33438978-6EC2-4C19-AF64-20B658C6DA32}"/>
                </a:ext>
              </a:extLst>
            </p:cNvPr>
            <p:cNvSpPr>
              <a:spLocks noChangeShapeType="1"/>
            </p:cNvSpPr>
            <p:nvPr/>
          </p:nvSpPr>
          <p:spPr bwMode="auto">
            <a:xfrm flipH="1">
              <a:off x="864" y="2880"/>
              <a:ext cx="0" cy="144"/>
            </a:xfrm>
            <a:prstGeom prst="line">
              <a:avLst/>
            </a:prstGeom>
            <a:ln>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a:p>
          </p:txBody>
        </p:sp>
        <p:sp>
          <p:nvSpPr>
            <p:cNvPr id="65" name="Line 63">
              <a:extLst>
                <a:ext uri="{FF2B5EF4-FFF2-40B4-BE49-F238E27FC236}">
                  <a16:creationId xmlns:a16="http://schemas.microsoft.com/office/drawing/2014/main" id="{77A88835-4065-6D8B-60AC-6838B4FC0875}"/>
                </a:ext>
              </a:extLst>
            </p:cNvPr>
            <p:cNvSpPr>
              <a:spLocks noChangeShapeType="1"/>
            </p:cNvSpPr>
            <p:nvPr/>
          </p:nvSpPr>
          <p:spPr bwMode="auto">
            <a:xfrm flipH="1">
              <a:off x="1248" y="2880"/>
              <a:ext cx="0"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Line 64">
              <a:extLst>
                <a:ext uri="{FF2B5EF4-FFF2-40B4-BE49-F238E27FC236}">
                  <a16:creationId xmlns:a16="http://schemas.microsoft.com/office/drawing/2014/main" id="{FC2D159E-DDF5-2952-ABD5-2D7AD60EC267}"/>
                </a:ext>
              </a:extLst>
            </p:cNvPr>
            <p:cNvSpPr>
              <a:spLocks noChangeShapeType="1"/>
            </p:cNvSpPr>
            <p:nvPr/>
          </p:nvSpPr>
          <p:spPr bwMode="auto">
            <a:xfrm>
              <a:off x="768"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 name="Line 65">
              <a:extLst>
                <a:ext uri="{FF2B5EF4-FFF2-40B4-BE49-F238E27FC236}">
                  <a16:creationId xmlns:a16="http://schemas.microsoft.com/office/drawing/2014/main" id="{A200C0D3-3BAC-D667-BE99-3FECAA49D4B2}"/>
                </a:ext>
              </a:extLst>
            </p:cNvPr>
            <p:cNvSpPr>
              <a:spLocks noChangeShapeType="1"/>
            </p:cNvSpPr>
            <p:nvPr/>
          </p:nvSpPr>
          <p:spPr bwMode="auto">
            <a:xfrm flipH="1">
              <a:off x="67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8" name="Line 66">
              <a:extLst>
                <a:ext uri="{FF2B5EF4-FFF2-40B4-BE49-F238E27FC236}">
                  <a16:creationId xmlns:a16="http://schemas.microsoft.com/office/drawing/2014/main" id="{BE22EF6E-89ED-F396-39D5-25F810632DB6}"/>
                </a:ext>
              </a:extLst>
            </p:cNvPr>
            <p:cNvSpPr>
              <a:spLocks noChangeShapeType="1"/>
            </p:cNvSpPr>
            <p:nvPr/>
          </p:nvSpPr>
          <p:spPr bwMode="auto">
            <a:xfrm>
              <a:off x="1152"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 name="Line 67">
              <a:extLst>
                <a:ext uri="{FF2B5EF4-FFF2-40B4-BE49-F238E27FC236}">
                  <a16:creationId xmlns:a16="http://schemas.microsoft.com/office/drawing/2014/main" id="{0A1B9050-5944-B87A-E097-DAFBAD29EFF5}"/>
                </a:ext>
              </a:extLst>
            </p:cNvPr>
            <p:cNvSpPr>
              <a:spLocks noChangeShapeType="1"/>
            </p:cNvSpPr>
            <p:nvPr/>
          </p:nvSpPr>
          <p:spPr bwMode="auto">
            <a:xfrm flipH="1">
              <a:off x="1056" y="2496"/>
              <a:ext cx="96"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Line 68">
              <a:extLst>
                <a:ext uri="{FF2B5EF4-FFF2-40B4-BE49-F238E27FC236}">
                  <a16:creationId xmlns:a16="http://schemas.microsoft.com/office/drawing/2014/main" id="{D729228C-5D28-CA7E-C8CE-CE0C2358DFC5}"/>
                </a:ext>
              </a:extLst>
            </p:cNvPr>
            <p:cNvSpPr>
              <a:spLocks noChangeShapeType="1"/>
            </p:cNvSpPr>
            <p:nvPr/>
          </p:nvSpPr>
          <p:spPr bwMode="auto">
            <a:xfrm flipH="1">
              <a:off x="768"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1" name="Line 69">
              <a:extLst>
                <a:ext uri="{FF2B5EF4-FFF2-40B4-BE49-F238E27FC236}">
                  <a16:creationId xmlns:a16="http://schemas.microsoft.com/office/drawing/2014/main" id="{4855FBCE-ED3E-7324-854A-B459FD354AC7}"/>
                </a:ext>
              </a:extLst>
            </p:cNvPr>
            <p:cNvSpPr>
              <a:spLocks noChangeShapeType="1"/>
            </p:cNvSpPr>
            <p:nvPr/>
          </p:nvSpPr>
          <p:spPr bwMode="auto">
            <a:xfrm>
              <a:off x="960" y="2112"/>
              <a:ext cx="192" cy="144"/>
            </a:xfrm>
            <a:prstGeom prst="line">
              <a:avLst/>
            </a:prstGeom>
            <a:noFill/>
            <a:ln w="158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72" name="Group 70">
            <a:extLst>
              <a:ext uri="{FF2B5EF4-FFF2-40B4-BE49-F238E27FC236}">
                <a16:creationId xmlns:a16="http://schemas.microsoft.com/office/drawing/2014/main" id="{10C0B07F-99BD-59FD-5EB2-24611C9759B3}"/>
              </a:ext>
            </a:extLst>
          </p:cNvPr>
          <p:cNvGrpSpPr>
            <a:grpSpLocks/>
          </p:cNvGrpSpPr>
          <p:nvPr/>
        </p:nvGrpSpPr>
        <p:grpSpPr bwMode="auto">
          <a:xfrm>
            <a:off x="381000" y="1325880"/>
            <a:ext cx="8458200" cy="1828800"/>
            <a:chOff x="240" y="960"/>
            <a:chExt cx="5328" cy="1152"/>
          </a:xfrm>
        </p:grpSpPr>
        <p:sp>
          <p:nvSpPr>
            <p:cNvPr id="73" name="Text Box 71">
              <a:extLst>
                <a:ext uri="{FF2B5EF4-FFF2-40B4-BE49-F238E27FC236}">
                  <a16:creationId xmlns:a16="http://schemas.microsoft.com/office/drawing/2014/main" id="{79D04681-A7C2-F7C5-9137-4F8DD318C7D8}"/>
                </a:ext>
              </a:extLst>
            </p:cNvPr>
            <p:cNvSpPr txBox="1">
              <a:spLocks noChangeArrowheads="1"/>
            </p:cNvSpPr>
            <p:nvPr/>
          </p:nvSpPr>
          <p:spPr bwMode="auto">
            <a:xfrm>
              <a:off x="240" y="960"/>
              <a:ext cx="1721" cy="65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nSpc>
                  <a:spcPct val="90000"/>
                </a:lnSpc>
                <a:spcBef>
                  <a:spcPct val="20000"/>
                </a:spcBef>
              </a:pPr>
              <a:r>
                <a:rPr lang="en-US" altLang="en-US" sz="2000" dirty="0"/>
                <a:t>S  </a:t>
              </a:r>
              <a:r>
                <a:rPr lang="en-US" altLang="en-US" sz="1800" dirty="0">
                  <a:sym typeface="Symbol" panose="05050102010706020507" pitchFamily="18" charset="2"/>
                </a:rPr>
                <a:t></a:t>
              </a:r>
              <a:r>
                <a:rPr lang="en-US" altLang="en-US" sz="2000" dirty="0"/>
                <a:t> A | A B</a:t>
              </a:r>
            </a:p>
            <a:p>
              <a:pPr>
                <a:lnSpc>
                  <a:spcPct val="90000"/>
                </a:lnSpc>
                <a:spcBef>
                  <a:spcPct val="20000"/>
                </a:spcBef>
              </a:pPr>
              <a:r>
                <a:rPr lang="en-US" altLang="en-US" sz="2000" dirty="0"/>
                <a:t>A  </a:t>
              </a:r>
              <a:r>
                <a:rPr lang="en-US" altLang="en-US" sz="1800" dirty="0">
                  <a:sym typeface="Symbol" panose="05050102010706020507" pitchFamily="18" charset="2"/>
                </a:rPr>
                <a:t></a:t>
              </a:r>
              <a:r>
                <a:rPr lang="en-US" altLang="en-US" sz="2000" dirty="0"/>
                <a:t> </a:t>
              </a:r>
              <a:r>
                <a:rPr lang="en-US" altLang="en-US" sz="2000" dirty="0">
                  <a:latin typeface="Symbol" panose="05050102010706020507" pitchFamily="18" charset="2"/>
                </a:rPr>
                <a:t>e</a:t>
              </a:r>
              <a:r>
                <a:rPr lang="en-US" altLang="en-US" sz="2000" dirty="0"/>
                <a:t> | </a:t>
              </a:r>
              <a:r>
                <a:rPr lang="en-US" altLang="en-US" sz="2000" b="1" dirty="0"/>
                <a:t>a</a:t>
              </a:r>
              <a:r>
                <a:rPr lang="en-US" altLang="en-US" sz="2000" dirty="0"/>
                <a:t> | A </a:t>
              </a:r>
              <a:r>
                <a:rPr lang="en-US" altLang="en-US" sz="2000" b="1" dirty="0"/>
                <a:t>b</a:t>
              </a:r>
              <a:r>
                <a:rPr lang="en-US" altLang="en-US" sz="2000" dirty="0"/>
                <a:t> | A </a:t>
              </a:r>
              <a:r>
                <a:rPr lang="en-US" altLang="en-US" sz="2000" dirty="0" err="1"/>
                <a:t>A</a:t>
              </a:r>
              <a:endParaRPr lang="en-US" altLang="en-US" sz="2000" dirty="0"/>
            </a:p>
            <a:p>
              <a:pPr>
                <a:lnSpc>
                  <a:spcPct val="90000"/>
                </a:lnSpc>
                <a:spcBef>
                  <a:spcPct val="20000"/>
                </a:spcBef>
              </a:pPr>
              <a:r>
                <a:rPr lang="en-US" altLang="en-US" sz="2000" dirty="0"/>
                <a:t>B  </a:t>
              </a:r>
              <a:r>
                <a:rPr lang="en-US" altLang="en-US" sz="1800" dirty="0">
                  <a:sym typeface="Symbol" panose="05050102010706020507" pitchFamily="18" charset="2"/>
                </a:rPr>
                <a:t></a:t>
              </a:r>
              <a:r>
                <a:rPr lang="en-US" altLang="en-US" sz="2000" dirty="0"/>
                <a:t> </a:t>
              </a:r>
              <a:r>
                <a:rPr lang="en-US" altLang="en-US" sz="2000" b="1" dirty="0"/>
                <a:t>b</a:t>
              </a:r>
              <a:r>
                <a:rPr lang="en-US" altLang="en-US" sz="2000" dirty="0"/>
                <a:t> | </a:t>
              </a:r>
              <a:r>
                <a:rPr lang="en-US" altLang="en-US" sz="2000" b="1" dirty="0"/>
                <a:t>b</a:t>
              </a:r>
              <a:r>
                <a:rPr lang="en-US" altLang="en-US" sz="2000" dirty="0"/>
                <a:t> </a:t>
              </a:r>
              <a:r>
                <a:rPr lang="en-US" altLang="en-US" sz="2000" b="1" dirty="0"/>
                <a:t>c</a:t>
              </a:r>
              <a:r>
                <a:rPr lang="en-US" altLang="en-US" sz="2000" dirty="0"/>
                <a:t> | B </a:t>
              </a:r>
              <a:r>
                <a:rPr lang="en-US" altLang="en-US" sz="2000" b="1" dirty="0"/>
                <a:t>c</a:t>
              </a:r>
              <a:r>
                <a:rPr lang="en-US" altLang="en-US" sz="2000" dirty="0"/>
                <a:t> | </a:t>
              </a:r>
              <a:r>
                <a:rPr lang="en-US" altLang="en-US" sz="2000" b="1" dirty="0"/>
                <a:t>b</a:t>
              </a:r>
              <a:r>
                <a:rPr lang="en-US" altLang="en-US" sz="2000" dirty="0"/>
                <a:t> </a:t>
              </a:r>
              <a:r>
                <a:rPr lang="en-US" altLang="en-US" sz="2000" dirty="0" err="1"/>
                <a:t>B</a:t>
              </a:r>
              <a:endParaRPr lang="en-US" altLang="en-US" sz="2000" dirty="0"/>
            </a:p>
          </p:txBody>
        </p:sp>
        <p:sp>
          <p:nvSpPr>
            <p:cNvPr id="74" name="Text Box 72">
              <a:extLst>
                <a:ext uri="{FF2B5EF4-FFF2-40B4-BE49-F238E27FC236}">
                  <a16:creationId xmlns:a16="http://schemas.microsoft.com/office/drawing/2014/main" id="{83B01775-FF35-713C-DD2B-1A1C5269D58D}"/>
                </a:ext>
              </a:extLst>
            </p:cNvPr>
            <p:cNvSpPr txBox="1">
              <a:spLocks noChangeArrowheads="1"/>
            </p:cNvSpPr>
            <p:nvPr/>
          </p:nvSpPr>
          <p:spPr bwMode="auto">
            <a:xfrm>
              <a:off x="2448" y="1152"/>
              <a:ext cx="794" cy="25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eaLnBrk="1" hangingPunct="1"/>
              <a:r>
                <a:rPr lang="en-US" altLang="en-US" sz="2000"/>
                <a:t>w = </a:t>
              </a:r>
              <a:r>
                <a:rPr lang="en-US" altLang="en-US" sz="2000" b="1"/>
                <a:t>aabb</a:t>
              </a:r>
            </a:p>
          </p:txBody>
        </p:sp>
        <p:sp>
          <p:nvSpPr>
            <p:cNvPr id="75" name="Text Box 73">
              <a:extLst>
                <a:ext uri="{FF2B5EF4-FFF2-40B4-BE49-F238E27FC236}">
                  <a16:creationId xmlns:a16="http://schemas.microsoft.com/office/drawing/2014/main" id="{BD70F469-67FB-6933-CD41-D0DE0BA88150}"/>
                </a:ext>
              </a:extLst>
            </p:cNvPr>
            <p:cNvSpPr txBox="1">
              <a:spLocks noChangeArrowheads="1"/>
            </p:cNvSpPr>
            <p:nvPr/>
          </p:nvSpPr>
          <p:spPr bwMode="auto">
            <a:xfrm>
              <a:off x="3744" y="1008"/>
              <a:ext cx="1824" cy="872"/>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dirty="0"/>
                <a:t>Other derivation trees for this string?</a:t>
              </a:r>
            </a:p>
          </p:txBody>
        </p:sp>
        <p:sp>
          <p:nvSpPr>
            <p:cNvPr id="76" name="Text Box 75">
              <a:extLst>
                <a:ext uri="{FF2B5EF4-FFF2-40B4-BE49-F238E27FC236}">
                  <a16:creationId xmlns:a16="http://schemas.microsoft.com/office/drawing/2014/main" id="{AEAE7E34-B943-C8F2-4C78-06DD6F222639}"/>
                </a:ext>
              </a:extLst>
            </p:cNvPr>
            <p:cNvSpPr txBox="1">
              <a:spLocks noChangeArrowheads="1"/>
            </p:cNvSpPr>
            <p:nvPr/>
          </p:nvSpPr>
          <p:spPr bwMode="auto">
            <a:xfrm>
              <a:off x="5049" y="1593"/>
              <a:ext cx="286" cy="519"/>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rgbClr val="00CC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panose="020B0604020202020204" pitchFamily="34" charset="0"/>
                </a:defRPr>
              </a:lvl1pPr>
              <a:lvl2pPr marL="742950" indent="-285750">
                <a:defRPr sz="2800">
                  <a:solidFill>
                    <a:schemeClr val="tx1"/>
                  </a:solidFill>
                  <a:latin typeface="Arial" panose="020B0604020202020204" pitchFamily="34" charset="0"/>
                </a:defRPr>
              </a:lvl2pPr>
              <a:lvl3pPr marL="1143000" indent="-228600">
                <a:defRPr sz="2800">
                  <a:solidFill>
                    <a:schemeClr val="tx1"/>
                  </a:solidFill>
                  <a:latin typeface="Arial" panose="020B0604020202020204" pitchFamily="34" charset="0"/>
                </a:defRPr>
              </a:lvl3pPr>
              <a:lvl4pPr marL="1600200" indent="-228600">
                <a:defRPr sz="2800">
                  <a:solidFill>
                    <a:schemeClr val="tx1"/>
                  </a:solidFill>
                  <a:latin typeface="Arial" panose="020B0604020202020204" pitchFamily="34" charset="0"/>
                </a:defRPr>
              </a:lvl4pPr>
              <a:lvl5pPr marL="2057400" indent="-228600">
                <a:defRPr sz="2800">
                  <a:solidFill>
                    <a:schemeClr val="tx1"/>
                  </a:solidFill>
                  <a:latin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defRPr>
              </a:lvl9pPr>
            </a:lstStyle>
            <a:p>
              <a:pPr algn="ctr" eaLnBrk="1" hangingPunct="1"/>
              <a:r>
                <a:rPr lang="en-US" altLang="en-US" sz="4800" b="1">
                  <a:latin typeface="Book Antiqua" panose="02040602050305030304" pitchFamily="18" charset="0"/>
                </a:rPr>
                <a:t>?</a:t>
              </a:r>
            </a:p>
          </p:txBody>
        </p:sp>
      </p:grpSp>
    </p:spTree>
    <p:extLst>
      <p:ext uri="{BB962C8B-B14F-4D97-AF65-F5344CB8AC3E}">
        <p14:creationId xmlns:p14="http://schemas.microsoft.com/office/powerpoint/2010/main" val="325535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583A91-6E4F-F1B1-83A8-61D82BE47C7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0BA6748-5D02-7D76-47FE-14BF2316DB8D}"/>
              </a:ext>
            </a:extLst>
          </p:cNvPr>
          <p:cNvSpPr>
            <a:spLocks noGrp="1"/>
          </p:cNvSpPr>
          <p:nvPr>
            <p:ph type="body" sz="quarter" idx="12"/>
          </p:nvPr>
        </p:nvSpPr>
        <p:spPr/>
        <p:txBody>
          <a:bodyPr/>
          <a:lstStyle/>
          <a:p>
            <a:r>
              <a:rPr lang="en-US" altLang="en-US" dirty="0">
                <a:solidFill>
                  <a:srgbClr val="FF0000"/>
                </a:solidFill>
              </a:rPr>
              <a:t>Derivation Trees</a:t>
            </a:r>
          </a:p>
        </p:txBody>
      </p:sp>
      <p:sp>
        <p:nvSpPr>
          <p:cNvPr id="4" name="Text Placeholder 3">
            <a:extLst>
              <a:ext uri="{FF2B5EF4-FFF2-40B4-BE49-F238E27FC236}">
                <a16:creationId xmlns:a16="http://schemas.microsoft.com/office/drawing/2014/main" id="{F690AFD8-5F81-2DF6-C67C-26BA8A6ACB91}"/>
              </a:ext>
            </a:extLst>
          </p:cNvPr>
          <p:cNvSpPr>
            <a:spLocks noGrp="1"/>
          </p:cNvSpPr>
          <p:nvPr>
            <p:ph type="body" sz="quarter" idx="13"/>
          </p:nvPr>
        </p:nvSpPr>
        <p:spPr/>
        <p:txBody>
          <a:bodyPr/>
          <a:lstStyle/>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chemeClr val="tx1"/>
                </a:solidFill>
                <a:cs typeface="Times New Roman" panose="02020603050405020304" pitchFamily="18" charset="0"/>
              </a:rPr>
              <a:t>Observation:</a:t>
            </a:r>
            <a:r>
              <a:rPr lang="en-US" altLang="en-US" sz="2000" dirty="0">
                <a:solidFill>
                  <a:schemeClr val="tx1"/>
                </a:solidFill>
                <a:cs typeface="Times New Roman" panose="02020603050405020304" pitchFamily="18" charset="0"/>
              </a:rPr>
              <a:t> Every derivation tree corresponds to one or more derivations.</a:t>
            </a: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chemeClr val="tx1"/>
                </a:solidFill>
                <a:cs typeface="Times New Roman" panose="02020603050405020304" pitchFamily="18" charset="0"/>
              </a:rPr>
              <a:t>	</a:t>
            </a:r>
            <a:r>
              <a:rPr lang="en-US" altLang="en-US" sz="2000" b="1" i="1" dirty="0">
                <a:solidFill>
                  <a:srgbClr val="0070C0"/>
                </a:solidFill>
                <a:cs typeface="Times New Roman" panose="02020603050405020304" pitchFamily="18" charset="0"/>
              </a:rPr>
              <a:t>leftmost:						rightmost:			mixed</a:t>
            </a:r>
            <a:r>
              <a:rPr lang="en-US" altLang="en-US" sz="2000" i="1" dirty="0">
                <a:solidFill>
                  <a:srgbClr val="0070C0"/>
                </a:solidFill>
                <a:cs typeface="Times New Roman" panose="02020603050405020304" pitchFamily="18" charset="0"/>
              </a:rPr>
              <a:t>:</a:t>
            </a:r>
            <a:endParaRPr lang="en-US" altLang="en-US" sz="2000" dirty="0">
              <a:solidFill>
                <a:srgbClr val="0070C0"/>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S	=&gt; AB					S	=&gt; AB					  S 	=&gt; AB</a:t>
            </a: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Ab						=&gt; Ab</a:t>
            </a: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r>
              <a:rPr lang="en-US" altLang="en-US" sz="2000" dirty="0">
                <a:solidFill>
                  <a:schemeClr val="tx1"/>
                </a:solidFill>
                <a:cs typeface="Times New Roman" panose="02020603050405020304" pitchFamily="18" charset="0"/>
              </a:rPr>
              <a:t>				=&gt; </a:t>
            </a:r>
            <a:r>
              <a:rPr lang="en-US" altLang="en-US" sz="2000" dirty="0" err="1">
                <a:solidFill>
                  <a:schemeClr val="tx1"/>
                </a:solidFill>
                <a:cs typeface="Times New Roman" panose="02020603050405020304" pitchFamily="18" charset="0"/>
              </a:rPr>
              <a:t>aaab</a:t>
            </a: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000" dirty="0">
              <a:solidFill>
                <a:schemeClr val="tx1"/>
              </a:solidFill>
              <a:cs typeface="Times New Roman" panose="02020603050405020304" pitchFamily="18" charset="0"/>
            </a:endParaRPr>
          </a:p>
          <a:p>
            <a:pPr defTabSz="341313" eaLnBrk="1" hangingPunct="1">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2000" dirty="0">
              <a:solidFill>
                <a:schemeClr val="tx1"/>
              </a:solidFill>
              <a:cs typeface="Times New Roman" panose="02020603050405020304" pitchFamily="18" charset="0"/>
            </a:endParaRPr>
          </a:p>
          <a:p>
            <a:pPr defTabSz="341313" eaLnBrk="1" hangingPunct="1">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chemeClr val="tx1"/>
                </a:solidFill>
                <a:cs typeface="Times New Roman" panose="02020603050405020304" pitchFamily="18" charset="0"/>
              </a:rPr>
              <a:t>Definition:</a:t>
            </a:r>
            <a:r>
              <a:rPr lang="en-US" altLang="en-US" sz="2000" dirty="0">
                <a:solidFill>
                  <a:schemeClr val="tx1"/>
                </a:solidFill>
                <a:cs typeface="Times New Roman" panose="02020603050405020304" pitchFamily="18" charset="0"/>
              </a:rPr>
              <a:t> A derivation is </a:t>
            </a:r>
            <a:r>
              <a:rPr lang="en-US" altLang="en-US" sz="2000" i="1" dirty="0">
                <a:solidFill>
                  <a:schemeClr val="tx1"/>
                </a:solidFill>
                <a:cs typeface="Times New Roman" panose="02020603050405020304" pitchFamily="18" charset="0"/>
              </a:rPr>
              <a:t>leftmost (rightmost)</a:t>
            </a:r>
            <a:r>
              <a:rPr lang="en-US" altLang="en-US" sz="2000" dirty="0">
                <a:solidFill>
                  <a:schemeClr val="tx1"/>
                </a:solidFill>
                <a:cs typeface="Times New Roman" panose="02020603050405020304" pitchFamily="18" charset="0"/>
              </a:rPr>
              <a:t> if at each step in the derivation a production is applied to the leftmost (rightmost) non-terminal in the sentential form.</a:t>
            </a:r>
          </a:p>
          <a:p>
            <a:pPr lvl="1" defTabSz="341313" eaLnBrk="1" hangingPunct="1">
              <a:buFont typeface="Wingdings" panose="05000000000000000000" pitchFamily="2" charset="2"/>
              <a:buChar char="Ø"/>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chemeClr val="tx1"/>
                </a:solidFill>
                <a:cs typeface="Times New Roman" panose="02020603050405020304" pitchFamily="18" charset="0"/>
              </a:rPr>
              <a:t>The first derivation above is leftmost, second is rightmost, the third is neither.</a:t>
            </a:r>
          </a:p>
          <a:p>
            <a:endParaRPr lang="en-US" dirty="0">
              <a:solidFill>
                <a:schemeClr val="tx1"/>
              </a:solidFill>
            </a:endParaRPr>
          </a:p>
        </p:txBody>
      </p:sp>
      <p:sp>
        <p:nvSpPr>
          <p:cNvPr id="5" name="TextBox 1">
            <a:extLst>
              <a:ext uri="{FF2B5EF4-FFF2-40B4-BE49-F238E27FC236}">
                <a16:creationId xmlns:a16="http://schemas.microsoft.com/office/drawing/2014/main" id="{FB4E92B7-C8F8-5EDA-4CAD-059BEF4D69A7}"/>
              </a:ext>
            </a:extLst>
          </p:cNvPr>
          <p:cNvSpPr txBox="1">
            <a:spLocks noChangeArrowheads="1"/>
          </p:cNvSpPr>
          <p:nvPr/>
        </p:nvSpPr>
        <p:spPr bwMode="auto">
          <a:xfrm>
            <a:off x="6867144" y="1500472"/>
            <a:ext cx="1792810" cy="22467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i="1" dirty="0"/>
              <a:t>Rules:</a:t>
            </a:r>
          </a:p>
          <a:p>
            <a:pPr>
              <a:spcBef>
                <a:spcPct val="0"/>
              </a:spcBef>
              <a:buFontTx/>
              <a:buNone/>
            </a:pPr>
            <a:r>
              <a:rPr lang="en-US" altLang="en-US" sz="2000" dirty="0"/>
              <a:t>S –&gt; AB</a:t>
            </a:r>
          </a:p>
          <a:p>
            <a:pPr>
              <a:spcBef>
                <a:spcPct val="0"/>
              </a:spcBef>
              <a:buFontTx/>
              <a:buNone/>
            </a:pPr>
            <a:r>
              <a:rPr lang="en-US" altLang="en-US" sz="2000" dirty="0"/>
              <a:t>A –&gt; </a:t>
            </a:r>
            <a:r>
              <a:rPr lang="en-US" altLang="en-US" sz="2000" dirty="0" err="1"/>
              <a:t>aAA</a:t>
            </a:r>
            <a:endParaRPr lang="en-US" altLang="en-US" sz="2000" dirty="0"/>
          </a:p>
          <a:p>
            <a:pPr>
              <a:spcBef>
                <a:spcPct val="0"/>
              </a:spcBef>
              <a:buFontTx/>
              <a:buNone/>
            </a:pPr>
            <a:r>
              <a:rPr lang="en-US" altLang="en-US" sz="2000" dirty="0"/>
              <a:t>A –&gt; </a:t>
            </a:r>
            <a:r>
              <a:rPr lang="en-US" altLang="en-US" sz="2000" dirty="0" err="1"/>
              <a:t>aA</a:t>
            </a:r>
            <a:endParaRPr lang="en-US" altLang="en-US" sz="2000" dirty="0"/>
          </a:p>
          <a:p>
            <a:pPr>
              <a:spcBef>
                <a:spcPct val="0"/>
              </a:spcBef>
              <a:buFontTx/>
              <a:buNone/>
            </a:pPr>
            <a:r>
              <a:rPr lang="en-US" altLang="en-US" sz="2000" dirty="0"/>
              <a:t>A –&gt; a</a:t>
            </a:r>
          </a:p>
          <a:p>
            <a:pPr>
              <a:spcBef>
                <a:spcPct val="0"/>
              </a:spcBef>
              <a:buFontTx/>
              <a:buNone/>
            </a:pPr>
            <a:r>
              <a:rPr lang="en-US" altLang="en-US" sz="2000" dirty="0"/>
              <a:t>B –&gt; </a:t>
            </a:r>
            <a:r>
              <a:rPr lang="en-US" altLang="en-US" sz="2000" dirty="0" err="1"/>
              <a:t>bB</a:t>
            </a:r>
            <a:endParaRPr lang="en-US" altLang="en-US" sz="2000" dirty="0"/>
          </a:p>
          <a:p>
            <a:pPr>
              <a:spcBef>
                <a:spcPct val="0"/>
              </a:spcBef>
              <a:buFontTx/>
              <a:buNone/>
            </a:pPr>
            <a:r>
              <a:rPr lang="en-US" altLang="en-US" sz="2000" dirty="0"/>
              <a:t>B –&gt; b</a:t>
            </a:r>
          </a:p>
        </p:txBody>
      </p:sp>
    </p:spTree>
    <p:extLst>
      <p:ext uri="{BB962C8B-B14F-4D97-AF65-F5344CB8AC3E}">
        <p14:creationId xmlns:p14="http://schemas.microsoft.com/office/powerpoint/2010/main" val="814184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8B43F96-49B2-4933-81FB-F20FD581F1F1}"/>
              </a:ext>
            </a:extLst>
          </p:cNvPr>
          <p:cNvSpPr>
            <a:spLocks noGrp="1" noChangeArrowheads="1"/>
          </p:cNvSpPr>
          <p:nvPr>
            <p:ph type="body" idx="1"/>
          </p:nvPr>
        </p:nvSpPr>
        <p:spPr>
          <a:xfrm>
            <a:off x="228600" y="412750"/>
            <a:ext cx="8763000" cy="6140450"/>
          </a:xfrm>
          <a:ln>
            <a:solidFill>
              <a:schemeClr val="accent5">
                <a:lumMod val="50000"/>
              </a:schemeClr>
            </a:solidFill>
          </a:ln>
        </p:spPr>
        <p:txBody>
          <a:bodyPr>
            <a:normAutofit lnSpcReduction="10000"/>
          </a:bodyPr>
          <a:lstStyle/>
          <a:p>
            <a:pPr defTabSz="341313" eaLnBrk="1" hangingPunct="1">
              <a:lnSpc>
                <a:spcPct val="90000"/>
              </a:lnSpc>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2000" b="1" dirty="0">
                <a:solidFill>
                  <a:srgbClr val="0070C0"/>
                </a:solidFill>
                <a:cs typeface="Times New Roman" panose="02020603050405020304" pitchFamily="18" charset="0"/>
              </a:rPr>
              <a:t>Example:</a:t>
            </a:r>
            <a:r>
              <a:rPr lang="en-US" altLang="en-US" sz="2000" dirty="0">
                <a:solidFill>
                  <a:srgbClr val="0070C0"/>
                </a:solidFill>
                <a:cs typeface="Times New Roman" panose="02020603050405020304" pitchFamily="18" charset="0"/>
              </a:rPr>
              <a:t> Consider the string </a:t>
            </a:r>
            <a:r>
              <a:rPr lang="en-US" altLang="en-US" sz="2000" b="1" i="1" dirty="0" err="1">
                <a:solidFill>
                  <a:srgbClr val="C00000"/>
                </a:solidFill>
                <a:cs typeface="Times New Roman" panose="02020603050405020304" pitchFamily="18" charset="0"/>
              </a:rPr>
              <a:t>aaab</a:t>
            </a:r>
            <a:r>
              <a:rPr lang="en-US" altLang="en-US" sz="2000" dirty="0">
                <a:solidFill>
                  <a:srgbClr val="0070C0"/>
                </a:solidFill>
                <a:cs typeface="Times New Roman" panose="02020603050405020304" pitchFamily="18" charset="0"/>
              </a:rPr>
              <a:t> and the preceding grammar.</a:t>
            </a:r>
          </a:p>
          <a:p>
            <a:pPr defTabSz="341313" eaLnBrk="1" hangingPunct="1">
              <a:lnSpc>
                <a:spcPct val="90000"/>
              </a:lnSpc>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b="1" dirty="0">
              <a:solidFill>
                <a:schemeClr val="tx1"/>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400" dirty="0">
                <a:solidFill>
                  <a:schemeClr val="tx1"/>
                </a:solidFill>
                <a:cs typeface="Times New Roman" panose="02020603050405020304" pitchFamily="18" charset="0"/>
              </a:rPr>
              <a:t>	</a:t>
            </a:r>
            <a:r>
              <a:rPr lang="en-US" altLang="en-US" sz="1600" b="1" dirty="0">
                <a:solidFill>
                  <a:srgbClr val="0070C0"/>
                </a:solidFill>
                <a:cs typeface="Times New Roman" panose="02020603050405020304" pitchFamily="18" charset="0"/>
              </a:rPr>
              <a:t>S –&gt; AB						</a:t>
            </a:r>
            <a:r>
              <a:rPr lang="en-US" altLang="en-US" sz="1800" b="1" dirty="0">
                <a:solidFill>
                  <a:srgbClr val="0070C0"/>
                </a:solidFill>
                <a:cs typeface="Times New Roman" panose="02020603050405020304" pitchFamily="18" charset="0"/>
              </a:rPr>
              <a:t>S 	=&gt; AB									S</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A –&gt; </a:t>
            </a:r>
            <a:r>
              <a:rPr lang="en-US" altLang="en-US" sz="1600" b="1" dirty="0" err="1">
                <a:solidFill>
                  <a:srgbClr val="0070C0"/>
                </a:solidFill>
                <a:cs typeface="Times New Roman" panose="02020603050405020304" pitchFamily="18" charset="0"/>
              </a:rPr>
              <a:t>aAA</a:t>
            </a:r>
            <a:r>
              <a:rPr lang="en-US" altLang="en-US" sz="1600" b="1" dirty="0">
                <a:solidFill>
                  <a:srgbClr val="0070C0"/>
                </a:solidFill>
                <a:cs typeface="Times New Roman" panose="02020603050405020304" pitchFamily="18" charset="0"/>
              </a:rPr>
              <a:t>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A –&gt; </a:t>
            </a:r>
            <a:r>
              <a:rPr lang="en-US" altLang="en-US" sz="1600" b="1" dirty="0" err="1">
                <a:solidFill>
                  <a:srgbClr val="0070C0"/>
                </a:solidFill>
                <a:cs typeface="Times New Roman" panose="02020603050405020304" pitchFamily="18" charset="0"/>
              </a:rPr>
              <a:t>aA</a:t>
            </a:r>
            <a:r>
              <a:rPr lang="en-US" altLang="en-US" sz="1600" b="1" dirty="0">
                <a:solidFill>
                  <a:srgbClr val="0070C0"/>
                </a:solidFill>
                <a:cs typeface="Times New Roman" panose="02020603050405020304" pitchFamily="18" charset="0"/>
              </a:rPr>
              <a:t>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r>
              <a:rPr lang="en-US" altLang="en-US" sz="1800" b="1" dirty="0">
                <a:solidFill>
                  <a:srgbClr val="0070C0"/>
                </a:solidFill>
                <a:cs typeface="Times New Roman" panose="02020603050405020304" pitchFamily="18" charset="0"/>
              </a:rPr>
              <a:t>						A			       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A –&gt; a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B –&gt; </a:t>
            </a:r>
            <a:r>
              <a:rPr lang="en-US" altLang="en-US" sz="1600" b="1" dirty="0" err="1">
                <a:solidFill>
                  <a:srgbClr val="0070C0"/>
                </a:solidFill>
                <a:cs typeface="Times New Roman" panose="02020603050405020304" pitchFamily="18" charset="0"/>
              </a:rPr>
              <a:t>bB</a:t>
            </a:r>
            <a:r>
              <a:rPr lang="en-US" altLang="en-US" sz="1600" b="1" dirty="0">
                <a:solidFill>
                  <a:srgbClr val="0070C0"/>
                </a:solidFill>
                <a:cs typeface="Times New Roman" panose="02020603050405020304" pitchFamily="18" charset="0"/>
              </a:rPr>
              <a:t>							</a:t>
            </a:r>
            <a:r>
              <a:rPr lang="en-US" altLang="en-US" sz="1800" b="1" dirty="0">
                <a:solidFill>
                  <a:srgbClr val="0070C0"/>
                </a:solidFill>
                <a:cs typeface="Times New Roman" panose="02020603050405020304" pitchFamily="18" charset="0"/>
              </a:rPr>
              <a:t>=&gt; </a:t>
            </a:r>
            <a:r>
              <a:rPr lang="en-US" altLang="en-US" sz="1800" b="1" dirty="0" err="1">
                <a:solidFill>
                  <a:srgbClr val="0070C0"/>
                </a:solidFill>
                <a:cs typeface="Times New Roman" panose="02020603050405020304" pitchFamily="18" charset="0"/>
              </a:rPr>
              <a:t>aaab</a:t>
            </a:r>
            <a:r>
              <a:rPr lang="en-US" altLang="en-US" sz="1800" b="1" dirty="0">
                <a:solidFill>
                  <a:srgbClr val="0070C0"/>
                </a:solidFill>
                <a:cs typeface="Times New Roman" panose="02020603050405020304" pitchFamily="18" charset="0"/>
              </a:rPr>
              <a:t>				a		  A		A            b</a:t>
            </a:r>
            <a:endParaRPr lang="en-US" altLang="en-US" sz="1600" b="1" dirty="0">
              <a:solidFill>
                <a:srgbClr val="0070C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b="1" dirty="0">
                <a:solidFill>
                  <a:srgbClr val="0070C0"/>
                </a:solidFill>
                <a:cs typeface="Times New Roman" panose="02020603050405020304" pitchFamily="18" charset="0"/>
              </a:rPr>
              <a:t>	B –&gt; b</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dirty="0">
                <a:solidFill>
                  <a:schemeClr val="tx1"/>
                </a:solidFill>
                <a:cs typeface="Times New Roman" panose="02020603050405020304" pitchFamily="18" charset="0"/>
              </a:rPr>
              <a:t>													</a:t>
            </a:r>
            <a:r>
              <a:rPr lang="en-US" altLang="en-US" sz="1400" dirty="0">
                <a:solidFill>
                  <a:schemeClr val="tx1"/>
                </a:solidFill>
                <a:cs typeface="Times New Roman" panose="02020603050405020304" pitchFamily="18" charset="0"/>
              </a:rPr>
              <a:t>					</a:t>
            </a:r>
            <a:r>
              <a:rPr lang="en-US" altLang="en-US" sz="1600" b="1" dirty="0">
                <a:solidFill>
                  <a:srgbClr val="0070C0"/>
                </a:solidFill>
                <a:cs typeface="Times New Roman" panose="02020603050405020304" pitchFamily="18" charset="0"/>
              </a:rPr>
              <a:t> a		 a</a:t>
            </a:r>
          </a:p>
          <a:p>
            <a:pPr defTabSz="341313" eaLnBrk="1" hangingPunct="1">
              <a:lnSpc>
                <a:spcPct val="90000"/>
              </a:lnSpc>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b="1" dirty="0">
              <a:solidFill>
                <a:schemeClr val="tx1"/>
              </a:solidFill>
              <a:cs typeface="Times New Roman" panose="02020603050405020304" pitchFamily="18" charset="0"/>
            </a:endParaRPr>
          </a:p>
          <a:p>
            <a:pPr defTabSz="341313" eaLnBrk="1" hangingPunct="1">
              <a:lnSpc>
                <a:spcPct val="90000"/>
              </a:lnSpc>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b="1" dirty="0">
              <a:solidFill>
                <a:schemeClr val="tx1"/>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dirty="0">
                <a:solidFill>
                  <a:schemeClr val="tx1"/>
                </a:solidFill>
                <a:cs typeface="Times New Roman" panose="02020603050405020304" pitchFamily="18" charset="0"/>
              </a:rPr>
              <a:t>								</a:t>
            </a:r>
            <a:r>
              <a:rPr lang="en-US" altLang="en-US" sz="1800" b="1" dirty="0">
                <a:solidFill>
                  <a:srgbClr val="FF0000"/>
                </a:solidFill>
                <a:cs typeface="Times New Roman" panose="02020603050405020304" pitchFamily="18" charset="0"/>
              </a:rPr>
              <a:t>S	=&gt; AB								     S</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aAB</a:t>
            </a:r>
            <a:endParaRPr lang="en-US" altLang="en-US" sz="1800" b="1" dirty="0">
              <a:solidFill>
                <a:srgbClr val="FF000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aaAB</a:t>
            </a:r>
            <a:r>
              <a:rPr lang="en-US" altLang="en-US" sz="1800" b="1" dirty="0">
                <a:solidFill>
                  <a:srgbClr val="FF0000"/>
                </a:solidFill>
                <a:cs typeface="Times New Roman" panose="02020603050405020304" pitchFamily="18" charset="0"/>
              </a:rPr>
              <a:t>							A		   B</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aaaB</a:t>
            </a:r>
            <a:endParaRPr lang="en-US" altLang="en-US" sz="1800" b="1" dirty="0">
              <a:solidFill>
                <a:srgbClr val="FF0000"/>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b="1" dirty="0">
                <a:solidFill>
                  <a:srgbClr val="FF0000"/>
                </a:solidFill>
                <a:cs typeface="Times New Roman" panose="02020603050405020304" pitchFamily="18" charset="0"/>
              </a:rPr>
              <a:t>									=&gt; </a:t>
            </a:r>
            <a:r>
              <a:rPr lang="en-US" altLang="en-US" sz="1800" b="1" dirty="0" err="1">
                <a:solidFill>
                  <a:srgbClr val="FF0000"/>
                </a:solidFill>
                <a:cs typeface="Times New Roman" panose="02020603050405020304" pitchFamily="18" charset="0"/>
              </a:rPr>
              <a:t>aaab</a:t>
            </a:r>
            <a:r>
              <a:rPr lang="en-US" altLang="en-US" sz="1800" dirty="0">
                <a:solidFill>
                  <a:schemeClr val="tx1"/>
                </a:solidFill>
                <a:cs typeface="Times New Roman" panose="02020603050405020304" pitchFamily="18" charset="0"/>
              </a:rPr>
              <a:t>					a			A            b</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dirty="0">
                <a:solidFill>
                  <a:schemeClr val="tx1"/>
                </a:solidFill>
                <a:cs typeface="Times New Roman" panose="02020603050405020304" pitchFamily="18" charset="0"/>
              </a:rPr>
              <a:t>							</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dirty="0">
                <a:solidFill>
                  <a:schemeClr val="tx1"/>
                </a:solidFill>
                <a:cs typeface="Times New Roman" panose="02020603050405020304" pitchFamily="18" charset="0"/>
              </a:rPr>
              <a:t>												</a:t>
            </a:r>
            <a:r>
              <a:rPr lang="en-US" altLang="en-US" sz="1600" dirty="0">
                <a:solidFill>
                  <a:schemeClr val="tx1"/>
                </a:solidFill>
                <a:cs typeface="Times New Roman" panose="02020603050405020304" pitchFamily="18" charset="0"/>
              </a:rPr>
              <a:t>							a	   A</a:t>
            </a: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endParaRPr lang="en-US" altLang="en-US" sz="1600" dirty="0">
              <a:solidFill>
                <a:schemeClr val="tx1"/>
              </a:solidFill>
              <a:cs typeface="Times New Roman" panose="02020603050405020304" pitchFamily="18" charset="0"/>
            </a:endParaRPr>
          </a:p>
          <a:p>
            <a:pPr defTabSz="341313" eaLnBrk="1" hangingPunct="1">
              <a:lnSpc>
                <a:spcPct val="90000"/>
              </a:lnSpc>
              <a:buFontTx/>
              <a:buNone/>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600" dirty="0">
                <a:solidFill>
                  <a:schemeClr val="tx1"/>
                </a:solidFill>
                <a:cs typeface="Times New Roman" panose="02020603050405020304" pitchFamily="18" charset="0"/>
              </a:rPr>
              <a:t>																					 a</a:t>
            </a:r>
          </a:p>
          <a:p>
            <a:pPr defTabSz="341313" eaLnBrk="1" hangingPunct="1">
              <a:lnSpc>
                <a:spcPct val="90000"/>
              </a:lnSpc>
              <a:buFont typeface="Wingdings" panose="05000000000000000000" pitchFamily="2" charset="2"/>
              <a:buChar char="q"/>
              <a:tabLst>
                <a:tab pos="692150" algn="l"/>
                <a:tab pos="1143000" algn="l"/>
                <a:tab pos="1368425" algn="l"/>
                <a:tab pos="1593850" algn="l"/>
                <a:tab pos="1835150" algn="l"/>
                <a:tab pos="2060575" algn="l"/>
                <a:tab pos="2286000" algn="l"/>
                <a:tab pos="2511425" algn="l"/>
                <a:tab pos="2736850" algn="l"/>
                <a:tab pos="2978150" algn="l"/>
                <a:tab pos="3203575" algn="l"/>
                <a:tab pos="3429000" algn="l"/>
                <a:tab pos="3654425" algn="l"/>
                <a:tab pos="3879850" algn="l"/>
                <a:tab pos="4121150" algn="l"/>
                <a:tab pos="4402138" algn="l"/>
                <a:tab pos="4629150" algn="l"/>
                <a:tab pos="4797425" algn="l"/>
                <a:tab pos="5264150" algn="l"/>
              </a:tabLst>
            </a:pPr>
            <a:r>
              <a:rPr lang="en-US" altLang="en-US" sz="1800" dirty="0">
                <a:solidFill>
                  <a:srgbClr val="0070C0"/>
                </a:solidFill>
                <a:cs typeface="Times New Roman" panose="02020603050405020304" pitchFamily="18" charset="0"/>
              </a:rPr>
              <a:t>The string has two left-most derivations, and therefore has two distinct parse trees.</a:t>
            </a:r>
          </a:p>
        </p:txBody>
      </p:sp>
      <p:grpSp>
        <p:nvGrpSpPr>
          <p:cNvPr id="2" name="Group 1">
            <a:extLst>
              <a:ext uri="{FF2B5EF4-FFF2-40B4-BE49-F238E27FC236}">
                <a16:creationId xmlns:a16="http://schemas.microsoft.com/office/drawing/2014/main" id="{54578511-450D-4A9C-9610-556C42CF2CD2}"/>
              </a:ext>
            </a:extLst>
          </p:cNvPr>
          <p:cNvGrpSpPr/>
          <p:nvPr/>
        </p:nvGrpSpPr>
        <p:grpSpPr>
          <a:xfrm>
            <a:off x="4648200" y="1371600"/>
            <a:ext cx="1828800" cy="1447800"/>
            <a:chOff x="4648200" y="1219200"/>
            <a:chExt cx="1828800" cy="1447800"/>
          </a:xfrm>
        </p:grpSpPr>
        <p:sp>
          <p:nvSpPr>
            <p:cNvPr id="26628" name="Line 3">
              <a:extLst>
                <a:ext uri="{FF2B5EF4-FFF2-40B4-BE49-F238E27FC236}">
                  <a16:creationId xmlns:a16="http://schemas.microsoft.com/office/drawing/2014/main" id="{32ACC919-B243-46A9-A695-DC29E3ED638E}"/>
                </a:ext>
              </a:extLst>
            </p:cNvPr>
            <p:cNvSpPr>
              <a:spLocks noChangeShapeType="1"/>
            </p:cNvSpPr>
            <p:nvPr/>
          </p:nvSpPr>
          <p:spPr bwMode="auto">
            <a:xfrm flipH="1">
              <a:off x="5181600" y="1219200"/>
              <a:ext cx="3810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29" name="Line 4">
              <a:extLst>
                <a:ext uri="{FF2B5EF4-FFF2-40B4-BE49-F238E27FC236}">
                  <a16:creationId xmlns:a16="http://schemas.microsoft.com/office/drawing/2014/main" id="{78D443A7-6DAB-4BB7-8986-5BA2C602DAED}"/>
                </a:ext>
              </a:extLst>
            </p:cNvPr>
            <p:cNvSpPr>
              <a:spLocks noChangeShapeType="1"/>
            </p:cNvSpPr>
            <p:nvPr/>
          </p:nvSpPr>
          <p:spPr bwMode="auto">
            <a:xfrm>
              <a:off x="5867400" y="1295400"/>
              <a:ext cx="2286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0" name="Line 5">
              <a:extLst>
                <a:ext uri="{FF2B5EF4-FFF2-40B4-BE49-F238E27FC236}">
                  <a16:creationId xmlns:a16="http://schemas.microsoft.com/office/drawing/2014/main" id="{7C7222FE-40E3-445A-A922-BE1624ECA8A6}"/>
                </a:ext>
              </a:extLst>
            </p:cNvPr>
            <p:cNvSpPr>
              <a:spLocks noChangeShapeType="1"/>
            </p:cNvSpPr>
            <p:nvPr/>
          </p:nvSpPr>
          <p:spPr bwMode="auto">
            <a:xfrm flipH="1">
              <a:off x="4648200" y="1752600"/>
              <a:ext cx="304800" cy="3810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1" name="Line 6">
              <a:extLst>
                <a:ext uri="{FF2B5EF4-FFF2-40B4-BE49-F238E27FC236}">
                  <a16:creationId xmlns:a16="http://schemas.microsoft.com/office/drawing/2014/main" id="{D7348C7D-F312-4CE6-88D3-C5A77CE92BCE}"/>
                </a:ext>
              </a:extLst>
            </p:cNvPr>
            <p:cNvSpPr>
              <a:spLocks noChangeShapeType="1"/>
            </p:cNvSpPr>
            <p:nvPr/>
          </p:nvSpPr>
          <p:spPr bwMode="auto">
            <a:xfrm>
              <a:off x="5105400" y="17526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2" name="Line 7">
              <a:extLst>
                <a:ext uri="{FF2B5EF4-FFF2-40B4-BE49-F238E27FC236}">
                  <a16:creationId xmlns:a16="http://schemas.microsoft.com/office/drawing/2014/main" id="{B91BC7B5-02D1-4DD6-B5B0-FA7A1FDB5CA7}"/>
                </a:ext>
              </a:extLst>
            </p:cNvPr>
            <p:cNvSpPr>
              <a:spLocks noChangeShapeType="1"/>
            </p:cNvSpPr>
            <p:nvPr/>
          </p:nvSpPr>
          <p:spPr bwMode="auto">
            <a:xfrm>
              <a:off x="5257800" y="1752600"/>
              <a:ext cx="381000" cy="3810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3" name="Line 8">
              <a:extLst>
                <a:ext uri="{FF2B5EF4-FFF2-40B4-BE49-F238E27FC236}">
                  <a16:creationId xmlns:a16="http://schemas.microsoft.com/office/drawing/2014/main" id="{A2D4012B-D50D-4D5C-8E11-3CB7B4705911}"/>
                </a:ext>
              </a:extLst>
            </p:cNvPr>
            <p:cNvSpPr>
              <a:spLocks noChangeShapeType="1"/>
            </p:cNvSpPr>
            <p:nvPr/>
          </p:nvSpPr>
          <p:spPr bwMode="auto">
            <a:xfrm flipH="1">
              <a:off x="5105400" y="22860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4" name="Line 9">
              <a:extLst>
                <a:ext uri="{FF2B5EF4-FFF2-40B4-BE49-F238E27FC236}">
                  <a16:creationId xmlns:a16="http://schemas.microsoft.com/office/drawing/2014/main" id="{6D682FCC-BAFF-406F-A33C-FF5F5CC5FD3D}"/>
                </a:ext>
              </a:extLst>
            </p:cNvPr>
            <p:cNvSpPr>
              <a:spLocks noChangeShapeType="1"/>
            </p:cNvSpPr>
            <p:nvPr/>
          </p:nvSpPr>
          <p:spPr bwMode="auto">
            <a:xfrm>
              <a:off x="5867400" y="23622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5" name="Line 10">
              <a:extLst>
                <a:ext uri="{FF2B5EF4-FFF2-40B4-BE49-F238E27FC236}">
                  <a16:creationId xmlns:a16="http://schemas.microsoft.com/office/drawing/2014/main" id="{99613A3F-7E3D-450C-9C3C-7BBBF764AABA}"/>
                </a:ext>
              </a:extLst>
            </p:cNvPr>
            <p:cNvSpPr>
              <a:spLocks noChangeShapeType="1"/>
            </p:cNvSpPr>
            <p:nvPr/>
          </p:nvSpPr>
          <p:spPr bwMode="auto">
            <a:xfrm>
              <a:off x="6324600" y="1752600"/>
              <a:ext cx="1524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grpSp>
        <p:nvGrpSpPr>
          <p:cNvPr id="3" name="Group 2">
            <a:extLst>
              <a:ext uri="{FF2B5EF4-FFF2-40B4-BE49-F238E27FC236}">
                <a16:creationId xmlns:a16="http://schemas.microsoft.com/office/drawing/2014/main" id="{6420B34D-F45C-4E1B-8292-6D600F964F96}"/>
              </a:ext>
            </a:extLst>
          </p:cNvPr>
          <p:cNvGrpSpPr/>
          <p:nvPr/>
        </p:nvGrpSpPr>
        <p:grpSpPr>
          <a:xfrm>
            <a:off x="4724400" y="3962400"/>
            <a:ext cx="1600200" cy="1981200"/>
            <a:chOff x="4953000" y="3962400"/>
            <a:chExt cx="1600200" cy="1981200"/>
          </a:xfrm>
        </p:grpSpPr>
        <p:sp>
          <p:nvSpPr>
            <p:cNvPr id="26636" name="Line 11">
              <a:extLst>
                <a:ext uri="{FF2B5EF4-FFF2-40B4-BE49-F238E27FC236}">
                  <a16:creationId xmlns:a16="http://schemas.microsoft.com/office/drawing/2014/main" id="{CC0CA07F-14ED-454D-9965-CB2ADE7AE647}"/>
                </a:ext>
              </a:extLst>
            </p:cNvPr>
            <p:cNvSpPr>
              <a:spLocks noChangeShapeType="1"/>
            </p:cNvSpPr>
            <p:nvPr/>
          </p:nvSpPr>
          <p:spPr bwMode="auto">
            <a:xfrm>
              <a:off x="5871148" y="4056089"/>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7" name="Line 12">
              <a:extLst>
                <a:ext uri="{FF2B5EF4-FFF2-40B4-BE49-F238E27FC236}">
                  <a16:creationId xmlns:a16="http://schemas.microsoft.com/office/drawing/2014/main" id="{650F240C-3FD0-44D5-8E80-E18ED9B39D6D}"/>
                </a:ext>
              </a:extLst>
            </p:cNvPr>
            <p:cNvSpPr>
              <a:spLocks noChangeShapeType="1"/>
            </p:cNvSpPr>
            <p:nvPr/>
          </p:nvSpPr>
          <p:spPr bwMode="auto">
            <a:xfrm flipH="1">
              <a:off x="5410200" y="3962400"/>
              <a:ext cx="228600" cy="3810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8" name="Line 13">
              <a:extLst>
                <a:ext uri="{FF2B5EF4-FFF2-40B4-BE49-F238E27FC236}">
                  <a16:creationId xmlns:a16="http://schemas.microsoft.com/office/drawing/2014/main" id="{47C18C9D-2F3F-4852-88F9-4F6F1F8A9E11}"/>
                </a:ext>
              </a:extLst>
            </p:cNvPr>
            <p:cNvSpPr>
              <a:spLocks noChangeShapeType="1"/>
            </p:cNvSpPr>
            <p:nvPr/>
          </p:nvSpPr>
          <p:spPr bwMode="auto">
            <a:xfrm flipH="1">
              <a:off x="4953000" y="4572000"/>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39" name="Line 14">
              <a:extLst>
                <a:ext uri="{FF2B5EF4-FFF2-40B4-BE49-F238E27FC236}">
                  <a16:creationId xmlns:a16="http://schemas.microsoft.com/office/drawing/2014/main" id="{6FE54C1A-3489-4D86-A2FA-1C5F1F9E34B3}"/>
                </a:ext>
              </a:extLst>
            </p:cNvPr>
            <p:cNvSpPr>
              <a:spLocks noChangeShapeType="1"/>
            </p:cNvSpPr>
            <p:nvPr/>
          </p:nvSpPr>
          <p:spPr bwMode="auto">
            <a:xfrm>
              <a:off x="5410200" y="4572000"/>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0" name="Line 15">
              <a:extLst>
                <a:ext uri="{FF2B5EF4-FFF2-40B4-BE49-F238E27FC236}">
                  <a16:creationId xmlns:a16="http://schemas.microsoft.com/office/drawing/2014/main" id="{93A7B0B1-2C1A-4D96-ACCB-FE1A18C18FA7}"/>
                </a:ext>
              </a:extLst>
            </p:cNvPr>
            <p:cNvSpPr>
              <a:spLocks noChangeShapeType="1"/>
            </p:cNvSpPr>
            <p:nvPr/>
          </p:nvSpPr>
          <p:spPr bwMode="auto">
            <a:xfrm>
              <a:off x="6400800" y="4572000"/>
              <a:ext cx="1524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1" name="Line 16">
              <a:extLst>
                <a:ext uri="{FF2B5EF4-FFF2-40B4-BE49-F238E27FC236}">
                  <a16:creationId xmlns:a16="http://schemas.microsoft.com/office/drawing/2014/main" id="{04143CF5-EC8A-4C0B-82E9-45D8C9ECC801}"/>
                </a:ext>
              </a:extLst>
            </p:cNvPr>
            <p:cNvSpPr>
              <a:spLocks noChangeShapeType="1"/>
            </p:cNvSpPr>
            <p:nvPr/>
          </p:nvSpPr>
          <p:spPr bwMode="auto">
            <a:xfrm flipH="1">
              <a:off x="5410200" y="5105400"/>
              <a:ext cx="30480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2" name="Line 17">
              <a:extLst>
                <a:ext uri="{FF2B5EF4-FFF2-40B4-BE49-F238E27FC236}">
                  <a16:creationId xmlns:a16="http://schemas.microsoft.com/office/drawing/2014/main" id="{16A2A259-8249-40E0-A144-8ECC65E5305A}"/>
                </a:ext>
              </a:extLst>
            </p:cNvPr>
            <p:cNvSpPr>
              <a:spLocks noChangeShapeType="1"/>
            </p:cNvSpPr>
            <p:nvPr/>
          </p:nvSpPr>
          <p:spPr bwMode="auto">
            <a:xfrm>
              <a:off x="5867400" y="5105400"/>
              <a:ext cx="76200" cy="2286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sp>
          <p:nvSpPr>
            <p:cNvPr id="26643" name="Line 18">
              <a:extLst>
                <a:ext uri="{FF2B5EF4-FFF2-40B4-BE49-F238E27FC236}">
                  <a16:creationId xmlns:a16="http://schemas.microsoft.com/office/drawing/2014/main" id="{BBCC2573-45B0-40EC-9F14-E4ED0422B478}"/>
                </a:ext>
              </a:extLst>
            </p:cNvPr>
            <p:cNvSpPr>
              <a:spLocks noChangeShapeType="1"/>
            </p:cNvSpPr>
            <p:nvPr/>
          </p:nvSpPr>
          <p:spPr bwMode="auto">
            <a:xfrm>
              <a:off x="6019800" y="5638800"/>
              <a:ext cx="0" cy="304800"/>
            </a:xfrm>
            <a:prstGeom prst="line">
              <a:avLst/>
            </a:prstGeom>
            <a:noFill/>
            <a:ln w="9525">
              <a:solidFill>
                <a:schemeClr val="accent5">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chemeClr val="bg1"/>
                </a:solidFil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62A6935-D970-34E4-9B90-5D8D794F55B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D9FB787-A276-A7B1-12B7-BDD3D7BD297A}"/>
              </a:ext>
            </a:extLst>
          </p:cNvPr>
          <p:cNvSpPr>
            <a:spLocks noGrp="1"/>
          </p:cNvSpPr>
          <p:nvPr>
            <p:ph type="body" sz="quarter" idx="12"/>
          </p:nvPr>
        </p:nvSpPr>
        <p:spPr/>
        <p:txBody>
          <a:bodyPr/>
          <a:lstStyle/>
          <a:p>
            <a:r>
              <a:rPr lang="en-US" dirty="0">
                <a:solidFill>
                  <a:srgbClr val="FF0000"/>
                </a:solidFill>
              </a:rPr>
              <a:t>Example</a:t>
            </a:r>
          </a:p>
        </p:txBody>
      </p:sp>
      <p:sp>
        <p:nvSpPr>
          <p:cNvPr id="4" name="Text Placeholder 3">
            <a:extLst>
              <a:ext uri="{FF2B5EF4-FFF2-40B4-BE49-F238E27FC236}">
                <a16:creationId xmlns:a16="http://schemas.microsoft.com/office/drawing/2014/main" id="{E2163FE5-9C17-AEE5-15C7-31EBD578B652}"/>
              </a:ext>
            </a:extLst>
          </p:cNvPr>
          <p:cNvSpPr>
            <a:spLocks noGrp="1"/>
          </p:cNvSpPr>
          <p:nvPr>
            <p:ph type="body" sz="quarter" idx="13"/>
          </p:nvPr>
        </p:nvSpPr>
        <p:spPr/>
        <p:txBody>
          <a:bodyPr>
            <a:normAutofit/>
          </a:bodyPr>
          <a:lstStyle/>
          <a:p>
            <a:endParaRPr lang="en-US" sz="2800" dirty="0">
              <a:solidFill>
                <a:schemeClr val="tx1"/>
              </a:solidFill>
            </a:endParaRPr>
          </a:p>
          <a:p>
            <a:r>
              <a:rPr lang="en-US" sz="2800" dirty="0">
                <a:solidFill>
                  <a:schemeClr val="tx1"/>
                </a:solidFill>
              </a:rPr>
              <a:t>Draw parse tree and </a:t>
            </a:r>
            <a:r>
              <a:rPr lang="en-US" sz="2800" b="1" dirty="0">
                <a:solidFill>
                  <a:schemeClr val="tx1"/>
                </a:solidFill>
              </a:rPr>
              <a:t>leftmost derivation</a:t>
            </a:r>
            <a:r>
              <a:rPr lang="en-US" sz="2800" dirty="0">
                <a:solidFill>
                  <a:schemeClr val="tx1"/>
                </a:solidFill>
              </a:rPr>
              <a:t> for the expression </a:t>
            </a:r>
            <a:r>
              <a:rPr lang="en-US" sz="2800" b="1" dirty="0" err="1">
                <a:solidFill>
                  <a:schemeClr val="tx1"/>
                </a:solidFill>
              </a:rPr>
              <a:t>ab#baab</a:t>
            </a:r>
            <a:r>
              <a:rPr lang="en-US" sz="2800" b="1" dirty="0">
                <a:solidFill>
                  <a:schemeClr val="tx1"/>
                </a:solidFill>
              </a:rPr>
              <a:t> </a:t>
            </a:r>
            <a:r>
              <a:rPr lang="en-US" sz="2800" dirty="0">
                <a:solidFill>
                  <a:schemeClr val="tx1"/>
                </a:solidFill>
              </a:rPr>
              <a:t>using following CFG:</a:t>
            </a:r>
          </a:p>
          <a:p>
            <a:pPr marL="800100" lvl="2" indent="0">
              <a:buNone/>
            </a:pPr>
            <a:endParaRPr lang="en-US" sz="2400" b="1" i="1" dirty="0">
              <a:solidFill>
                <a:srgbClr val="0070C0"/>
              </a:solidFill>
            </a:endParaRPr>
          </a:p>
          <a:p>
            <a:pPr marL="800100" lvl="2" indent="0">
              <a:buNone/>
            </a:pPr>
            <a:r>
              <a:rPr lang="en-US" sz="2400" b="1" i="1" dirty="0">
                <a:solidFill>
                  <a:srgbClr val="0070C0"/>
                </a:solidFill>
              </a:rPr>
              <a:t>S </a:t>
            </a:r>
            <a:r>
              <a:rPr lang="en-US" sz="2400" b="1" dirty="0">
                <a:solidFill>
                  <a:srgbClr val="0070C0"/>
                </a:solidFill>
                <a:sym typeface="Wingdings" panose="05000000000000000000" pitchFamily="2" charset="2"/>
              </a:rPr>
              <a:t></a:t>
            </a:r>
            <a:r>
              <a:rPr lang="en-US" sz="2400" b="1" i="1" dirty="0">
                <a:solidFill>
                  <a:srgbClr val="0070C0"/>
                </a:solidFill>
              </a:rPr>
              <a:t> CB</a:t>
            </a:r>
            <a:endParaRPr lang="en-US" sz="2400" dirty="0">
              <a:solidFill>
                <a:srgbClr val="0070C0"/>
              </a:solidFill>
            </a:endParaRPr>
          </a:p>
          <a:p>
            <a:pPr marL="800100" lvl="2" indent="0">
              <a:buNone/>
            </a:pPr>
            <a:r>
              <a:rPr lang="en-US" sz="2400" b="1" i="1" dirty="0">
                <a:solidFill>
                  <a:srgbClr val="0070C0"/>
                </a:solidFill>
              </a:rPr>
              <a:t>C </a:t>
            </a:r>
            <a:r>
              <a:rPr lang="en-US" sz="2400" b="1" dirty="0">
                <a:solidFill>
                  <a:srgbClr val="0070C0"/>
                </a:solidFill>
                <a:sym typeface="Wingdings" panose="05000000000000000000" pitchFamily="2" charset="2"/>
              </a:rPr>
              <a:t></a:t>
            </a:r>
            <a:r>
              <a:rPr lang="en-US" sz="2400" b="1" i="1" dirty="0">
                <a:solidFill>
                  <a:srgbClr val="0070C0"/>
                </a:solidFill>
              </a:rPr>
              <a:t> </a:t>
            </a:r>
            <a:r>
              <a:rPr lang="en-US" sz="2400" b="1" i="1" dirty="0" err="1">
                <a:solidFill>
                  <a:srgbClr val="0070C0"/>
                </a:solidFill>
              </a:rPr>
              <a:t>aCa</a:t>
            </a:r>
            <a:r>
              <a:rPr lang="en-US" sz="2400" b="1" i="1" dirty="0">
                <a:solidFill>
                  <a:srgbClr val="0070C0"/>
                </a:solidFill>
              </a:rPr>
              <a:t> | </a:t>
            </a:r>
            <a:r>
              <a:rPr lang="en-US" sz="2400" b="1" i="1" dirty="0" err="1">
                <a:solidFill>
                  <a:srgbClr val="0070C0"/>
                </a:solidFill>
              </a:rPr>
              <a:t>bCb</a:t>
            </a:r>
            <a:r>
              <a:rPr lang="en-US" sz="2400" b="1" i="1" dirty="0">
                <a:solidFill>
                  <a:srgbClr val="0070C0"/>
                </a:solidFill>
              </a:rPr>
              <a:t> | #B</a:t>
            </a:r>
            <a:endParaRPr lang="en-US" sz="2400" dirty="0">
              <a:solidFill>
                <a:srgbClr val="0070C0"/>
              </a:solidFill>
            </a:endParaRPr>
          </a:p>
          <a:p>
            <a:pPr marL="800100" lvl="2" indent="0">
              <a:buNone/>
            </a:pPr>
            <a:r>
              <a:rPr lang="en-US" sz="2400" b="1" i="1" dirty="0">
                <a:solidFill>
                  <a:srgbClr val="0070C0"/>
                </a:solidFill>
              </a:rPr>
              <a:t>B </a:t>
            </a:r>
            <a:r>
              <a:rPr lang="en-US" sz="2400" b="1" dirty="0">
                <a:solidFill>
                  <a:srgbClr val="0070C0"/>
                </a:solidFill>
                <a:sym typeface="Wingdings" panose="05000000000000000000" pitchFamily="2" charset="2"/>
              </a:rPr>
              <a:t></a:t>
            </a:r>
            <a:r>
              <a:rPr lang="en-US" sz="2400" b="1" i="1" dirty="0">
                <a:solidFill>
                  <a:srgbClr val="0070C0"/>
                </a:solidFill>
              </a:rPr>
              <a:t> AB | </a:t>
            </a:r>
            <a:r>
              <a:rPr lang="en-US" sz="2400" b="1" dirty="0">
                <a:solidFill>
                  <a:srgbClr val="0070C0"/>
                </a:solidFill>
                <a:sym typeface="Symbol" panose="05050102010706020507" pitchFamily="18" charset="2"/>
              </a:rPr>
              <a:t></a:t>
            </a:r>
            <a:endParaRPr lang="en-US" sz="2400" dirty="0">
              <a:solidFill>
                <a:srgbClr val="0070C0"/>
              </a:solidFill>
            </a:endParaRPr>
          </a:p>
          <a:p>
            <a:pPr marL="800100" lvl="2" indent="0">
              <a:buNone/>
            </a:pPr>
            <a:r>
              <a:rPr lang="en-US" sz="2400" b="1" i="1" dirty="0">
                <a:solidFill>
                  <a:srgbClr val="0070C0"/>
                </a:solidFill>
              </a:rPr>
              <a:t>A </a:t>
            </a:r>
            <a:r>
              <a:rPr lang="en-US" sz="2400" b="1" dirty="0">
                <a:solidFill>
                  <a:srgbClr val="0070C0"/>
                </a:solidFill>
                <a:sym typeface="Wingdings" panose="05000000000000000000" pitchFamily="2" charset="2"/>
              </a:rPr>
              <a:t></a:t>
            </a:r>
            <a:r>
              <a:rPr lang="en-US" sz="2400" b="1" dirty="0">
                <a:solidFill>
                  <a:srgbClr val="0070C0"/>
                </a:solidFill>
              </a:rPr>
              <a:t> </a:t>
            </a:r>
            <a:r>
              <a:rPr lang="en-US" sz="2400" b="1" i="1" dirty="0">
                <a:solidFill>
                  <a:srgbClr val="0070C0"/>
                </a:solidFill>
              </a:rPr>
              <a:t>a | b</a:t>
            </a:r>
            <a:endParaRPr lang="en-US" sz="2400" dirty="0">
              <a:solidFill>
                <a:srgbClr val="0070C0"/>
              </a:solidFill>
            </a:endParaRPr>
          </a:p>
          <a:p>
            <a:endParaRPr lang="en-US" sz="2800" dirty="0">
              <a:solidFill>
                <a:srgbClr val="0070C0"/>
              </a:solidFill>
            </a:endParaRPr>
          </a:p>
        </p:txBody>
      </p:sp>
    </p:spTree>
    <p:extLst>
      <p:ext uri="{BB962C8B-B14F-4D97-AF65-F5344CB8AC3E}">
        <p14:creationId xmlns:p14="http://schemas.microsoft.com/office/powerpoint/2010/main" val="2148565241"/>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B3D4C69-ECD7-4E05-8511-968C66ECBEE6}">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96DB24A5-EA46-42B7-8CD9-05FDF5200F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B90A1D9-0B4D-4C87-A4C9-D9FF3A7E9B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AIUB 2020</Template>
  <TotalTime>1450</TotalTime>
  <Words>4070</Words>
  <Application>Microsoft Office PowerPoint</Application>
  <PresentationFormat>On-screen Show (4:3)</PresentationFormat>
  <Paragraphs>557</Paragraphs>
  <Slides>23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Arial</vt:lpstr>
      <vt:lpstr>Arial Black</vt:lpstr>
      <vt:lpstr>Book Antiqua</vt:lpstr>
      <vt:lpstr>Calibri</vt:lpstr>
      <vt:lpstr>Corbel</vt:lpstr>
      <vt:lpstr>Courier New</vt:lpstr>
      <vt:lpstr>Symbol</vt:lpstr>
      <vt:lpstr>Times New Roman</vt:lpstr>
      <vt:lpstr>Wingdings</vt:lpstr>
      <vt:lpstr>AIUB 2020</vt:lpstr>
      <vt:lpstr>Context-Free Languages (CFL)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Ambiguity and Parse Trees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Dr. Afroza Nahar</cp:lastModifiedBy>
  <cp:revision>331</cp:revision>
  <dcterms:created xsi:type="dcterms:W3CDTF">2020-07-03T15:11:23Z</dcterms:created>
  <dcterms:modified xsi:type="dcterms:W3CDTF">2023-07-18T03:21:50Z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