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F6FC4-EFC8-4069-AB60-8E280B3C13C1}" v="459" dt="2023-11-12T01:44:06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6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9355"/>
            <a:ext cx="8671783" cy="331924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cs typeface="Calibri Light"/>
              </a:rPr>
              <a:t>Retail Shop Management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  <a:cs typeface="Calibri"/>
              </a:rPr>
              <a:t>Rifah Tasnia Joita</a:t>
            </a:r>
          </a:p>
          <a:p>
            <a:pPr algn="r"/>
            <a:r>
              <a:rPr lang="en-US" dirty="0">
                <a:solidFill>
                  <a:schemeClr val="tx2"/>
                </a:solidFill>
                <a:cs typeface="Calibri"/>
              </a:rPr>
              <a:t>Roll: 1909005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pPr algn="r"/>
            <a:r>
              <a:rPr lang="en-US">
                <a:solidFill>
                  <a:schemeClr val="tx2"/>
                </a:solidFill>
                <a:cs typeface="Calibri"/>
              </a:rPr>
              <a:t>Dept: ECE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3" name="Rectangle 29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Right Triangle 29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01F0AF-50E1-DE6D-079C-CA765E2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6" y="746931"/>
            <a:ext cx="10765400" cy="1807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Posterama"/>
              </a:rPr>
              <a:t>Order Items Table:</a:t>
            </a:r>
            <a:br>
              <a:rPr lang="en-US" sz="3600" dirty="0">
                <a:solidFill>
                  <a:schemeClr val="tx2"/>
                </a:solidFill>
                <a:cs typeface="Posterama"/>
              </a:rPr>
            </a:b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10A2BC7-63AD-3CA5-3EB2-371BCAB9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0" y="2398114"/>
            <a:ext cx="10871913" cy="22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ight Triangle 253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2BA1C-E471-714A-12F7-72F51193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4" y="6284847"/>
            <a:ext cx="10743936" cy="401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cs typeface="Posterama"/>
              </a:rPr>
              <a:t>Figure: ER Diagram of the DBMS</a:t>
            </a:r>
            <a:endParaRPr lang="en-US" sz="1400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E172966C-B3F6-579C-1C7F-71E18E4B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" y="16463"/>
            <a:ext cx="11719774" cy="61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56C95-CAA8-4B0B-239B-D7A764B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355"/>
            <a:ext cx="10120656" cy="3973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chemeClr val="tx2"/>
                </a:solidFill>
                <a:cs typeface="Posterama"/>
              </a:rPr>
              <a:t>Entities are:</a:t>
            </a:r>
            <a:br>
              <a:rPr lang="en-US" sz="36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-Customers</a:t>
            </a:r>
            <a:br>
              <a:rPr lang="en-US" sz="28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-Staff</a:t>
            </a:r>
            <a:br>
              <a:rPr lang="en-US" sz="28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-Store</a:t>
            </a:r>
            <a:br>
              <a:rPr lang="en-US" sz="28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-Category</a:t>
            </a:r>
            <a:br>
              <a:rPr lang="en-US" sz="28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-Brand</a:t>
            </a:r>
            <a:br>
              <a:rPr lang="en-US" sz="28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-Product</a:t>
            </a:r>
            <a:br>
              <a:rPr lang="en-US" sz="2800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-Order Item</a:t>
            </a:r>
            <a:endParaRPr lang="en-US" sz="3600" dirty="0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74223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39D690-AF61-8DDF-5741-0D38C463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56715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cs typeface="Posterama"/>
              </a:rPr>
              <a:t>Customer Table:</a:t>
            </a:r>
            <a:br>
              <a:rPr lang="en-US" sz="5400" dirty="0">
                <a:solidFill>
                  <a:schemeClr val="tx2"/>
                </a:solidFill>
                <a:cs typeface="Posterama"/>
              </a:rPr>
            </a:br>
            <a:br>
              <a:rPr lang="en-US" sz="5400" dirty="0">
                <a:solidFill>
                  <a:schemeClr val="tx2"/>
                </a:solidFill>
                <a:cs typeface="Posterama"/>
              </a:rPr>
            </a:br>
            <a:br>
              <a:rPr lang="en-US" sz="5400" dirty="0">
                <a:solidFill>
                  <a:schemeClr val="tx2"/>
                </a:solidFill>
                <a:cs typeface="Posterama"/>
              </a:rPr>
            </a:br>
            <a:br>
              <a:rPr lang="en-US" sz="5400" dirty="0">
                <a:solidFill>
                  <a:schemeClr val="tx2"/>
                </a:solidFill>
                <a:cs typeface="Posterama"/>
              </a:rPr>
            </a:br>
            <a:br>
              <a:rPr lang="en-US" sz="5400" dirty="0">
                <a:solidFill>
                  <a:schemeClr val="tx2"/>
                </a:solidFill>
                <a:cs typeface="Posterama"/>
              </a:rPr>
            </a:br>
            <a:br>
              <a:rPr lang="en-US" sz="5400" dirty="0">
                <a:solidFill>
                  <a:schemeClr val="tx2"/>
                </a:solidFill>
                <a:cs typeface="Posterama"/>
              </a:rPr>
            </a:br>
            <a:br>
              <a:rPr lang="en-US" sz="5400" dirty="0">
                <a:cs typeface="Posterama"/>
              </a:rPr>
            </a:br>
            <a:endParaRPr lang="en-US" sz="5400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5" name="Picture 4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7B393876-C33E-1175-B008-3E79302D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9" y="2052224"/>
            <a:ext cx="7448281" cy="36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3BAE4A-D0A9-FF9D-1D01-99B193D4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597431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Staff Table:</a:t>
            </a:r>
          </a:p>
        </p:txBody>
      </p:sp>
      <p:pic>
        <p:nvPicPr>
          <p:cNvPr id="4" name="Content Placeholder 3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90C34E34-27E1-1D58-8B28-73D3C22A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87" y="2055370"/>
            <a:ext cx="8993745" cy="1952342"/>
          </a:xfrm>
        </p:spPr>
      </p:pic>
    </p:spTree>
    <p:extLst>
      <p:ext uri="{BB962C8B-B14F-4D97-AF65-F5344CB8AC3E}">
        <p14:creationId xmlns:p14="http://schemas.microsoft.com/office/powerpoint/2010/main" val="4981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Right Triangle 16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AD7CA0-45AB-82BC-A34D-0E3C43A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6" y="746931"/>
            <a:ext cx="10765400" cy="17756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Posterama"/>
              </a:rPr>
              <a:t>Store:</a:t>
            </a:r>
            <a:br>
              <a:rPr lang="en-US" sz="3600" dirty="0">
                <a:solidFill>
                  <a:schemeClr val="tx2"/>
                </a:solidFill>
                <a:cs typeface="Posterama"/>
              </a:rPr>
            </a:b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BA9A451-8495-560C-0A9F-147C4B0F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32" y="1975969"/>
            <a:ext cx="6224386" cy="21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8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4E8420-4AAC-483B-207A-6C3FA0B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78" y="746931"/>
            <a:ext cx="10754668" cy="1668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Posterama"/>
              </a:rPr>
              <a:t>Category Table:</a:t>
            </a:r>
            <a:br>
              <a:rPr lang="en-US" sz="3600" dirty="0">
                <a:solidFill>
                  <a:schemeClr val="tx2"/>
                </a:solidFill>
                <a:cs typeface="Posterama"/>
              </a:rPr>
            </a:b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4" name="Picture 3" descr="A black rectangular box with white text&#10;&#10;Description automatically generated">
            <a:extLst>
              <a:ext uri="{FF2B5EF4-FFF2-40B4-BE49-F238E27FC236}">
                <a16:creationId xmlns:a16="http://schemas.microsoft.com/office/drawing/2014/main" id="{081E5472-D8BF-BEAF-BB55-E15C375D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10" y="2197793"/>
            <a:ext cx="6925747" cy="26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71CA78-FB16-0C50-828A-5506A9ED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6" y="746931"/>
            <a:ext cx="10765400" cy="1807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Brand Table:</a:t>
            </a:r>
            <a:br>
              <a:rPr lang="en-US" sz="5400" dirty="0"/>
            </a:b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4" name="Picture 3" descr="A black rectangular box with white text&#10;&#10;Description automatically generated">
            <a:extLst>
              <a:ext uri="{FF2B5EF4-FFF2-40B4-BE49-F238E27FC236}">
                <a16:creationId xmlns:a16="http://schemas.microsoft.com/office/drawing/2014/main" id="{2F3AB39C-ADF8-0DCA-F4D6-C59E289B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54" y="2429145"/>
            <a:ext cx="6102975" cy="19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EBA00E-698A-177A-E77A-24F1E22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Posterama"/>
              </a:rPr>
              <a:t>Product Table:</a:t>
            </a:r>
            <a:br>
              <a:rPr lang="en-US" sz="3600" dirty="0">
                <a:solidFill>
                  <a:schemeClr val="tx2"/>
                </a:solidFill>
                <a:cs typeface="Posterama"/>
              </a:rPr>
            </a:br>
            <a:br>
              <a:rPr lang="en-US" sz="3600" dirty="0">
                <a:cs typeface="Posterama"/>
              </a:rPr>
            </a:br>
            <a:endParaRPr lang="en-US" sz="5400">
              <a:solidFill>
                <a:schemeClr val="tx2"/>
              </a:solidFill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D447614-D55C-9509-3B6B-9C378C5C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50" y="2668269"/>
            <a:ext cx="9208393" cy="26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835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SineVTI</vt:lpstr>
      <vt:lpstr>Retail Shop Management</vt:lpstr>
      <vt:lpstr>Figure: ER Diagram of the DBMS</vt:lpstr>
      <vt:lpstr>Entities are: -Customers -Staff -Store -Category -Brand -Product -Order Item</vt:lpstr>
      <vt:lpstr>Customer Table:       </vt:lpstr>
      <vt:lpstr>Staff Table:</vt:lpstr>
      <vt:lpstr>Store: </vt:lpstr>
      <vt:lpstr>Category Table: </vt:lpstr>
      <vt:lpstr>Brand Table: </vt:lpstr>
      <vt:lpstr>Product Table:  </vt:lpstr>
      <vt:lpstr>Order Items Table: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2023-11-11T18:13:39Z</dcterms:created>
  <dcterms:modified xsi:type="dcterms:W3CDTF">2023-11-12T01:44:24Z</dcterms:modified>
</cp:coreProperties>
</file>