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sldIdLst>
    <p:sldId id="256" r:id="rId2"/>
    <p:sldId id="257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3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7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1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271831-FF1D-484D-AF73-A91D559C7D9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C92F-FED5-4FF8-9F7D-5FAD738B6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262131"/>
            <a:ext cx="6631906" cy="212453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CSE465</a:t>
            </a:r>
            <a:br>
              <a:rPr lang="en-US" sz="4400" dirty="0" smtClean="0"/>
            </a:br>
            <a:r>
              <a:rPr lang="en-US" sz="4400" dirty="0" err="1" smtClean="0"/>
              <a:t>Project:Fruit</a:t>
            </a:r>
            <a:r>
              <a:rPr lang="en-US" sz="4400" dirty="0" smtClean="0"/>
              <a:t> Detection from Images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Submitted by:</a:t>
            </a:r>
          </a:p>
          <a:p>
            <a:r>
              <a:rPr lang="en-US" dirty="0" err="1"/>
              <a:t>Umme</a:t>
            </a:r>
            <a:r>
              <a:rPr lang="en-US" dirty="0"/>
              <a:t> </a:t>
            </a:r>
            <a:r>
              <a:rPr lang="en-US" dirty="0" err="1"/>
              <a:t>sumaiya</a:t>
            </a:r>
            <a:r>
              <a:rPr lang="en-US" dirty="0"/>
              <a:t> </a:t>
            </a:r>
            <a:r>
              <a:rPr lang="en-US" dirty="0" smtClean="0"/>
              <a:t>– 1713042042</a:t>
            </a:r>
          </a:p>
          <a:p>
            <a:r>
              <a:rPr lang="en-US" dirty="0" smtClean="0"/>
              <a:t>RIFAH SHANJIDA -1812285042</a:t>
            </a:r>
          </a:p>
          <a:p>
            <a:r>
              <a:rPr lang="en-US" sz="1600" dirty="0" smtClean="0"/>
              <a:t>Submitted to: Mohammad </a:t>
            </a:r>
            <a:r>
              <a:rPr lang="en-US" sz="1600" dirty="0" err="1" smtClean="0"/>
              <a:t>Ashrafuzzaman</a:t>
            </a:r>
            <a:r>
              <a:rPr lang="en-US" sz="1600" dirty="0" smtClean="0"/>
              <a:t> Khan(AZK)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269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of this project is to detect different kinds of fruits . There are lot of fruits in so many countries and we are not familiar with all of them. So if we can implement a project to know fruits from different countries then it can be helpful</a:t>
            </a:r>
            <a:r>
              <a:rPr lang="en-US" dirty="0"/>
              <a:t>. The project is interesting because a lot of fruits are around us and we don’t know the names of many fruits. So it will be interesting if we can implement this </a:t>
            </a:r>
            <a:r>
              <a:rPr lang="en-US" dirty="0" smtClean="0"/>
              <a:t>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&amp; Algorithms that were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the data source from </a:t>
            </a:r>
            <a:r>
              <a:rPr lang="en-US" dirty="0" err="1" smtClean="0"/>
              <a:t>Kaggle</a:t>
            </a:r>
            <a:r>
              <a:rPr lang="en-US" dirty="0" smtClean="0"/>
              <a:t>. It has 19137 color images.</a:t>
            </a:r>
          </a:p>
          <a:p>
            <a:r>
              <a:rPr lang="en-US" dirty="0" smtClean="0"/>
              <a:t>The number of output class are 29 in the dataset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Implementing Method:</a:t>
            </a:r>
          </a:p>
          <a:p>
            <a:pPr marL="0" indent="0">
              <a:buNone/>
            </a:pPr>
            <a:r>
              <a:rPr lang="en-US" dirty="0" smtClean="0"/>
              <a:t> Convolutional Neural Network(CNN) &amp;</a:t>
            </a:r>
          </a:p>
          <a:p>
            <a:pPr marL="0" indent="0">
              <a:buNone/>
            </a:pPr>
            <a:r>
              <a:rPr lang="en-US" dirty="0" smtClean="0"/>
              <a:t> Transfer Learning (VGG-16)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5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Converted image into size 224x224x3</a:t>
            </a:r>
          </a:p>
          <a:p>
            <a:r>
              <a:rPr lang="en-US" dirty="0" smtClean="0"/>
              <a:t>Applied Random crop and random rotation for image augmentation</a:t>
            </a:r>
          </a:p>
          <a:p>
            <a:r>
              <a:rPr lang="en-US" dirty="0" smtClean="0"/>
              <a:t>Applied Normalization on the pixels to have values from range 0 to 1.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40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Tuning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used VGG16</a:t>
            </a:r>
          </a:p>
          <a:p>
            <a:r>
              <a:rPr lang="en-US" dirty="0" smtClean="0"/>
              <a:t>Freeze the </a:t>
            </a:r>
            <a:r>
              <a:rPr lang="en-US" dirty="0" err="1" smtClean="0"/>
              <a:t>cnn</a:t>
            </a:r>
            <a:r>
              <a:rPr lang="en-US" dirty="0" smtClean="0"/>
              <a:t> layers &amp; modified the linear layer to have 29 class</a:t>
            </a:r>
          </a:p>
          <a:p>
            <a:r>
              <a:rPr lang="en-US" dirty="0" smtClean="0"/>
              <a:t>CNN worked as feature extractor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pPr marL="0" indent="0">
              <a:buNone/>
            </a:pPr>
            <a:r>
              <a:rPr lang="en-US" dirty="0" smtClean="0"/>
              <a:t> Optimizer Function: Stochastic Gradient Descent</a:t>
            </a:r>
          </a:p>
          <a:p>
            <a:pPr marL="0" indent="0">
              <a:buNone/>
            </a:pPr>
            <a:r>
              <a:rPr lang="en-US" dirty="0" smtClean="0"/>
              <a:t>Loss Function: Cross Entropy Loss</a:t>
            </a:r>
          </a:p>
          <a:p>
            <a:pPr marL="0" indent="0">
              <a:buNone/>
            </a:pPr>
            <a:r>
              <a:rPr lang="en-US" dirty="0" smtClean="0"/>
              <a:t>Learning Rate: 0.001</a:t>
            </a:r>
          </a:p>
          <a:p>
            <a:pPr marL="0" indent="0">
              <a:buNone/>
            </a:pPr>
            <a:r>
              <a:rPr lang="en-US" dirty="0" smtClean="0"/>
              <a:t>Epochs: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images in our training and test data set were similar. So the test accuracy that we got is 92%. But if we use random images then the </a:t>
            </a:r>
            <a:r>
              <a:rPr lang="en-US" dirty="0" err="1" smtClean="0"/>
              <a:t>the</a:t>
            </a:r>
            <a:r>
              <a:rPr lang="en-US" dirty="0" smtClean="0"/>
              <a:t> prediction is not correct sometimes and it gives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0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272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CSE465 Project:Fruit Detection from Images</vt:lpstr>
      <vt:lpstr>Idea</vt:lpstr>
      <vt:lpstr>Dataset &amp; Algorithms that were used</vt:lpstr>
      <vt:lpstr>Dataset Preprocessing</vt:lpstr>
      <vt:lpstr>Model Tuning &amp; Training</vt:lpstr>
      <vt:lpstr>Result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CSE465 Project Idea:Fruit Detection from Images</dc:title>
  <dc:creator>hp</dc:creator>
  <cp:lastModifiedBy>DELL</cp:lastModifiedBy>
  <cp:revision>13</cp:revision>
  <dcterms:created xsi:type="dcterms:W3CDTF">2020-11-30T13:18:27Z</dcterms:created>
  <dcterms:modified xsi:type="dcterms:W3CDTF">2021-11-07T07:01:59Z</dcterms:modified>
</cp:coreProperties>
</file>