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951-46A1-872E-8B61-AEDF52C5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C7114-3DF2-E8F8-EDE4-26B049B63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A231-F2E0-1A89-1A40-D929B8B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B626-2F3F-6568-6DCA-591B8CB5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24C7-9D78-5059-2102-3C7327F1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45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8E8F-4165-1F72-2871-2687A688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F608-6CE6-2545-D9F8-36D41A9D7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9E5E-9738-42E3-C105-CADBD974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D1EE-8725-4829-3C86-9BD6511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EDB9-0E05-F873-CD94-4FA2418C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64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77E03-6798-5446-197E-F7768FC77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950B-B837-886B-84A8-6AD307474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FA32-08C2-5395-9FDA-9137BB06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DFE6-8FF0-039C-F9C6-0FAD70C5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062A-6514-A2BC-A0FE-6BBBA14D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57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4DA3-C6F5-6929-B37C-EC75DF3A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61E4-308D-3970-6B41-4A36E344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7190-A1FC-87F0-C196-BDAF3425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72DB-1F51-ED0E-8A5B-FC95A617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D40C-3764-5330-7ED6-C24B11C6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4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9147-449A-6981-2DD4-7BC660C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6627-F121-6F61-2CFD-FA5B040F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B7E1-9BE9-8D6C-0420-9D0E47AE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EDA3-8458-450F-1875-A8A6A313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63BB-DEBA-BC5A-5929-10829880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28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088D-FFD4-942D-E929-4B8AB27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E9CD-DDFE-DBEC-D996-19126E895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0FAA4-74BB-E4B1-6653-CD6E359AF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ADF4-43AD-AC43-A036-7B04296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5CF41-4B6E-37D5-92B4-A3CEC97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0925-A912-9B90-2908-4EACB87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766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6288-0345-483B-5F1F-36B64C01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A1F70-2551-CA2A-6779-C69DE22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9D9F-243A-4E5B-53DF-A3107BDE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DBA8-FDC9-CC66-93C9-5D4471AC0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64474-97DF-1815-8066-928ED565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7C3F6-6A76-69AF-B45D-E04D1657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872DE-6933-B1B9-BF18-BC0065AB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3F3BA-542A-428F-C7FA-21761ABC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879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B45B-31E5-A869-AC1A-C50853B4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13A4F-F906-B598-5B66-ABF12AD0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38018-7E6F-58AA-AA67-0355246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3BE7F-BADA-4406-B8B4-F3304280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2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4D67-6601-D003-8B36-834A2B55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D50BC-5568-8D4C-E5B1-C7B6DB34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200DE-C211-654F-FEC8-0B77023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05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5FBA-787E-5BFD-871C-92D02591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FFEE-9504-6F6A-7E21-79FDDD98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6E2B1-C079-6223-E946-3E89CDFD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AE8D6-5CB3-0636-9D30-4CC50F93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3FE7-230F-4635-53C2-17D7368F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2451-6078-9BEE-E772-FEADCC99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01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A47-418E-67FD-4C72-66335339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55398-0436-3D47-A9BF-104B682F5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2B6A8-181F-AD00-9748-94D00303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23EF5-7623-2BD7-AA17-5D83DD5F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2467-E89B-1D3C-243D-952D48D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D3E3-1E41-1574-31AF-EBD60BA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8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9872-CDE5-3941-2EAB-F567F77D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86F3-38C9-4C0B-BBC5-895BCD7A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E192-8AB3-EC04-2EE3-F1F5C32AA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2869-2609-4924-8CCF-D45F646DE327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4549-B6D5-C5D2-C6A1-6EE1A3FE8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D39F-9729-6495-6A4E-DC9C0FDA8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3728-6066-4925-B693-D3F5DF5F54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37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BB98DD-8F20-ECA4-D5F9-93CA567B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7" y="155949"/>
            <a:ext cx="2889704" cy="736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E97DB7-6462-B6AF-1F7C-C190E20D0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9644"/>
            <a:ext cx="9144000" cy="126552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sz="4800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endParaRPr lang="en-ID" sz="4800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C6F5B-C560-B134-9635-3B8EE452AA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2279" y="4275489"/>
            <a:ext cx="914400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Oleh :</a:t>
            </a:r>
          </a:p>
          <a:p>
            <a:pPr algn="ctr"/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Muhammad </a:t>
            </a:r>
            <a:r>
              <a:rPr lang="en-US" sz="2000" dirty="0" err="1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Rifandy</a:t>
            </a:r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Syahermi</a:t>
            </a:r>
            <a:endParaRPr lang="en-US" sz="2000" dirty="0">
              <a:latin typeface="Poppins" panose="00000500000000000000" pitchFamily="2" charset="0"/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pic>
        <p:nvPicPr>
          <p:cNvPr id="8" name="Picture 4" descr="The Rise of NoSQL Databases – samirbehara">
            <a:extLst>
              <a:ext uri="{FF2B5EF4-FFF2-40B4-BE49-F238E27FC236}">
                <a16:creationId xmlns:a16="http://schemas.microsoft.com/office/drawing/2014/main" id="{625FFA4E-6E8A-80DB-AA24-4586177B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88" y="5626923"/>
            <a:ext cx="1039006" cy="10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2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73346B9-8BCE-46A3-A610-FE7A90B4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B326-7715-D54A-4978-16516FC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8F48E-B548-94B0-78AD-8AAD5EB2C07E}"/>
              </a:ext>
            </a:extLst>
          </p:cNvPr>
          <p:cNvSpPr txBox="1">
            <a:spLocks/>
          </p:cNvSpPr>
          <p:nvPr/>
        </p:nvSpPr>
        <p:spPr>
          <a:xfrm>
            <a:off x="212030" y="514770"/>
            <a:ext cx="6085253" cy="94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ED267-1863-DC33-68D8-AB53BD6E5935}"/>
              </a:ext>
            </a:extLst>
          </p:cNvPr>
          <p:cNvSpPr txBox="1"/>
          <p:nvPr/>
        </p:nvSpPr>
        <p:spPr>
          <a:xfrm>
            <a:off x="212030" y="1678163"/>
            <a:ext cx="6948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 pada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mengetik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“use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namaDatabase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” </a:t>
            </a:r>
          </a:p>
          <a:p>
            <a:pPr algn="just"/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643B13-6468-75EF-260B-408BEEF7B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68" y="3801956"/>
            <a:ext cx="4450085" cy="1149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0094B5-2EBB-C8A5-A7EB-3D08CD7FEF8B}"/>
              </a:ext>
            </a:extLst>
          </p:cNvPr>
          <p:cNvSpPr txBox="1"/>
          <p:nvPr/>
        </p:nvSpPr>
        <p:spPr>
          <a:xfrm>
            <a:off x="5158716" y="2464012"/>
            <a:ext cx="646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Apabila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 Kita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db.dropDatabase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”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E9DEC-80A3-0E10-7AD9-3DF5C7EB2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36" y="4403004"/>
            <a:ext cx="5040796" cy="9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73346B9-8BCE-46A3-A610-FE7A90B4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B326-7715-D54A-4978-16516FC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8F48E-B548-94B0-78AD-8AAD5EB2C07E}"/>
              </a:ext>
            </a:extLst>
          </p:cNvPr>
          <p:cNvSpPr txBox="1">
            <a:spLocks/>
          </p:cNvSpPr>
          <p:nvPr/>
        </p:nvSpPr>
        <p:spPr>
          <a:xfrm>
            <a:off x="212030" y="514770"/>
            <a:ext cx="6085253" cy="94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ED267-1863-DC33-68D8-AB53BD6E5935}"/>
              </a:ext>
            </a:extLst>
          </p:cNvPr>
          <p:cNvSpPr txBox="1"/>
          <p:nvPr/>
        </p:nvSpPr>
        <p:spPr>
          <a:xfrm>
            <a:off x="281041" y="1678163"/>
            <a:ext cx="111230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“show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dbs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/show databases” </a:t>
            </a:r>
          </a:p>
          <a:p>
            <a:pPr algn="just"/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73C13-F62A-5149-8C82-CE9A1E6A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0" y="3809119"/>
            <a:ext cx="471619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73346B9-8BCE-46A3-A610-FE7A90B4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B326-7715-D54A-4978-16516FC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8F48E-B548-94B0-78AD-8AAD5EB2C07E}"/>
              </a:ext>
            </a:extLst>
          </p:cNvPr>
          <p:cNvSpPr txBox="1">
            <a:spLocks/>
          </p:cNvSpPr>
          <p:nvPr/>
        </p:nvSpPr>
        <p:spPr>
          <a:xfrm>
            <a:off x="212030" y="514770"/>
            <a:ext cx="6085253" cy="94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ED267-1863-DC33-68D8-AB53BD6E5935}"/>
              </a:ext>
            </a:extLst>
          </p:cNvPr>
          <p:cNvSpPr txBox="1"/>
          <p:nvPr/>
        </p:nvSpPr>
        <p:spPr>
          <a:xfrm>
            <a:off x="281041" y="1678163"/>
            <a:ext cx="111230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namaKoleksi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”)” </a:t>
            </a:r>
          </a:p>
          <a:p>
            <a:pPr algn="just"/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871BE-C2EF-56CC-38C5-75F9EC8B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15" y="3888703"/>
            <a:ext cx="6951274" cy="1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73346B9-8BCE-46A3-A610-FE7A90B4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B326-7715-D54A-4978-16516FC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8F48E-B548-94B0-78AD-8AAD5EB2C07E}"/>
              </a:ext>
            </a:extLst>
          </p:cNvPr>
          <p:cNvSpPr txBox="1">
            <a:spLocks/>
          </p:cNvSpPr>
          <p:nvPr/>
        </p:nvSpPr>
        <p:spPr>
          <a:xfrm>
            <a:off x="212030" y="514770"/>
            <a:ext cx="6085253" cy="94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ED267-1863-DC33-68D8-AB53BD6E5935}"/>
              </a:ext>
            </a:extLst>
          </p:cNvPr>
          <p:cNvSpPr txBox="1"/>
          <p:nvPr/>
        </p:nvSpPr>
        <p:spPr>
          <a:xfrm>
            <a:off x="281041" y="1678163"/>
            <a:ext cx="111230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namaKoleksi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”)” </a:t>
            </a:r>
          </a:p>
          <a:p>
            <a:pPr algn="just"/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871BE-C2EF-56CC-38C5-75F9EC8B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15" y="3888703"/>
            <a:ext cx="6951274" cy="1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73346B9-8BCE-46A3-A610-FE7A90B4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B326-7715-D54A-4978-16516FC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8F48E-B548-94B0-78AD-8AAD5EB2C07E}"/>
              </a:ext>
            </a:extLst>
          </p:cNvPr>
          <p:cNvSpPr txBox="1">
            <a:spLocks/>
          </p:cNvSpPr>
          <p:nvPr/>
        </p:nvSpPr>
        <p:spPr>
          <a:xfrm>
            <a:off x="212030" y="384201"/>
            <a:ext cx="8707683" cy="1224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Memasukkan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ED267-1863-DC33-68D8-AB53BD6E5935}"/>
              </a:ext>
            </a:extLst>
          </p:cNvPr>
          <p:cNvSpPr txBox="1"/>
          <p:nvPr/>
        </p:nvSpPr>
        <p:spPr>
          <a:xfrm>
            <a:off x="281041" y="1798934"/>
            <a:ext cx="111230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Langkah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data/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“insert = {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masukan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} ” </a:t>
            </a:r>
          </a:p>
          <a:p>
            <a:pPr algn="just"/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058231-6F74-4AD0-8F86-659FEACA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520" y="3300309"/>
            <a:ext cx="7134959" cy="18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73346B9-8BCE-46A3-A610-FE7A90B4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B326-7715-D54A-4978-16516FC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D8F48E-B548-94B0-78AD-8AAD5EB2C07E}"/>
              </a:ext>
            </a:extLst>
          </p:cNvPr>
          <p:cNvSpPr txBox="1">
            <a:spLocks/>
          </p:cNvSpPr>
          <p:nvPr/>
        </p:nvSpPr>
        <p:spPr>
          <a:xfrm>
            <a:off x="212030" y="384201"/>
            <a:ext cx="8707683" cy="1224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 yang </a:t>
            </a:r>
            <a:r>
              <a:rPr lang="en-US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US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Collection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ED267-1863-DC33-68D8-AB53BD6E5935}"/>
              </a:ext>
            </a:extLst>
          </p:cNvPr>
          <p:cNvSpPr txBox="1"/>
          <p:nvPr/>
        </p:nvSpPr>
        <p:spPr>
          <a:xfrm>
            <a:off x="281041" y="1798934"/>
            <a:ext cx="111230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diinsert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pada collection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Langkah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terakhir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memastikan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tersimpan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db.namaKoleksi.find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()” </a:t>
            </a:r>
          </a:p>
          <a:p>
            <a:pPr algn="just"/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Contohnya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D4CFB-13C7-4CF2-89E8-03BB5FE7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734" y="3592861"/>
            <a:ext cx="4764466" cy="22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BB98DD-8F20-ECA4-D5F9-93CA567B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7" y="155949"/>
            <a:ext cx="2889704" cy="736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E97DB7-6462-B6AF-1F7C-C190E20D0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9684"/>
            <a:ext cx="9144000" cy="142208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b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D" sz="4800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4" descr="The Rise of NoSQL Databases – samirbehara">
            <a:extLst>
              <a:ext uri="{FF2B5EF4-FFF2-40B4-BE49-F238E27FC236}">
                <a16:creationId xmlns:a16="http://schemas.microsoft.com/office/drawing/2014/main" id="{625FFA4E-6E8A-80DB-AA24-4586177B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88" y="5626923"/>
            <a:ext cx="1039006" cy="10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Proses Pembuatan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MongoDB</dc:title>
  <dc:creator>DM-08</dc:creator>
  <cp:lastModifiedBy>m.tsaninurramadhan@outlook.com</cp:lastModifiedBy>
  <cp:revision>2</cp:revision>
  <dcterms:created xsi:type="dcterms:W3CDTF">2023-02-07T13:26:14Z</dcterms:created>
  <dcterms:modified xsi:type="dcterms:W3CDTF">2023-02-09T17:24:36Z</dcterms:modified>
</cp:coreProperties>
</file>