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91957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968" y="2062083"/>
            <a:ext cx="14381639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948" y="6617911"/>
            <a:ext cx="12689681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39999" indent="0" algn="ctr">
              <a:buNone/>
              <a:defRPr sz="3675"/>
            </a:lvl2pPr>
            <a:lvl3pPr marL="1679999" indent="0" algn="ctr">
              <a:buNone/>
              <a:defRPr sz="3307"/>
            </a:lvl3pPr>
            <a:lvl4pPr marL="2519999" indent="0" algn="ctr">
              <a:buNone/>
              <a:defRPr sz="2939"/>
            </a:lvl4pPr>
            <a:lvl5pPr marL="3359997" indent="0" algn="ctr">
              <a:buNone/>
              <a:defRPr sz="2939"/>
            </a:lvl5pPr>
            <a:lvl6pPr marL="4199998" indent="0" algn="ctr">
              <a:buNone/>
              <a:defRPr sz="2939"/>
            </a:lvl6pPr>
            <a:lvl7pPr marL="5039996" indent="0" algn="ctr">
              <a:buNone/>
              <a:defRPr sz="2939"/>
            </a:lvl7pPr>
            <a:lvl8pPr marL="5879996" indent="0" algn="ctr">
              <a:buNone/>
              <a:defRPr sz="2939"/>
            </a:lvl8pPr>
            <a:lvl9pPr marL="6719994" indent="0" algn="ctr">
              <a:buNone/>
              <a:defRPr sz="29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39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0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8073" y="670834"/>
            <a:ext cx="3648283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224" y="670834"/>
            <a:ext cx="10733355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49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9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11" y="3141251"/>
            <a:ext cx="14593133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411" y="8432079"/>
            <a:ext cx="14593133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39999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7999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19999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4pPr>
            <a:lvl5pPr marL="3359997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5pPr>
            <a:lvl6pPr marL="4199998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6pPr>
            <a:lvl7pPr marL="5039996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7pPr>
            <a:lvl8pPr marL="5879996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8pPr>
            <a:lvl9pPr marL="6719994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12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222" y="3354164"/>
            <a:ext cx="7190820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5535" y="3354164"/>
            <a:ext cx="7190820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91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6" y="670837"/>
            <a:ext cx="14593133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26" y="3088748"/>
            <a:ext cx="715777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39999" indent="0">
              <a:buNone/>
              <a:defRPr sz="3675" b="1"/>
            </a:lvl2pPr>
            <a:lvl3pPr marL="1679999" indent="0">
              <a:buNone/>
              <a:defRPr sz="3307" b="1"/>
            </a:lvl3pPr>
            <a:lvl4pPr marL="2519999" indent="0">
              <a:buNone/>
              <a:defRPr sz="2939" b="1"/>
            </a:lvl4pPr>
            <a:lvl5pPr marL="3359997" indent="0">
              <a:buNone/>
              <a:defRPr sz="2939" b="1"/>
            </a:lvl5pPr>
            <a:lvl6pPr marL="4199998" indent="0">
              <a:buNone/>
              <a:defRPr sz="2939" b="1"/>
            </a:lvl6pPr>
            <a:lvl7pPr marL="5039996" indent="0">
              <a:buNone/>
              <a:defRPr sz="2939" b="1"/>
            </a:lvl7pPr>
            <a:lvl8pPr marL="5879996" indent="0">
              <a:buNone/>
              <a:defRPr sz="2939" b="1"/>
            </a:lvl8pPr>
            <a:lvl9pPr marL="6719994" indent="0">
              <a:buNone/>
              <a:defRPr sz="2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426" y="4602496"/>
            <a:ext cx="7157773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5536" y="3088748"/>
            <a:ext cx="71930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39999" indent="0">
              <a:buNone/>
              <a:defRPr sz="3675" b="1"/>
            </a:lvl2pPr>
            <a:lvl3pPr marL="1679999" indent="0">
              <a:buNone/>
              <a:defRPr sz="3307" b="1"/>
            </a:lvl3pPr>
            <a:lvl4pPr marL="2519999" indent="0">
              <a:buNone/>
              <a:defRPr sz="2939" b="1"/>
            </a:lvl4pPr>
            <a:lvl5pPr marL="3359997" indent="0">
              <a:buNone/>
              <a:defRPr sz="2939" b="1"/>
            </a:lvl5pPr>
            <a:lvl6pPr marL="4199998" indent="0">
              <a:buNone/>
              <a:defRPr sz="2939" b="1"/>
            </a:lvl6pPr>
            <a:lvl7pPr marL="5039996" indent="0">
              <a:buNone/>
              <a:defRPr sz="2939" b="1"/>
            </a:lvl7pPr>
            <a:lvl8pPr marL="5879996" indent="0">
              <a:buNone/>
              <a:defRPr sz="2939" b="1"/>
            </a:lvl8pPr>
            <a:lvl9pPr marL="6719994" indent="0">
              <a:buNone/>
              <a:defRPr sz="2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5536" y="4602496"/>
            <a:ext cx="7193023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26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0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6" y="840000"/>
            <a:ext cx="545700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023" y="1814168"/>
            <a:ext cx="8565535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6" y="3779997"/>
            <a:ext cx="5457003" cy="7002911"/>
          </a:xfrm>
        </p:spPr>
        <p:txBody>
          <a:bodyPr/>
          <a:lstStyle>
            <a:lvl1pPr marL="0" indent="0">
              <a:buNone/>
              <a:defRPr sz="2939"/>
            </a:lvl1pPr>
            <a:lvl2pPr marL="839999" indent="0">
              <a:buNone/>
              <a:defRPr sz="2571"/>
            </a:lvl2pPr>
            <a:lvl3pPr marL="1679999" indent="0">
              <a:buNone/>
              <a:defRPr sz="2205"/>
            </a:lvl3pPr>
            <a:lvl4pPr marL="2519999" indent="0">
              <a:buNone/>
              <a:defRPr sz="1837"/>
            </a:lvl4pPr>
            <a:lvl5pPr marL="3359997" indent="0">
              <a:buNone/>
              <a:defRPr sz="1837"/>
            </a:lvl5pPr>
            <a:lvl6pPr marL="4199998" indent="0">
              <a:buNone/>
              <a:defRPr sz="1837"/>
            </a:lvl6pPr>
            <a:lvl7pPr marL="5039996" indent="0">
              <a:buNone/>
              <a:defRPr sz="1837"/>
            </a:lvl7pPr>
            <a:lvl8pPr marL="5879996" indent="0">
              <a:buNone/>
              <a:defRPr sz="1837"/>
            </a:lvl8pPr>
            <a:lvl9pPr marL="6719994" indent="0">
              <a:buNone/>
              <a:defRPr sz="18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31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6" y="840000"/>
            <a:ext cx="545700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3023" y="1814168"/>
            <a:ext cx="8565535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39999" indent="0">
              <a:buNone/>
              <a:defRPr sz="5144"/>
            </a:lvl2pPr>
            <a:lvl3pPr marL="1679999" indent="0">
              <a:buNone/>
              <a:defRPr sz="4410"/>
            </a:lvl3pPr>
            <a:lvl4pPr marL="2519999" indent="0">
              <a:buNone/>
              <a:defRPr sz="3675"/>
            </a:lvl4pPr>
            <a:lvl5pPr marL="3359997" indent="0">
              <a:buNone/>
              <a:defRPr sz="3675"/>
            </a:lvl5pPr>
            <a:lvl6pPr marL="4199998" indent="0">
              <a:buNone/>
              <a:defRPr sz="3675"/>
            </a:lvl6pPr>
            <a:lvl7pPr marL="5039996" indent="0">
              <a:buNone/>
              <a:defRPr sz="3675"/>
            </a:lvl7pPr>
            <a:lvl8pPr marL="5879996" indent="0">
              <a:buNone/>
              <a:defRPr sz="3675"/>
            </a:lvl8pPr>
            <a:lvl9pPr marL="6719994" indent="0">
              <a:buNone/>
              <a:defRPr sz="3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6" y="3779997"/>
            <a:ext cx="5457003" cy="7002911"/>
          </a:xfrm>
        </p:spPr>
        <p:txBody>
          <a:bodyPr/>
          <a:lstStyle>
            <a:lvl1pPr marL="0" indent="0">
              <a:buNone/>
              <a:defRPr sz="2939"/>
            </a:lvl1pPr>
            <a:lvl2pPr marL="839999" indent="0">
              <a:buNone/>
              <a:defRPr sz="2571"/>
            </a:lvl2pPr>
            <a:lvl3pPr marL="1679999" indent="0">
              <a:buNone/>
              <a:defRPr sz="2205"/>
            </a:lvl3pPr>
            <a:lvl4pPr marL="2519999" indent="0">
              <a:buNone/>
              <a:defRPr sz="1837"/>
            </a:lvl4pPr>
            <a:lvl5pPr marL="3359997" indent="0">
              <a:buNone/>
              <a:defRPr sz="1837"/>
            </a:lvl5pPr>
            <a:lvl6pPr marL="4199998" indent="0">
              <a:buNone/>
              <a:defRPr sz="1837"/>
            </a:lvl6pPr>
            <a:lvl7pPr marL="5039996" indent="0">
              <a:buNone/>
              <a:defRPr sz="1837"/>
            </a:lvl7pPr>
            <a:lvl8pPr marL="5879996" indent="0">
              <a:buNone/>
              <a:defRPr sz="1837"/>
            </a:lvl8pPr>
            <a:lvl9pPr marL="6719994" indent="0">
              <a:buNone/>
              <a:defRPr sz="18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8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222" y="670837"/>
            <a:ext cx="14593133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222" y="3354164"/>
            <a:ext cx="14593133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221" y="11678326"/>
            <a:ext cx="380690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A21E-DF8B-499B-9A3A-AD6A3503D586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4609" y="11678326"/>
            <a:ext cx="571035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9451" y="11678326"/>
            <a:ext cx="380690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CB93-8F22-4635-9469-FC9C123492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82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79999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0" indent="-420000" algn="l" defTabSz="1679999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9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099998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39997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79997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19997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59997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299996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39995" indent="-420000" algn="l" defTabSz="1679999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39999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79999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9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59997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199998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39996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79996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19994" algn="l" defTabSz="1679999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5038F-F095-567C-7512-7F48B22A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619" y="292759"/>
            <a:ext cx="9546897" cy="1677096"/>
          </a:xfrm>
        </p:spPr>
        <p:txBody>
          <a:bodyPr>
            <a:noAutofit/>
          </a:bodyPr>
          <a:lstStyle/>
          <a:p>
            <a:pPr algn="l"/>
            <a:r>
              <a:rPr lang="en-US" sz="54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Contoh</a:t>
            </a:r>
            <a:r>
              <a:rPr lang="en-US" sz="5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 Flowchart </a:t>
            </a:r>
            <a:r>
              <a:rPr lang="en-US" sz="54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Sederhana</a:t>
            </a:r>
            <a:br>
              <a:rPr lang="en-US" sz="5400" dirty="0">
                <a:solidFill>
                  <a:schemeClr val="accent1"/>
                </a:solidFill>
                <a:latin typeface="Century Schoolbook" panose="02040604050505020304" pitchFamily="18" charset="0"/>
              </a:rPr>
            </a:br>
            <a:r>
              <a:rPr lang="en-US" sz="5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Login </a:t>
            </a:r>
            <a:r>
              <a:rPr lang="en-US" sz="54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ke</a:t>
            </a:r>
            <a:r>
              <a:rPr lang="en-US" sz="5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 Facebook</a:t>
            </a:r>
            <a:endParaRPr lang="en-ID" sz="5400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D75DDE5-CA07-E0D7-CEF0-198C18D86EC0}"/>
              </a:ext>
            </a:extLst>
          </p:cNvPr>
          <p:cNvSpPr/>
          <p:nvPr/>
        </p:nvSpPr>
        <p:spPr>
          <a:xfrm>
            <a:off x="1658635" y="4003593"/>
            <a:ext cx="2039778" cy="62666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Mulai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8CCF460-8709-C30D-01CA-CB8EF65B6780}"/>
              </a:ext>
            </a:extLst>
          </p:cNvPr>
          <p:cNvSpPr/>
          <p:nvPr/>
        </p:nvSpPr>
        <p:spPr>
          <a:xfrm>
            <a:off x="1251598" y="5099081"/>
            <a:ext cx="2853852" cy="62666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Login Facebook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81A03DC-080A-B06D-01C9-23C2F9290220}"/>
              </a:ext>
            </a:extLst>
          </p:cNvPr>
          <p:cNvSpPr/>
          <p:nvPr/>
        </p:nvSpPr>
        <p:spPr>
          <a:xfrm>
            <a:off x="315560" y="6284330"/>
            <a:ext cx="4725928" cy="94426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Masukkan Email address/Number phone &amp; Password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7161039-375D-C07A-3FAB-CCCD1D88BC0B}"/>
              </a:ext>
            </a:extLst>
          </p:cNvPr>
          <p:cNvSpPr/>
          <p:nvPr/>
        </p:nvSpPr>
        <p:spPr>
          <a:xfrm>
            <a:off x="1200911" y="7873320"/>
            <a:ext cx="2955228" cy="152555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 Password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00BAF26-FD15-87F2-B96B-E89CF42D28BB}"/>
              </a:ext>
            </a:extLst>
          </p:cNvPr>
          <p:cNvSpPr/>
          <p:nvPr/>
        </p:nvSpPr>
        <p:spPr>
          <a:xfrm>
            <a:off x="1069742" y="10166213"/>
            <a:ext cx="3217565" cy="62666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Masuk </a:t>
            </a:r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Beranda</a:t>
            </a:r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 Facebook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A936647-D873-429A-0A13-4D77F2B8C2F2}"/>
              </a:ext>
            </a:extLst>
          </p:cNvPr>
          <p:cNvSpPr/>
          <p:nvPr/>
        </p:nvSpPr>
        <p:spPr>
          <a:xfrm>
            <a:off x="1603821" y="11636062"/>
            <a:ext cx="2157653" cy="62666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Selesai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1182E8F5-AD08-3313-5DB7-196098A6D064}"/>
              </a:ext>
            </a:extLst>
          </p:cNvPr>
          <p:cNvSpPr/>
          <p:nvPr/>
        </p:nvSpPr>
        <p:spPr>
          <a:xfrm>
            <a:off x="5215337" y="8176997"/>
            <a:ext cx="2797577" cy="90907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Masukkan </a:t>
            </a:r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lagi</a:t>
            </a:r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 Password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91C9046-18F7-A605-1085-CB9A4EF4DE12}"/>
              </a:ext>
            </a:extLst>
          </p:cNvPr>
          <p:cNvSpPr/>
          <p:nvPr/>
        </p:nvSpPr>
        <p:spPr>
          <a:xfrm>
            <a:off x="5153541" y="9719266"/>
            <a:ext cx="2955228" cy="1525550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 Password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B57E3F-7CA7-06E8-AEEE-90B9587D93A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678524" y="4630261"/>
            <a:ext cx="0" cy="468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319675-7E4C-787C-9310-6727DA5EAD52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2678524" y="5725749"/>
            <a:ext cx="0" cy="55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4F4E52-84A4-32FB-D02F-55F629FF06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678524" y="7228590"/>
            <a:ext cx="1" cy="644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F6CEE9-1FD8-6480-1534-B00BC5BA940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78525" y="9398870"/>
            <a:ext cx="0" cy="767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17028-2277-1682-421C-3818D13214B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678525" y="10792881"/>
            <a:ext cx="4123" cy="843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69BB6F-4AE6-01C7-39B6-DA94000A4C9F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4287307" y="10479547"/>
            <a:ext cx="866234" cy="2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02B074-A08C-5005-F3EB-2C5142C68CD7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flipH="1">
            <a:off x="4156139" y="8631533"/>
            <a:ext cx="1338956" cy="45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B6781-E3B0-5DD2-91C1-614E7475C70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6614126" y="9086068"/>
            <a:ext cx="17029" cy="63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6401F3-A947-D4AF-A380-31FFC94DDE1B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6414340" y="8848347"/>
            <a:ext cx="2613284" cy="2179654"/>
          </a:xfrm>
          <a:prstGeom prst="bentConnector3">
            <a:avLst>
              <a:gd name="adj1" fmla="val -87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CCA7C-B77F-56A5-9131-15C6E9CA2EF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>
            <a:off x="7733156" y="8631533"/>
            <a:ext cx="1077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C493387-404D-FA22-9F96-C1ABAE2AC31D}"/>
              </a:ext>
            </a:extLst>
          </p:cNvPr>
          <p:cNvSpPr/>
          <p:nvPr/>
        </p:nvSpPr>
        <p:spPr>
          <a:xfrm>
            <a:off x="2714859" y="9417365"/>
            <a:ext cx="1019885" cy="40309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675145F-DAB8-3FE3-5A31-7178DABBDA2D}"/>
              </a:ext>
            </a:extLst>
          </p:cNvPr>
          <p:cNvSpPr/>
          <p:nvPr/>
        </p:nvSpPr>
        <p:spPr>
          <a:xfrm>
            <a:off x="4263777" y="10616186"/>
            <a:ext cx="1019885" cy="40309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DB109FA-7B38-441F-4A16-30224CAB1553}"/>
              </a:ext>
            </a:extLst>
          </p:cNvPr>
          <p:cNvSpPr/>
          <p:nvPr/>
        </p:nvSpPr>
        <p:spPr>
          <a:xfrm>
            <a:off x="3984301" y="8071771"/>
            <a:ext cx="1472245" cy="40309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Tidak</a:t>
            </a:r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1D30233-71E3-3EE3-BDAE-FFCA8A8212AC}"/>
              </a:ext>
            </a:extLst>
          </p:cNvPr>
          <p:cNvSpPr/>
          <p:nvPr/>
        </p:nvSpPr>
        <p:spPr>
          <a:xfrm>
            <a:off x="6997033" y="11676466"/>
            <a:ext cx="1472245" cy="40309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Tidak</a:t>
            </a:r>
            <a:r>
              <a:rPr lang="en-US" sz="1799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1799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endParaRPr lang="en-ID" sz="1799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5EE1820-2889-8A94-CF2E-45C49EBEB416}"/>
              </a:ext>
            </a:extLst>
          </p:cNvPr>
          <p:cNvSpPr/>
          <p:nvPr/>
        </p:nvSpPr>
        <p:spPr>
          <a:xfrm>
            <a:off x="6379923" y="2128954"/>
            <a:ext cx="10108906" cy="557655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 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Algoritma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dari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Proses Login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Facebook,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yaitu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:</a:t>
            </a:r>
          </a:p>
          <a:p>
            <a:pPr marL="285745" indent="-28574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Yang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pertama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dilakukan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yaitu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login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</a:t>
            </a:r>
          </a:p>
          <a:p>
            <a:pPr marL="285745" indent="-28574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Kemudian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masukkan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email address/number phone dan password.</a:t>
            </a:r>
          </a:p>
          <a:p>
            <a:pPr marL="285745" indent="-28574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Apabila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maka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langsung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masuk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beranda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dan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apabila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tidak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maka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disuruh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untuk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memasukkan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lagi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dan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dilakukan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pemeriksaan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dari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system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facebooknya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</a:t>
            </a:r>
          </a:p>
          <a:p>
            <a:pPr marL="285745" indent="-28574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Setelah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bisa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memasukkan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password yang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sesuai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system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facebooknya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maka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akan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langsung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bisa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masuk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ke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beranda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facebooknya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</a:t>
            </a:r>
          </a:p>
          <a:p>
            <a:pPr marL="285745" indent="-28574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Sitka Heading Semibold" pitchFamily="2" charset="0"/>
              </a:rPr>
              <a:t>Selesai</a:t>
            </a:r>
            <a:r>
              <a:rPr lang="en-US" sz="2800" dirty="0">
                <a:solidFill>
                  <a:schemeClr val="accent1"/>
                </a:solidFill>
                <a:latin typeface="Sitka Heading Semibold" pitchFamily="2" charset="0"/>
              </a:rPr>
              <a:t>. </a:t>
            </a: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B77F5123-130F-0E07-97E9-DDD6BE4B31FC}"/>
              </a:ext>
            </a:extLst>
          </p:cNvPr>
          <p:cNvSpPr/>
          <p:nvPr/>
        </p:nvSpPr>
        <p:spPr>
          <a:xfrm>
            <a:off x="0" y="0"/>
            <a:ext cx="16919575" cy="12599988"/>
          </a:xfrm>
          <a:prstGeom prst="frame">
            <a:avLst>
              <a:gd name="adj1" fmla="val 173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5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121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Sitka Heading Semibold</vt:lpstr>
      <vt:lpstr>Office Theme</vt:lpstr>
      <vt:lpstr>Contoh Flowchart Sederhana Login ke Facebook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Flowchart Sederhana Login ke Facebook</dc:title>
  <dc:creator>DM-03</dc:creator>
  <cp:lastModifiedBy>DM-03</cp:lastModifiedBy>
  <cp:revision>1</cp:revision>
  <dcterms:created xsi:type="dcterms:W3CDTF">2022-07-26T03:07:55Z</dcterms:created>
  <dcterms:modified xsi:type="dcterms:W3CDTF">2022-07-26T06:03:16Z</dcterms:modified>
</cp:coreProperties>
</file>