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7068800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15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0160" y="2095078"/>
            <a:ext cx="14508480" cy="4456853"/>
          </a:xfrm>
        </p:spPr>
        <p:txBody>
          <a:bodyPr anchor="b"/>
          <a:lstStyle>
            <a:lvl1pPr algn="ctr">
              <a:defRPr sz="1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6723804"/>
            <a:ext cx="12801600" cy="3090756"/>
          </a:xfrm>
        </p:spPr>
        <p:txBody>
          <a:bodyPr/>
          <a:lstStyle>
            <a:lvl1pPr marL="0" indent="0" algn="ctr">
              <a:buNone/>
              <a:defRPr sz="4480"/>
            </a:lvl1pPr>
            <a:lvl2pPr marL="853455" indent="0" algn="ctr">
              <a:buNone/>
              <a:defRPr sz="3733"/>
            </a:lvl2pPr>
            <a:lvl3pPr marL="1706910" indent="0" algn="ctr">
              <a:buNone/>
              <a:defRPr sz="3360"/>
            </a:lvl3pPr>
            <a:lvl4pPr marL="2560366" indent="0" algn="ctr">
              <a:buNone/>
              <a:defRPr sz="2987"/>
            </a:lvl4pPr>
            <a:lvl5pPr marL="3413821" indent="0" algn="ctr">
              <a:buNone/>
              <a:defRPr sz="2987"/>
            </a:lvl5pPr>
            <a:lvl6pPr marL="4267276" indent="0" algn="ctr">
              <a:buNone/>
              <a:defRPr sz="2987"/>
            </a:lvl6pPr>
            <a:lvl7pPr marL="5120731" indent="0" algn="ctr">
              <a:buNone/>
              <a:defRPr sz="2987"/>
            </a:lvl7pPr>
            <a:lvl8pPr marL="5974187" indent="0" algn="ctr">
              <a:buNone/>
              <a:defRPr sz="2987"/>
            </a:lvl8pPr>
            <a:lvl9pPr marL="6827642" indent="0" algn="ctr">
              <a:buNone/>
              <a:defRPr sz="298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3DB8-BB8D-41CC-A312-65BF3D59F407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9ADA-BD45-42FC-BC60-2E72C3527B6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60705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3DB8-BB8D-41CC-A312-65BF3D59F407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9ADA-BD45-42FC-BC60-2E72C3527B6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20201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214861" y="681567"/>
            <a:ext cx="3680460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3481" y="681567"/>
            <a:ext cx="10828020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3DB8-BB8D-41CC-A312-65BF3D59F407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9ADA-BD45-42FC-BC60-2E72C3527B6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2923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3DB8-BB8D-41CC-A312-65BF3D59F407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9ADA-BD45-42FC-BC60-2E72C3527B6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5007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591" y="3191514"/>
            <a:ext cx="14721840" cy="5325109"/>
          </a:xfrm>
        </p:spPr>
        <p:txBody>
          <a:bodyPr anchor="b"/>
          <a:lstStyle>
            <a:lvl1pPr>
              <a:defRPr sz="1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4591" y="8567000"/>
            <a:ext cx="14721840" cy="2800349"/>
          </a:xfrm>
        </p:spPr>
        <p:txBody>
          <a:bodyPr/>
          <a:lstStyle>
            <a:lvl1pPr marL="0" indent="0">
              <a:buNone/>
              <a:defRPr sz="4480">
                <a:solidFill>
                  <a:schemeClr val="tx1"/>
                </a:solidFill>
              </a:defRPr>
            </a:lvl1pPr>
            <a:lvl2pPr marL="853455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2pPr>
            <a:lvl3pPr marL="170691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3pPr>
            <a:lvl4pPr marL="2560366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4pPr>
            <a:lvl5pPr marL="3413821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5pPr>
            <a:lvl6pPr marL="4267276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6pPr>
            <a:lvl7pPr marL="5120731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7pPr>
            <a:lvl8pPr marL="5974187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8pPr>
            <a:lvl9pPr marL="6827642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3DB8-BB8D-41CC-A312-65BF3D59F407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9ADA-BD45-42FC-BC60-2E72C3527B6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8262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3480" y="3407833"/>
            <a:ext cx="725424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41080" y="3407833"/>
            <a:ext cx="725424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3DB8-BB8D-41CC-A312-65BF3D59F407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9ADA-BD45-42FC-BC60-2E72C3527B6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78506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3" y="681570"/>
            <a:ext cx="1472184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5705" y="3138171"/>
            <a:ext cx="7220901" cy="1537969"/>
          </a:xfr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5705" y="4676140"/>
            <a:ext cx="722090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641081" y="3138171"/>
            <a:ext cx="7256463" cy="1537969"/>
          </a:xfr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641081" y="4676140"/>
            <a:ext cx="7256463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3DB8-BB8D-41CC-A312-65BF3D59F407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9ADA-BD45-42FC-BC60-2E72C3527B6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6877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3DB8-BB8D-41CC-A312-65BF3D59F407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9ADA-BD45-42FC-BC60-2E72C3527B6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3508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3DB8-BB8D-41CC-A312-65BF3D59F407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9ADA-BD45-42FC-BC60-2E72C3527B6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0212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3" y="853440"/>
            <a:ext cx="5505132" cy="2987040"/>
          </a:xfrm>
        </p:spPr>
        <p:txBody>
          <a:bodyPr anchor="b"/>
          <a:lstStyle>
            <a:lvl1pPr>
              <a:defRPr sz="59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6463" y="1843196"/>
            <a:ext cx="8641080" cy="9097433"/>
          </a:xfrm>
        </p:spPr>
        <p:txBody>
          <a:bodyPr/>
          <a:lstStyle>
            <a:lvl1pPr>
              <a:defRPr sz="5973"/>
            </a:lvl1pPr>
            <a:lvl2pPr>
              <a:defRPr sz="5227"/>
            </a:lvl2pPr>
            <a:lvl3pPr>
              <a:defRPr sz="4480"/>
            </a:lvl3pPr>
            <a:lvl4pPr>
              <a:defRPr sz="3733"/>
            </a:lvl4pPr>
            <a:lvl5pPr>
              <a:defRPr sz="3733"/>
            </a:lvl5pPr>
            <a:lvl6pPr>
              <a:defRPr sz="3733"/>
            </a:lvl6pPr>
            <a:lvl7pPr>
              <a:defRPr sz="3733"/>
            </a:lvl7pPr>
            <a:lvl8pPr>
              <a:defRPr sz="3733"/>
            </a:lvl8pPr>
            <a:lvl9pPr>
              <a:defRPr sz="37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703" y="3840480"/>
            <a:ext cx="5505132" cy="7114964"/>
          </a:xfr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3DB8-BB8D-41CC-A312-65BF3D59F407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9ADA-BD45-42FC-BC60-2E72C3527B6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82441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3" y="853440"/>
            <a:ext cx="5505132" cy="2987040"/>
          </a:xfrm>
        </p:spPr>
        <p:txBody>
          <a:bodyPr anchor="b"/>
          <a:lstStyle>
            <a:lvl1pPr>
              <a:defRPr sz="59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56463" y="1843196"/>
            <a:ext cx="8641080" cy="9097433"/>
          </a:xfrm>
        </p:spPr>
        <p:txBody>
          <a:bodyPr anchor="t"/>
          <a:lstStyle>
            <a:lvl1pPr marL="0" indent="0">
              <a:buNone/>
              <a:defRPr sz="5973"/>
            </a:lvl1pPr>
            <a:lvl2pPr marL="853455" indent="0">
              <a:buNone/>
              <a:defRPr sz="5227"/>
            </a:lvl2pPr>
            <a:lvl3pPr marL="1706910" indent="0">
              <a:buNone/>
              <a:defRPr sz="4480"/>
            </a:lvl3pPr>
            <a:lvl4pPr marL="2560366" indent="0">
              <a:buNone/>
              <a:defRPr sz="3733"/>
            </a:lvl4pPr>
            <a:lvl5pPr marL="3413821" indent="0">
              <a:buNone/>
              <a:defRPr sz="3733"/>
            </a:lvl5pPr>
            <a:lvl6pPr marL="4267276" indent="0">
              <a:buNone/>
              <a:defRPr sz="3733"/>
            </a:lvl6pPr>
            <a:lvl7pPr marL="5120731" indent="0">
              <a:buNone/>
              <a:defRPr sz="3733"/>
            </a:lvl7pPr>
            <a:lvl8pPr marL="5974187" indent="0">
              <a:buNone/>
              <a:defRPr sz="3733"/>
            </a:lvl8pPr>
            <a:lvl9pPr marL="6827642" indent="0">
              <a:buNone/>
              <a:defRPr sz="37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703" y="3840480"/>
            <a:ext cx="5505132" cy="7114964"/>
          </a:xfr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3DB8-BB8D-41CC-A312-65BF3D59F407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9ADA-BD45-42FC-BC60-2E72C3527B6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751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3480" y="681570"/>
            <a:ext cx="1472184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3480" y="3407833"/>
            <a:ext cx="1472184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73480" y="11865189"/>
            <a:ext cx="384048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53DB8-BB8D-41CC-A312-65BF3D59F407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54040" y="11865189"/>
            <a:ext cx="576072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54840" y="11865189"/>
            <a:ext cx="384048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49ADA-BD45-42FC-BC60-2E72C3527B6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4668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706910" rtl="0" eaLnBrk="1" latinLnBrk="0" hangingPunct="1">
        <a:lnSpc>
          <a:spcPct val="90000"/>
        </a:lnSpc>
        <a:spcBef>
          <a:spcPct val="0"/>
        </a:spcBef>
        <a:buNone/>
        <a:defRPr sz="82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6728" indent="-426728" algn="l" defTabSz="170691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5227" kern="1200">
          <a:solidFill>
            <a:schemeClr val="tx1"/>
          </a:solidFill>
          <a:latin typeface="+mn-lt"/>
          <a:ea typeface="+mn-ea"/>
          <a:cs typeface="+mn-cs"/>
        </a:defRPr>
      </a:lvl1pPr>
      <a:lvl2pPr marL="128018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2pPr>
      <a:lvl3pPr marL="2133638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3pPr>
      <a:lvl4pPr marL="298709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84054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69400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54745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91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7254370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53455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70691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6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41382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26727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12073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5974187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6827642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4B0A7-EA33-AF60-6BFF-17A8A23A9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38" y="188665"/>
            <a:ext cx="11810564" cy="770190"/>
          </a:xfrm>
        </p:spPr>
        <p:txBody>
          <a:bodyPr>
            <a:noAutofit/>
          </a:bodyPr>
          <a:lstStyle/>
          <a:p>
            <a:pPr algn="just"/>
            <a:r>
              <a:rPr lang="en-US" sz="4400" dirty="0" err="1">
                <a:solidFill>
                  <a:schemeClr val="accent1"/>
                </a:solidFill>
                <a:latin typeface="Sitka Heading Semibold" pitchFamily="2" charset="0"/>
              </a:rPr>
              <a:t>Contoh</a:t>
            </a:r>
            <a:r>
              <a:rPr lang="en-US" sz="4400" dirty="0">
                <a:solidFill>
                  <a:schemeClr val="accent1"/>
                </a:solidFill>
                <a:latin typeface="Sitka Heading Semibold" pitchFamily="2" charset="0"/>
              </a:rPr>
              <a:t> Flowchart </a:t>
            </a:r>
            <a:r>
              <a:rPr lang="en-US" sz="4400" dirty="0" err="1">
                <a:solidFill>
                  <a:schemeClr val="accent1"/>
                </a:solidFill>
                <a:latin typeface="Sitka Heading Semibold" pitchFamily="2" charset="0"/>
              </a:rPr>
              <a:t>Sederhana</a:t>
            </a:r>
            <a:r>
              <a:rPr lang="en-US" sz="4400" dirty="0">
                <a:solidFill>
                  <a:schemeClr val="accent1"/>
                </a:solidFill>
                <a:latin typeface="Sitka Heading Semibold" pitchFamily="2" charset="0"/>
              </a:rPr>
              <a:t> Login </a:t>
            </a:r>
            <a:r>
              <a:rPr lang="en-US" sz="4400" dirty="0" err="1">
                <a:solidFill>
                  <a:schemeClr val="accent1"/>
                </a:solidFill>
                <a:latin typeface="Sitka Heading Semibold" pitchFamily="2" charset="0"/>
              </a:rPr>
              <a:t>ke</a:t>
            </a:r>
            <a:r>
              <a:rPr lang="en-US" sz="4400" dirty="0">
                <a:solidFill>
                  <a:schemeClr val="accent1"/>
                </a:solidFill>
                <a:latin typeface="Sitka Heading Semibold" pitchFamily="2" charset="0"/>
              </a:rPr>
              <a:t> Facebook</a:t>
            </a:r>
            <a:endParaRPr lang="en-ID" sz="4400" dirty="0">
              <a:solidFill>
                <a:schemeClr val="accent1"/>
              </a:solidFill>
              <a:latin typeface="Sitka Heading Semibold" pitchFamily="2" charset="0"/>
            </a:endParaRPr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555D8479-61E1-3814-22EA-817D8A712826}"/>
              </a:ext>
            </a:extLst>
          </p:cNvPr>
          <p:cNvSpPr/>
          <p:nvPr/>
        </p:nvSpPr>
        <p:spPr>
          <a:xfrm>
            <a:off x="1544895" y="3373715"/>
            <a:ext cx="2039777" cy="626668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  <a:latin typeface="Sitka Heading Semibold" pitchFamily="2" charset="0"/>
              </a:rPr>
              <a:t>Mulai</a:t>
            </a:r>
            <a:endParaRPr lang="en-ID" dirty="0">
              <a:solidFill>
                <a:schemeClr val="accent1"/>
              </a:solidFill>
              <a:latin typeface="Sitka Heading Semibold" pitchFamily="2" charset="0"/>
            </a:endParaRP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0375DA1E-0FEC-6728-EECD-2BD76E343E64}"/>
              </a:ext>
            </a:extLst>
          </p:cNvPr>
          <p:cNvSpPr/>
          <p:nvPr/>
        </p:nvSpPr>
        <p:spPr>
          <a:xfrm>
            <a:off x="1137856" y="4685041"/>
            <a:ext cx="2853852" cy="626668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Sitka Heading Semibold" pitchFamily="2" charset="0"/>
              </a:rPr>
              <a:t>Login Facebook</a:t>
            </a:r>
            <a:endParaRPr lang="en-ID" dirty="0">
              <a:solidFill>
                <a:schemeClr val="accent1"/>
              </a:solidFill>
              <a:latin typeface="Sitka Heading Semibold" pitchFamily="2" charset="0"/>
            </a:endParaRPr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9B608214-19A1-DBBD-D0BE-62EA00873533}"/>
              </a:ext>
            </a:extLst>
          </p:cNvPr>
          <p:cNvSpPr/>
          <p:nvPr/>
        </p:nvSpPr>
        <p:spPr>
          <a:xfrm>
            <a:off x="678202" y="6082931"/>
            <a:ext cx="4725928" cy="758893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Sitka Heading Semibold" pitchFamily="2" charset="0"/>
              </a:rPr>
              <a:t>Masukkan Email address/Number phone &amp; Password</a:t>
            </a:r>
            <a:endParaRPr lang="en-ID" dirty="0">
              <a:solidFill>
                <a:schemeClr val="accent1"/>
              </a:solidFill>
              <a:latin typeface="Sitka Heading Semibold" pitchFamily="2" charset="0"/>
            </a:endParaRP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81BB2CFB-E948-F97E-DC0A-80383582415C}"/>
              </a:ext>
            </a:extLst>
          </p:cNvPr>
          <p:cNvSpPr/>
          <p:nvPr/>
        </p:nvSpPr>
        <p:spPr>
          <a:xfrm>
            <a:off x="1087168" y="7614383"/>
            <a:ext cx="2955228" cy="1525549"/>
          </a:xfrm>
          <a:prstGeom prst="flowChartDecisi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  <a:latin typeface="Sitka Heading Semibold" pitchFamily="2" charset="0"/>
              </a:rPr>
              <a:t>Pemeriksaan</a:t>
            </a:r>
            <a:r>
              <a:rPr lang="en-US" dirty="0">
                <a:solidFill>
                  <a:schemeClr val="accent1"/>
                </a:solidFill>
                <a:latin typeface="Sitka Heading Semibold" pitchFamily="2" charset="0"/>
              </a:rPr>
              <a:t> Password</a:t>
            </a:r>
            <a:endParaRPr lang="en-ID" dirty="0">
              <a:solidFill>
                <a:schemeClr val="accent1"/>
              </a:solidFill>
              <a:latin typeface="Sitka Heading Semibold" pitchFamily="2" charset="0"/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4DD04241-EC01-5E33-3825-914A0BE96074}"/>
              </a:ext>
            </a:extLst>
          </p:cNvPr>
          <p:cNvSpPr/>
          <p:nvPr/>
        </p:nvSpPr>
        <p:spPr>
          <a:xfrm>
            <a:off x="911870" y="10026874"/>
            <a:ext cx="3217565" cy="626668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Sitka Heading Semibold" pitchFamily="2" charset="0"/>
              </a:rPr>
              <a:t>Masuk </a:t>
            </a:r>
            <a:r>
              <a:rPr lang="en-US" dirty="0" err="1">
                <a:solidFill>
                  <a:schemeClr val="accent1"/>
                </a:solidFill>
                <a:latin typeface="Sitka Heading Semibold" pitchFamily="2" charset="0"/>
              </a:rPr>
              <a:t>ke</a:t>
            </a:r>
            <a:r>
              <a:rPr lang="en-US" dirty="0">
                <a:solidFill>
                  <a:schemeClr val="accent1"/>
                </a:solidFill>
                <a:latin typeface="Sitka Heading Semibold" pitchFamily="2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Sitka Heading Semibold" pitchFamily="2" charset="0"/>
              </a:rPr>
              <a:t>Beranda</a:t>
            </a:r>
            <a:r>
              <a:rPr lang="en-US" dirty="0">
                <a:solidFill>
                  <a:schemeClr val="accent1"/>
                </a:solidFill>
                <a:latin typeface="Sitka Heading Semibold" pitchFamily="2" charset="0"/>
              </a:rPr>
              <a:t> Facebook</a:t>
            </a:r>
            <a:endParaRPr lang="en-ID" dirty="0">
              <a:solidFill>
                <a:schemeClr val="accent1"/>
              </a:solidFill>
              <a:latin typeface="Sitka Heading Semibold" pitchFamily="2" charset="0"/>
            </a:endParaRPr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EF5A1533-66A4-844A-CBE9-23EF680BAFD8}"/>
              </a:ext>
            </a:extLst>
          </p:cNvPr>
          <p:cNvSpPr/>
          <p:nvPr/>
        </p:nvSpPr>
        <p:spPr>
          <a:xfrm>
            <a:off x="1485955" y="11552171"/>
            <a:ext cx="2157654" cy="626668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  <a:latin typeface="Sitka Heading Semibold" pitchFamily="2" charset="0"/>
              </a:rPr>
              <a:t>Selesai</a:t>
            </a:r>
            <a:endParaRPr lang="en-ID" dirty="0">
              <a:solidFill>
                <a:schemeClr val="accent1"/>
              </a:solidFill>
              <a:latin typeface="Sitka Heading Semibold" pitchFamily="2" charset="0"/>
            </a:endParaRPr>
          </a:p>
        </p:txBody>
      </p:sp>
      <p:sp>
        <p:nvSpPr>
          <p:cNvPr id="11" name="Flowchart: Data 10">
            <a:extLst>
              <a:ext uri="{FF2B5EF4-FFF2-40B4-BE49-F238E27FC236}">
                <a16:creationId xmlns:a16="http://schemas.microsoft.com/office/drawing/2014/main" id="{35385889-5980-6C6B-2B44-EC9E5899362B}"/>
              </a:ext>
            </a:extLst>
          </p:cNvPr>
          <p:cNvSpPr/>
          <p:nvPr/>
        </p:nvSpPr>
        <p:spPr>
          <a:xfrm>
            <a:off x="6253890" y="7922620"/>
            <a:ext cx="2797577" cy="909071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Sitka Heading Semibold" pitchFamily="2" charset="0"/>
              </a:rPr>
              <a:t>Masukkan </a:t>
            </a:r>
            <a:r>
              <a:rPr lang="en-US" dirty="0" err="1">
                <a:solidFill>
                  <a:schemeClr val="accent1"/>
                </a:solidFill>
                <a:latin typeface="Sitka Heading Semibold" pitchFamily="2" charset="0"/>
              </a:rPr>
              <a:t>lagi</a:t>
            </a:r>
            <a:r>
              <a:rPr lang="en-US" dirty="0">
                <a:solidFill>
                  <a:schemeClr val="accent1"/>
                </a:solidFill>
                <a:latin typeface="Sitka Heading Semibold" pitchFamily="2" charset="0"/>
              </a:rPr>
              <a:t> Password</a:t>
            </a:r>
            <a:endParaRPr lang="en-ID" dirty="0">
              <a:solidFill>
                <a:schemeClr val="accent1"/>
              </a:solidFill>
              <a:latin typeface="Sitka Heading Semibold" pitchFamily="2" charset="0"/>
            </a:endParaRPr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ADD47864-12AF-68F3-EEDC-617717685A3D}"/>
              </a:ext>
            </a:extLst>
          </p:cNvPr>
          <p:cNvSpPr/>
          <p:nvPr/>
        </p:nvSpPr>
        <p:spPr>
          <a:xfrm>
            <a:off x="6175064" y="9577432"/>
            <a:ext cx="2955228" cy="1525549"/>
          </a:xfrm>
          <a:prstGeom prst="flowChartDecisi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  <a:latin typeface="Sitka Heading Semibold" pitchFamily="2" charset="0"/>
              </a:rPr>
              <a:t>Pemeriksaan</a:t>
            </a:r>
            <a:r>
              <a:rPr lang="en-US" dirty="0">
                <a:solidFill>
                  <a:schemeClr val="accent1"/>
                </a:solidFill>
                <a:latin typeface="Sitka Heading Semibold" pitchFamily="2" charset="0"/>
              </a:rPr>
              <a:t> Password</a:t>
            </a:r>
            <a:endParaRPr lang="en-ID" dirty="0">
              <a:solidFill>
                <a:schemeClr val="accent1"/>
              </a:solidFill>
              <a:latin typeface="Sitka Heading Semibold" pitchFamily="2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0687C00-29F0-287D-914E-900493D35145}"/>
              </a:ext>
            </a:extLst>
          </p:cNvPr>
          <p:cNvCxnSpPr>
            <a:cxnSpLocks/>
          </p:cNvCxnSpPr>
          <p:nvPr/>
        </p:nvCxnSpPr>
        <p:spPr>
          <a:xfrm>
            <a:off x="2564782" y="4057383"/>
            <a:ext cx="0" cy="576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0CF02B-154D-14F4-E848-627E9AECA6B3}"/>
              </a:ext>
            </a:extLst>
          </p:cNvPr>
          <p:cNvCxnSpPr>
            <a:cxnSpLocks/>
          </p:cNvCxnSpPr>
          <p:nvPr/>
        </p:nvCxnSpPr>
        <p:spPr>
          <a:xfrm>
            <a:off x="2564782" y="5409933"/>
            <a:ext cx="0" cy="576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51E19E-FC0F-77AE-E625-1666C3D05DCA}"/>
              </a:ext>
            </a:extLst>
          </p:cNvPr>
          <p:cNvCxnSpPr>
            <a:cxnSpLocks/>
          </p:cNvCxnSpPr>
          <p:nvPr/>
        </p:nvCxnSpPr>
        <p:spPr>
          <a:xfrm>
            <a:off x="2564782" y="6933933"/>
            <a:ext cx="0" cy="576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CC7456-E43B-5CAE-7967-1EAA801A0F2C}"/>
              </a:ext>
            </a:extLst>
          </p:cNvPr>
          <p:cNvCxnSpPr>
            <a:cxnSpLocks/>
          </p:cNvCxnSpPr>
          <p:nvPr/>
        </p:nvCxnSpPr>
        <p:spPr>
          <a:xfrm>
            <a:off x="2564782" y="9266716"/>
            <a:ext cx="0" cy="6214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9EB5365-8888-F220-0AFC-4C47E709FB85}"/>
              </a:ext>
            </a:extLst>
          </p:cNvPr>
          <p:cNvCxnSpPr>
            <a:cxnSpLocks/>
          </p:cNvCxnSpPr>
          <p:nvPr/>
        </p:nvCxnSpPr>
        <p:spPr>
          <a:xfrm flipH="1">
            <a:off x="2564783" y="10792267"/>
            <a:ext cx="10789" cy="615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0004315-E43E-EE5E-41E4-D1EF8F4FC4F4}"/>
              </a:ext>
            </a:extLst>
          </p:cNvPr>
          <p:cNvCxnSpPr>
            <a:cxnSpLocks/>
          </p:cNvCxnSpPr>
          <p:nvPr/>
        </p:nvCxnSpPr>
        <p:spPr>
          <a:xfrm flipH="1">
            <a:off x="4310378" y="10326886"/>
            <a:ext cx="1667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5B6A46-49CC-EC10-8566-0AE1FE6DDFA1}"/>
              </a:ext>
            </a:extLst>
          </p:cNvPr>
          <p:cNvCxnSpPr>
            <a:cxnSpLocks/>
          </p:cNvCxnSpPr>
          <p:nvPr/>
        </p:nvCxnSpPr>
        <p:spPr>
          <a:xfrm flipH="1">
            <a:off x="4231335" y="8377156"/>
            <a:ext cx="1927592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AC1591D-B911-7523-0F45-823789FC7C8B}"/>
              </a:ext>
            </a:extLst>
          </p:cNvPr>
          <p:cNvCxnSpPr>
            <a:cxnSpLocks/>
          </p:cNvCxnSpPr>
          <p:nvPr/>
        </p:nvCxnSpPr>
        <p:spPr>
          <a:xfrm>
            <a:off x="7636540" y="8891446"/>
            <a:ext cx="0" cy="6214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2AFBE9DC-8C9E-AA3C-7D2F-FDEB2F8F625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39482" y="8898318"/>
            <a:ext cx="2877742" cy="1829776"/>
          </a:xfrm>
          <a:prstGeom prst="bentConnector3">
            <a:avLst>
              <a:gd name="adj1" fmla="val -18846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6205283-A4C4-89D9-7D68-36DA16090FCA}"/>
              </a:ext>
            </a:extLst>
          </p:cNvPr>
          <p:cNvCxnSpPr>
            <a:cxnSpLocks/>
          </p:cNvCxnSpPr>
          <p:nvPr/>
        </p:nvCxnSpPr>
        <p:spPr>
          <a:xfrm flipH="1">
            <a:off x="9051466" y="8374335"/>
            <a:ext cx="4394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Flowchart: Process 48">
            <a:extLst>
              <a:ext uri="{FF2B5EF4-FFF2-40B4-BE49-F238E27FC236}">
                <a16:creationId xmlns:a16="http://schemas.microsoft.com/office/drawing/2014/main" id="{7D4EF412-BC5F-4AC8-AD2F-3001584A7789}"/>
              </a:ext>
            </a:extLst>
          </p:cNvPr>
          <p:cNvSpPr/>
          <p:nvPr/>
        </p:nvSpPr>
        <p:spPr>
          <a:xfrm>
            <a:off x="2712102" y="9350009"/>
            <a:ext cx="1019885" cy="40309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  <a:latin typeface="Sitka Heading Semibold" pitchFamily="2" charset="0"/>
              </a:rPr>
              <a:t>Sesuai</a:t>
            </a:r>
            <a:endParaRPr lang="en-ID" dirty="0">
              <a:solidFill>
                <a:schemeClr val="accent1"/>
              </a:solidFill>
              <a:latin typeface="Sitka Heading Semibold" pitchFamily="2" charset="0"/>
            </a:endParaRPr>
          </a:p>
        </p:txBody>
      </p: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5579F536-3BFD-BB70-E9B6-D5B066ADBB6B}"/>
              </a:ext>
            </a:extLst>
          </p:cNvPr>
          <p:cNvSpPr/>
          <p:nvPr/>
        </p:nvSpPr>
        <p:spPr>
          <a:xfrm>
            <a:off x="4669773" y="9797540"/>
            <a:ext cx="1019885" cy="40309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  <a:latin typeface="Sitka Heading Semibold" pitchFamily="2" charset="0"/>
              </a:rPr>
              <a:t>Sesuai</a:t>
            </a:r>
            <a:endParaRPr lang="en-ID" dirty="0">
              <a:solidFill>
                <a:schemeClr val="accent1"/>
              </a:solidFill>
              <a:latin typeface="Sitka Heading Semibold" pitchFamily="2" charset="0"/>
            </a:endParaRP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F43882EF-3627-E943-C780-FB419AB4CE06}"/>
              </a:ext>
            </a:extLst>
          </p:cNvPr>
          <p:cNvSpPr/>
          <p:nvPr/>
        </p:nvSpPr>
        <p:spPr>
          <a:xfrm>
            <a:off x="4328724" y="7785985"/>
            <a:ext cx="1472245" cy="40309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  <a:latin typeface="Sitka Heading Semibold" pitchFamily="2" charset="0"/>
              </a:rPr>
              <a:t>Tidak</a:t>
            </a:r>
            <a:r>
              <a:rPr lang="en-US" dirty="0">
                <a:solidFill>
                  <a:schemeClr val="accent1"/>
                </a:solidFill>
                <a:latin typeface="Sitka Heading Semibold" pitchFamily="2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Sitka Heading Semibold" pitchFamily="2" charset="0"/>
              </a:rPr>
              <a:t>Sesuai</a:t>
            </a:r>
            <a:endParaRPr lang="en-ID" dirty="0">
              <a:solidFill>
                <a:schemeClr val="accent1"/>
              </a:solidFill>
              <a:latin typeface="Sitka Heading Semibold" pitchFamily="2" charset="0"/>
            </a:endParaRPr>
          </a:p>
        </p:txBody>
      </p:sp>
      <p:sp>
        <p:nvSpPr>
          <p:cNvPr id="52" name="Flowchart: Process 51">
            <a:extLst>
              <a:ext uri="{FF2B5EF4-FFF2-40B4-BE49-F238E27FC236}">
                <a16:creationId xmlns:a16="http://schemas.microsoft.com/office/drawing/2014/main" id="{33DC2CF8-68F4-615E-154B-B2ADC12AF91E}"/>
              </a:ext>
            </a:extLst>
          </p:cNvPr>
          <p:cNvSpPr/>
          <p:nvPr/>
        </p:nvSpPr>
        <p:spPr>
          <a:xfrm>
            <a:off x="7831441" y="11848721"/>
            <a:ext cx="1472245" cy="40309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  <a:latin typeface="Sitka Heading Semibold" pitchFamily="2" charset="0"/>
              </a:rPr>
              <a:t>Tidak</a:t>
            </a:r>
            <a:r>
              <a:rPr lang="en-US" dirty="0">
                <a:solidFill>
                  <a:schemeClr val="accent1"/>
                </a:solidFill>
                <a:latin typeface="Sitka Heading Semibold" pitchFamily="2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Sitka Heading Semibold" pitchFamily="2" charset="0"/>
              </a:rPr>
              <a:t>Sesuai</a:t>
            </a:r>
            <a:endParaRPr lang="en-ID" dirty="0">
              <a:solidFill>
                <a:schemeClr val="accent1"/>
              </a:solidFill>
              <a:latin typeface="Sitka Heading Semibold" pitchFamily="2" charset="0"/>
            </a:endParaRPr>
          </a:p>
        </p:txBody>
      </p:sp>
      <p:sp>
        <p:nvSpPr>
          <p:cNvPr id="53" name="Flowchart: Process 52">
            <a:extLst>
              <a:ext uri="{FF2B5EF4-FFF2-40B4-BE49-F238E27FC236}">
                <a16:creationId xmlns:a16="http://schemas.microsoft.com/office/drawing/2014/main" id="{2E315031-9A0F-7DA5-ECAD-31D5EAB73BEF}"/>
              </a:ext>
            </a:extLst>
          </p:cNvPr>
          <p:cNvSpPr/>
          <p:nvPr/>
        </p:nvSpPr>
        <p:spPr>
          <a:xfrm>
            <a:off x="6610219" y="1625590"/>
            <a:ext cx="10108905" cy="5576554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   </a:t>
            </a: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Algoritma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dari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 Proses Login </a:t>
            </a: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ke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 Facebook, </a:t>
            </a: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yaitu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 :</a:t>
            </a:r>
          </a:p>
          <a:p>
            <a:pPr marL="285750" indent="-28575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Yang </a:t>
            </a: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pertama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dilakukan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yaitu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 login </a:t>
            </a: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ke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facebook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.</a:t>
            </a:r>
          </a:p>
          <a:p>
            <a:pPr marL="285750" indent="-28575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Kemudian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masukkan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 email address/number phone dan password.</a:t>
            </a:r>
          </a:p>
          <a:p>
            <a:pPr marL="285750" indent="-28575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Apabila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pemeriksaan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 password </a:t>
            </a: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sesuai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, </a:t>
            </a: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maka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akan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langsung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masuk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ke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beranda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facebook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, dan </a:t>
            </a: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apabila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pemeriksaan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 password </a:t>
            </a: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tidak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sesuai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, </a:t>
            </a: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maka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akan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disuruh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untuk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memasukkan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lagi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 password dan </a:t>
            </a: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akan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dilakukan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pemeriksaan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 password </a:t>
            </a: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dari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 system </a:t>
            </a: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facebooknya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.</a:t>
            </a:r>
          </a:p>
          <a:p>
            <a:pPr marL="285750" indent="-28575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Setelah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bisa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memasukkan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 password yang </a:t>
            </a: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sesuai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ke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 system </a:t>
            </a: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facebooknya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, </a:t>
            </a: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maka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akan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langsung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bisa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masuk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ke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beranda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facebooknya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.</a:t>
            </a:r>
          </a:p>
          <a:p>
            <a:pPr marL="285750" indent="-28575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Selesai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56497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6E91B00-B16A-7E3E-5E35-0064DE0137F8}"/>
              </a:ext>
            </a:extLst>
          </p:cNvPr>
          <p:cNvSpPr txBox="1">
            <a:spLocks/>
          </p:cNvSpPr>
          <p:nvPr/>
        </p:nvSpPr>
        <p:spPr>
          <a:xfrm>
            <a:off x="3704771" y="1336252"/>
            <a:ext cx="8627866" cy="11592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 err="1">
                <a:solidFill>
                  <a:schemeClr val="accent1"/>
                </a:solidFill>
                <a:latin typeface="Sitka Heading Semibold" pitchFamily="2" charset="0"/>
              </a:rPr>
              <a:t>Contoh</a:t>
            </a:r>
            <a:r>
              <a:rPr lang="en-US" sz="4400" dirty="0">
                <a:solidFill>
                  <a:schemeClr val="accent1"/>
                </a:solidFill>
                <a:latin typeface="Sitka Heading Semibold" pitchFamily="2" charset="0"/>
              </a:rPr>
              <a:t> UML Use Case Diagram </a:t>
            </a:r>
            <a:r>
              <a:rPr lang="en-US" sz="4400" dirty="0" err="1">
                <a:solidFill>
                  <a:schemeClr val="accent1"/>
                </a:solidFill>
                <a:latin typeface="Sitka Heading Semibold" pitchFamily="2" charset="0"/>
              </a:rPr>
              <a:t>Belanja</a:t>
            </a:r>
            <a:r>
              <a:rPr lang="en-US" sz="4400" dirty="0">
                <a:solidFill>
                  <a:schemeClr val="accent1"/>
                </a:solidFill>
                <a:latin typeface="Sitka Heading Semibold" pitchFamily="2" charset="0"/>
              </a:rPr>
              <a:t> di Supermarket </a:t>
            </a:r>
            <a:r>
              <a:rPr lang="en-US" sz="4400" dirty="0" err="1">
                <a:solidFill>
                  <a:schemeClr val="accent1"/>
                </a:solidFill>
                <a:latin typeface="Sitka Heading Semibold" pitchFamily="2" charset="0"/>
              </a:rPr>
              <a:t>Sederhana</a:t>
            </a:r>
            <a:endParaRPr lang="en-ID" sz="4400" dirty="0">
              <a:solidFill>
                <a:schemeClr val="accent1"/>
              </a:solidFill>
              <a:latin typeface="Sitka Heading Semibold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C2F7F00-CF5C-96F3-0DAF-21BEFD44042E}"/>
              </a:ext>
            </a:extLst>
          </p:cNvPr>
          <p:cNvSpPr/>
          <p:nvPr/>
        </p:nvSpPr>
        <p:spPr>
          <a:xfrm>
            <a:off x="897464" y="6076841"/>
            <a:ext cx="695260" cy="6479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74CD0E-D3AD-A05D-11C2-3BBBA8C9906A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1245094" y="6724759"/>
            <a:ext cx="0" cy="6148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20F4F7-998F-961C-854F-314995E35EB9}"/>
              </a:ext>
            </a:extLst>
          </p:cNvPr>
          <p:cNvCxnSpPr>
            <a:cxnSpLocks/>
          </p:cNvCxnSpPr>
          <p:nvPr/>
        </p:nvCxnSpPr>
        <p:spPr>
          <a:xfrm>
            <a:off x="757677" y="6969125"/>
            <a:ext cx="9748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90B402-2E86-A1DF-A1D7-E24C5450973D}"/>
              </a:ext>
            </a:extLst>
          </p:cNvPr>
          <p:cNvCxnSpPr>
            <a:cxnSpLocks/>
          </p:cNvCxnSpPr>
          <p:nvPr/>
        </p:nvCxnSpPr>
        <p:spPr>
          <a:xfrm flipH="1">
            <a:off x="974321" y="7335665"/>
            <a:ext cx="264992" cy="5478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A30E86A-A4A0-7557-8391-EC6A56A44A33}"/>
              </a:ext>
            </a:extLst>
          </p:cNvPr>
          <p:cNvCxnSpPr>
            <a:cxnSpLocks/>
          </p:cNvCxnSpPr>
          <p:nvPr/>
        </p:nvCxnSpPr>
        <p:spPr>
          <a:xfrm flipH="1" flipV="1">
            <a:off x="1239313" y="7343552"/>
            <a:ext cx="353411" cy="539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5093A585-0C2A-F238-B90E-FE7BD0ACAA3E}"/>
              </a:ext>
            </a:extLst>
          </p:cNvPr>
          <p:cNvSpPr/>
          <p:nvPr/>
        </p:nvSpPr>
        <p:spPr>
          <a:xfrm>
            <a:off x="6306207" y="4087597"/>
            <a:ext cx="2979682" cy="12060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  <a:latin typeface="Sitka Heading Semibold" pitchFamily="2" charset="0"/>
              </a:rPr>
              <a:t>Menanyakan</a:t>
            </a:r>
            <a:r>
              <a:rPr lang="en-US" dirty="0">
                <a:solidFill>
                  <a:schemeClr val="accent1"/>
                </a:solidFill>
                <a:latin typeface="Sitka Heading Semibold" pitchFamily="2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Sitka Heading Semibold" pitchFamily="2" charset="0"/>
              </a:rPr>
              <a:t>barang</a:t>
            </a:r>
            <a:r>
              <a:rPr lang="en-US" dirty="0">
                <a:solidFill>
                  <a:schemeClr val="accent1"/>
                </a:solidFill>
                <a:latin typeface="Sitka Heading Semibold" pitchFamily="2" charset="0"/>
              </a:rPr>
              <a:t> yang </a:t>
            </a:r>
            <a:r>
              <a:rPr lang="en-US" dirty="0" err="1">
                <a:solidFill>
                  <a:schemeClr val="accent1"/>
                </a:solidFill>
                <a:latin typeface="Sitka Heading Semibold" pitchFamily="2" charset="0"/>
              </a:rPr>
              <a:t>ingin</a:t>
            </a:r>
            <a:r>
              <a:rPr lang="en-US" dirty="0">
                <a:solidFill>
                  <a:schemeClr val="accent1"/>
                </a:solidFill>
                <a:latin typeface="Sitka Heading Semibold" pitchFamily="2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Sitka Heading Semibold" pitchFamily="2" charset="0"/>
              </a:rPr>
              <a:t>dibeli</a:t>
            </a:r>
            <a:endParaRPr lang="en-ID" dirty="0">
              <a:solidFill>
                <a:schemeClr val="accent1"/>
              </a:solidFill>
              <a:latin typeface="Sitka Heading Semibold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F235562-DF29-183A-063A-C9DC08090737}"/>
              </a:ext>
            </a:extLst>
          </p:cNvPr>
          <p:cNvSpPr/>
          <p:nvPr/>
        </p:nvSpPr>
        <p:spPr>
          <a:xfrm>
            <a:off x="10012073" y="5194738"/>
            <a:ext cx="2979682" cy="12060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  <a:latin typeface="Sitka Heading Semibold" pitchFamily="2" charset="0"/>
              </a:rPr>
              <a:t>Menunjukkan</a:t>
            </a:r>
            <a:r>
              <a:rPr lang="en-US" dirty="0">
                <a:solidFill>
                  <a:schemeClr val="accent1"/>
                </a:solidFill>
                <a:latin typeface="Sitka Heading Semibold" pitchFamily="2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Sitka Heading Semibold" pitchFamily="2" charset="0"/>
              </a:rPr>
              <a:t>tempat</a:t>
            </a:r>
            <a:r>
              <a:rPr lang="en-US" dirty="0">
                <a:solidFill>
                  <a:schemeClr val="accent1"/>
                </a:solidFill>
                <a:latin typeface="Sitka Heading Semibold" pitchFamily="2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Sitka Heading Semibold" pitchFamily="2" charset="0"/>
              </a:rPr>
              <a:t>barang</a:t>
            </a:r>
            <a:endParaRPr lang="en-ID" dirty="0">
              <a:solidFill>
                <a:schemeClr val="accent1"/>
              </a:solidFill>
              <a:latin typeface="Sitka Heading Semibold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408EBBD-2058-BE57-A227-E872D5D5341D}"/>
              </a:ext>
            </a:extLst>
          </p:cNvPr>
          <p:cNvSpPr/>
          <p:nvPr/>
        </p:nvSpPr>
        <p:spPr>
          <a:xfrm>
            <a:off x="3704771" y="6553685"/>
            <a:ext cx="2979682" cy="12060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  <a:latin typeface="Sitka Heading Semibold" pitchFamily="2" charset="0"/>
              </a:rPr>
              <a:t>Menuju</a:t>
            </a:r>
            <a:r>
              <a:rPr lang="en-US" dirty="0">
                <a:solidFill>
                  <a:schemeClr val="accent1"/>
                </a:solidFill>
                <a:latin typeface="Sitka Heading Semibold" pitchFamily="2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Sitka Heading Semibold" pitchFamily="2" charset="0"/>
              </a:rPr>
              <a:t>ke</a:t>
            </a:r>
            <a:r>
              <a:rPr lang="en-US" dirty="0">
                <a:solidFill>
                  <a:schemeClr val="accent1"/>
                </a:solidFill>
                <a:latin typeface="Sitka Heading Semibold" pitchFamily="2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Sitka Heading Semibold" pitchFamily="2" charset="0"/>
              </a:rPr>
              <a:t>tempat</a:t>
            </a:r>
            <a:r>
              <a:rPr lang="en-US" dirty="0">
                <a:solidFill>
                  <a:schemeClr val="accent1"/>
                </a:solidFill>
                <a:latin typeface="Sitka Heading Semibold" pitchFamily="2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Sitka Heading Semibold" pitchFamily="2" charset="0"/>
              </a:rPr>
              <a:t>barang</a:t>
            </a:r>
            <a:endParaRPr lang="en-ID" dirty="0">
              <a:solidFill>
                <a:schemeClr val="accent1"/>
              </a:solidFill>
              <a:latin typeface="Sitka Heading Semibold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F5E980E-A893-6FEF-182A-95BE202DBA8A}"/>
              </a:ext>
            </a:extLst>
          </p:cNvPr>
          <p:cNvSpPr/>
          <p:nvPr/>
        </p:nvSpPr>
        <p:spPr>
          <a:xfrm>
            <a:off x="7654288" y="7609593"/>
            <a:ext cx="2979682" cy="12060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  <a:latin typeface="Sitka Heading Semibold" pitchFamily="2" charset="0"/>
              </a:rPr>
              <a:t>Mengambil</a:t>
            </a:r>
            <a:r>
              <a:rPr lang="en-US" dirty="0">
                <a:solidFill>
                  <a:schemeClr val="accent1"/>
                </a:solidFill>
                <a:latin typeface="Sitka Heading Semibold" pitchFamily="2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Sitka Heading Semibold" pitchFamily="2" charset="0"/>
              </a:rPr>
              <a:t>barang</a:t>
            </a:r>
            <a:r>
              <a:rPr lang="en-US" dirty="0">
                <a:solidFill>
                  <a:schemeClr val="accent1"/>
                </a:solidFill>
                <a:latin typeface="Sitka Heading Semibold" pitchFamily="2" charset="0"/>
              </a:rPr>
              <a:t> yang </a:t>
            </a:r>
            <a:r>
              <a:rPr lang="en-US" dirty="0" err="1">
                <a:solidFill>
                  <a:schemeClr val="accent1"/>
                </a:solidFill>
                <a:latin typeface="Sitka Heading Semibold" pitchFamily="2" charset="0"/>
              </a:rPr>
              <a:t>ingin</a:t>
            </a:r>
            <a:r>
              <a:rPr lang="en-US" dirty="0">
                <a:solidFill>
                  <a:schemeClr val="accent1"/>
                </a:solidFill>
                <a:latin typeface="Sitka Heading Semibold" pitchFamily="2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Sitka Heading Semibold" pitchFamily="2" charset="0"/>
              </a:rPr>
              <a:t>dibeli</a:t>
            </a:r>
            <a:endParaRPr lang="en-ID" dirty="0">
              <a:solidFill>
                <a:schemeClr val="accent1"/>
              </a:solidFill>
              <a:latin typeface="Sitka Heading Semibold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43B3B0B-AC2C-D9C7-FF15-46380E7E5E3A}"/>
              </a:ext>
            </a:extLst>
          </p:cNvPr>
          <p:cNvSpPr/>
          <p:nvPr/>
        </p:nvSpPr>
        <p:spPr>
          <a:xfrm>
            <a:off x="5369735" y="9493071"/>
            <a:ext cx="2979682" cy="12060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Membayar</a:t>
            </a:r>
            <a:endParaRPr lang="en-ID" dirty="0">
              <a:solidFill>
                <a:schemeClr val="accent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913405-B808-DC6E-61FC-93E41354F0B1}"/>
              </a:ext>
            </a:extLst>
          </p:cNvPr>
          <p:cNvSpPr/>
          <p:nvPr/>
        </p:nvSpPr>
        <p:spPr>
          <a:xfrm>
            <a:off x="14251621" y="3496445"/>
            <a:ext cx="695260" cy="6479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C7E14B5-1D9A-2439-2D33-44A74C64BD7E}"/>
              </a:ext>
            </a:extLst>
          </p:cNvPr>
          <p:cNvCxnSpPr>
            <a:cxnSpLocks/>
            <a:stCxn id="21" idx="4"/>
          </p:cNvCxnSpPr>
          <p:nvPr/>
        </p:nvCxnSpPr>
        <p:spPr>
          <a:xfrm>
            <a:off x="14599251" y="4144363"/>
            <a:ext cx="0" cy="6148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0F16547-C17B-F5A3-059F-CEE27BB8D2F5}"/>
              </a:ext>
            </a:extLst>
          </p:cNvPr>
          <p:cNvCxnSpPr>
            <a:cxnSpLocks/>
          </p:cNvCxnSpPr>
          <p:nvPr/>
        </p:nvCxnSpPr>
        <p:spPr>
          <a:xfrm>
            <a:off x="14106053" y="4451789"/>
            <a:ext cx="9748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B0F0990-35D3-06D9-9738-1F1F5A3DC69A}"/>
              </a:ext>
            </a:extLst>
          </p:cNvPr>
          <p:cNvCxnSpPr>
            <a:cxnSpLocks/>
          </p:cNvCxnSpPr>
          <p:nvPr/>
        </p:nvCxnSpPr>
        <p:spPr>
          <a:xfrm flipH="1">
            <a:off x="14328478" y="4755269"/>
            <a:ext cx="264992" cy="5478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F114CF-1C94-EBE0-E893-1675F099D444}"/>
              </a:ext>
            </a:extLst>
          </p:cNvPr>
          <p:cNvCxnSpPr>
            <a:cxnSpLocks/>
          </p:cNvCxnSpPr>
          <p:nvPr/>
        </p:nvCxnSpPr>
        <p:spPr>
          <a:xfrm flipH="1" flipV="1">
            <a:off x="14593470" y="4763156"/>
            <a:ext cx="353411" cy="539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9A645AA-10F4-C653-34E3-03035F8118CD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1950081" y="4690628"/>
            <a:ext cx="4356126" cy="1557287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1867467-C9DF-954F-1C02-AC421C4E3B13}"/>
              </a:ext>
            </a:extLst>
          </p:cNvPr>
          <p:cNvCxnSpPr>
            <a:cxnSpLocks/>
            <a:stCxn id="25" idx="6"/>
          </p:cNvCxnSpPr>
          <p:nvPr/>
        </p:nvCxnSpPr>
        <p:spPr>
          <a:xfrm flipV="1">
            <a:off x="9285889" y="4427004"/>
            <a:ext cx="4342129" cy="263624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7B17F33-DD66-4E0E-F92E-7C441B9D1F48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12555391" y="4827047"/>
            <a:ext cx="1134401" cy="544315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F07396F-B243-56C5-7420-E9923E2A0FEB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1950081" y="6730309"/>
            <a:ext cx="2191054" cy="7367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7175DF5-6ECE-CE15-C1FA-A74FF975A5A6}"/>
              </a:ext>
            </a:extLst>
          </p:cNvPr>
          <p:cNvCxnSpPr>
            <a:cxnSpLocks/>
            <a:stCxn id="12" idx="6"/>
            <a:endCxn id="13" idx="1"/>
          </p:cNvCxnSpPr>
          <p:nvPr/>
        </p:nvCxnSpPr>
        <p:spPr>
          <a:xfrm>
            <a:off x="6684453" y="7156716"/>
            <a:ext cx="1406199" cy="62950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F9208676-D742-C52C-4355-6EA470DE09F6}"/>
              </a:ext>
            </a:extLst>
          </p:cNvPr>
          <p:cNvSpPr/>
          <p:nvPr/>
        </p:nvSpPr>
        <p:spPr>
          <a:xfrm>
            <a:off x="14245840" y="8829391"/>
            <a:ext cx="695260" cy="6479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1643A1C-0D20-51C1-8BA6-6FD3091AE4AB}"/>
              </a:ext>
            </a:extLst>
          </p:cNvPr>
          <p:cNvCxnSpPr>
            <a:cxnSpLocks/>
            <a:stCxn id="58" idx="4"/>
          </p:cNvCxnSpPr>
          <p:nvPr/>
        </p:nvCxnSpPr>
        <p:spPr>
          <a:xfrm>
            <a:off x="14593470" y="9477309"/>
            <a:ext cx="0" cy="6148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647751B-7C38-BD1B-710E-BA491BDC3799}"/>
              </a:ext>
            </a:extLst>
          </p:cNvPr>
          <p:cNvCxnSpPr>
            <a:cxnSpLocks/>
          </p:cNvCxnSpPr>
          <p:nvPr/>
        </p:nvCxnSpPr>
        <p:spPr>
          <a:xfrm>
            <a:off x="14100272" y="9784735"/>
            <a:ext cx="9748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9C648F1-62F8-2470-1DC6-F64619540AB3}"/>
              </a:ext>
            </a:extLst>
          </p:cNvPr>
          <p:cNvCxnSpPr>
            <a:cxnSpLocks/>
          </p:cNvCxnSpPr>
          <p:nvPr/>
        </p:nvCxnSpPr>
        <p:spPr>
          <a:xfrm flipH="1">
            <a:off x="14322697" y="10088215"/>
            <a:ext cx="264992" cy="5478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03BD041-4B3C-41D3-CAF1-555C4A2A734C}"/>
              </a:ext>
            </a:extLst>
          </p:cNvPr>
          <p:cNvCxnSpPr>
            <a:cxnSpLocks/>
          </p:cNvCxnSpPr>
          <p:nvPr/>
        </p:nvCxnSpPr>
        <p:spPr>
          <a:xfrm flipH="1" flipV="1">
            <a:off x="14587689" y="10096102"/>
            <a:ext cx="353411" cy="539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E737AA4-A776-B1A9-DC77-541BB55FCD57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1950081" y="7156716"/>
            <a:ext cx="3419654" cy="2939386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B91CB34-B45F-DE39-D60D-C20DF0F26CF5}"/>
              </a:ext>
            </a:extLst>
          </p:cNvPr>
          <p:cNvCxnSpPr>
            <a:cxnSpLocks/>
            <a:stCxn id="14" idx="6"/>
          </p:cNvCxnSpPr>
          <p:nvPr/>
        </p:nvCxnSpPr>
        <p:spPr>
          <a:xfrm flipV="1">
            <a:off x="8349417" y="9784735"/>
            <a:ext cx="5543012" cy="3113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97BCC0D2-E5AD-FD4A-6F95-596B0D0429B3}"/>
              </a:ext>
            </a:extLst>
          </p:cNvPr>
          <p:cNvSpPr/>
          <p:nvPr/>
        </p:nvSpPr>
        <p:spPr>
          <a:xfrm>
            <a:off x="2937524" y="11316060"/>
            <a:ext cx="2979682" cy="12060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Kredit</a:t>
            </a:r>
            <a:endParaRPr lang="en-ID" dirty="0">
              <a:solidFill>
                <a:schemeClr val="accent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2C5582A-57BE-5E6A-AC8F-1E76B2A49F7E}"/>
              </a:ext>
            </a:extLst>
          </p:cNvPr>
          <p:cNvSpPr/>
          <p:nvPr/>
        </p:nvSpPr>
        <p:spPr>
          <a:xfrm>
            <a:off x="7654288" y="11411402"/>
            <a:ext cx="2889183" cy="11107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Cash</a:t>
            </a:r>
            <a:endParaRPr lang="en-ID" dirty="0">
              <a:solidFill>
                <a:schemeClr val="accent1"/>
              </a:solidFill>
            </a:endParaRPr>
          </a:p>
        </p:txBody>
      </p:sp>
      <p:sp>
        <p:nvSpPr>
          <p:cNvPr id="80" name="Flowchart: Process 79">
            <a:extLst>
              <a:ext uri="{FF2B5EF4-FFF2-40B4-BE49-F238E27FC236}">
                <a16:creationId xmlns:a16="http://schemas.microsoft.com/office/drawing/2014/main" id="{829BBDCE-EA67-C099-5DD0-7A6E5C15B082}"/>
              </a:ext>
            </a:extLst>
          </p:cNvPr>
          <p:cNvSpPr/>
          <p:nvPr/>
        </p:nvSpPr>
        <p:spPr>
          <a:xfrm>
            <a:off x="503190" y="8285005"/>
            <a:ext cx="1472245" cy="40309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  <a:latin typeface="Sitka Heading Semibold" pitchFamily="2" charset="0"/>
              </a:rPr>
              <a:t>Pembeli</a:t>
            </a:r>
            <a:endParaRPr lang="en-ID" dirty="0">
              <a:solidFill>
                <a:schemeClr val="accent1"/>
              </a:solidFill>
              <a:latin typeface="Sitka Heading Semibold" pitchFamily="2" charset="0"/>
            </a:endParaRPr>
          </a:p>
        </p:txBody>
      </p:sp>
      <p:sp>
        <p:nvSpPr>
          <p:cNvPr id="81" name="Flowchart: Process 80">
            <a:extLst>
              <a:ext uri="{FF2B5EF4-FFF2-40B4-BE49-F238E27FC236}">
                <a16:creationId xmlns:a16="http://schemas.microsoft.com/office/drawing/2014/main" id="{3354B601-66CE-CD61-B2BD-82C73DAD98F3}"/>
              </a:ext>
            </a:extLst>
          </p:cNvPr>
          <p:cNvSpPr/>
          <p:nvPr/>
        </p:nvSpPr>
        <p:spPr>
          <a:xfrm>
            <a:off x="13769166" y="5667135"/>
            <a:ext cx="1660170" cy="886547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  <a:latin typeface="Sitka Heading Semibold" pitchFamily="2" charset="0"/>
              </a:rPr>
              <a:t>Penjaga</a:t>
            </a:r>
            <a:r>
              <a:rPr lang="en-US" dirty="0">
                <a:solidFill>
                  <a:schemeClr val="accent1"/>
                </a:solidFill>
                <a:latin typeface="Sitka Heading Semibold" pitchFamily="2" charset="0"/>
              </a:rPr>
              <a:t> Supermarket</a:t>
            </a:r>
            <a:endParaRPr lang="en-ID" dirty="0">
              <a:solidFill>
                <a:schemeClr val="accent1"/>
              </a:solidFill>
              <a:latin typeface="Sitka Heading Semibold" pitchFamily="2" charset="0"/>
            </a:endParaRPr>
          </a:p>
        </p:txBody>
      </p:sp>
      <p:sp>
        <p:nvSpPr>
          <p:cNvPr id="82" name="Flowchart: Process 81">
            <a:extLst>
              <a:ext uri="{FF2B5EF4-FFF2-40B4-BE49-F238E27FC236}">
                <a16:creationId xmlns:a16="http://schemas.microsoft.com/office/drawing/2014/main" id="{5EB41838-2B88-0D13-84D3-9E493ADB9FF8}"/>
              </a:ext>
            </a:extLst>
          </p:cNvPr>
          <p:cNvSpPr/>
          <p:nvPr/>
        </p:nvSpPr>
        <p:spPr>
          <a:xfrm>
            <a:off x="13863128" y="11008308"/>
            <a:ext cx="1472245" cy="40309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  <a:latin typeface="Sitka Heading Semibold" pitchFamily="2" charset="0"/>
              </a:rPr>
              <a:t>Kasir</a:t>
            </a:r>
            <a:endParaRPr lang="en-ID" dirty="0">
              <a:solidFill>
                <a:schemeClr val="accent1"/>
              </a:solidFill>
              <a:latin typeface="Sitka Heading Semibold" pitchFamily="2" charset="0"/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43EB623-5397-E1A1-B066-1452D7D6FF20}"/>
              </a:ext>
            </a:extLst>
          </p:cNvPr>
          <p:cNvCxnSpPr>
            <a:cxnSpLocks/>
            <a:stCxn id="76" idx="0"/>
            <a:endCxn id="14" idx="3"/>
          </p:cNvCxnSpPr>
          <p:nvPr/>
        </p:nvCxnSpPr>
        <p:spPr>
          <a:xfrm flipV="1">
            <a:off x="4427365" y="10522509"/>
            <a:ext cx="1378734" cy="79355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C6827FB-FA1F-86E5-67F5-8AF4A84745F3}"/>
              </a:ext>
            </a:extLst>
          </p:cNvPr>
          <p:cNvCxnSpPr>
            <a:cxnSpLocks/>
            <a:stCxn id="77" idx="0"/>
            <a:endCxn id="14" idx="5"/>
          </p:cNvCxnSpPr>
          <p:nvPr/>
        </p:nvCxnSpPr>
        <p:spPr>
          <a:xfrm flipH="1" flipV="1">
            <a:off x="7913053" y="10522509"/>
            <a:ext cx="1185827" cy="88889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Flowchart: Process 88">
            <a:extLst>
              <a:ext uri="{FF2B5EF4-FFF2-40B4-BE49-F238E27FC236}">
                <a16:creationId xmlns:a16="http://schemas.microsoft.com/office/drawing/2014/main" id="{1FCD6E98-288D-2598-8430-E7B74399F7E2}"/>
              </a:ext>
            </a:extLst>
          </p:cNvPr>
          <p:cNvSpPr/>
          <p:nvPr/>
        </p:nvSpPr>
        <p:spPr>
          <a:xfrm>
            <a:off x="7654288" y="10756106"/>
            <a:ext cx="1895074" cy="598323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Sitka Heading Semibold" pitchFamily="2" charset="0"/>
              </a:rPr>
              <a:t>&lt;&lt;Include&gt;&gt;</a:t>
            </a:r>
            <a:endParaRPr lang="en-ID" dirty="0">
              <a:solidFill>
                <a:schemeClr val="accent1"/>
              </a:solidFill>
              <a:latin typeface="Sitka Heading Semibold" pitchFamily="2" charset="0"/>
            </a:endParaRPr>
          </a:p>
        </p:txBody>
      </p:sp>
      <p:sp>
        <p:nvSpPr>
          <p:cNvPr id="90" name="Flowchart: Process 89">
            <a:extLst>
              <a:ext uri="{FF2B5EF4-FFF2-40B4-BE49-F238E27FC236}">
                <a16:creationId xmlns:a16="http://schemas.microsoft.com/office/drawing/2014/main" id="{410EAF70-FBEE-530E-8241-93E1A421977A}"/>
              </a:ext>
            </a:extLst>
          </p:cNvPr>
          <p:cNvSpPr/>
          <p:nvPr/>
        </p:nvSpPr>
        <p:spPr>
          <a:xfrm>
            <a:off x="4141135" y="10667793"/>
            <a:ext cx="1895074" cy="598323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Sitka Heading Semibold" pitchFamily="2" charset="0"/>
              </a:rPr>
              <a:t>&lt;&lt;Include&gt;&gt;</a:t>
            </a:r>
            <a:endParaRPr lang="en-ID" dirty="0">
              <a:solidFill>
                <a:schemeClr val="accent1"/>
              </a:solidFill>
              <a:latin typeface="Sitka Heading Semibold" pitchFamily="2" charset="0"/>
            </a:endParaRPr>
          </a:p>
        </p:txBody>
      </p:sp>
      <p:sp>
        <p:nvSpPr>
          <p:cNvPr id="91" name="Flowchart: Process 90">
            <a:extLst>
              <a:ext uri="{FF2B5EF4-FFF2-40B4-BE49-F238E27FC236}">
                <a16:creationId xmlns:a16="http://schemas.microsoft.com/office/drawing/2014/main" id="{DBB35B1C-728E-DA71-86D4-6EAA61E7D783}"/>
              </a:ext>
            </a:extLst>
          </p:cNvPr>
          <p:cNvSpPr/>
          <p:nvPr/>
        </p:nvSpPr>
        <p:spPr>
          <a:xfrm>
            <a:off x="7090338" y="6042190"/>
            <a:ext cx="1895074" cy="598323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Sitka Heading Semibold" pitchFamily="2" charset="0"/>
              </a:rPr>
              <a:t>&lt;&lt;Include&gt;&gt;</a:t>
            </a:r>
            <a:endParaRPr lang="en-ID" dirty="0">
              <a:solidFill>
                <a:schemeClr val="accent1"/>
              </a:solidFill>
              <a:latin typeface="Sitka Heading Semibold" pitchFamily="2" charset="0"/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63E908A-E94A-D8B9-3E31-5C4F5FEA5C16}"/>
              </a:ext>
            </a:extLst>
          </p:cNvPr>
          <p:cNvCxnSpPr>
            <a:cxnSpLocks/>
            <a:stCxn id="10" idx="2"/>
            <a:endCxn id="12" idx="7"/>
          </p:cNvCxnSpPr>
          <p:nvPr/>
        </p:nvCxnSpPr>
        <p:spPr>
          <a:xfrm flipH="1">
            <a:off x="6248089" y="5797769"/>
            <a:ext cx="3763984" cy="93254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87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0B45FA-52C6-73C3-22A4-019CCD7F8C15}"/>
              </a:ext>
            </a:extLst>
          </p:cNvPr>
          <p:cNvSpPr txBox="1">
            <a:spLocks/>
          </p:cNvSpPr>
          <p:nvPr/>
        </p:nvSpPr>
        <p:spPr>
          <a:xfrm>
            <a:off x="3723821" y="261641"/>
            <a:ext cx="8627866" cy="11592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 err="1">
                <a:solidFill>
                  <a:schemeClr val="accent1"/>
                </a:solidFill>
                <a:latin typeface="Sitka Heading Semibold" pitchFamily="2" charset="0"/>
              </a:rPr>
              <a:t>Contoh</a:t>
            </a:r>
            <a:r>
              <a:rPr lang="en-US" sz="4400" dirty="0">
                <a:solidFill>
                  <a:schemeClr val="accent1"/>
                </a:solidFill>
                <a:latin typeface="Sitka Heading Semibold" pitchFamily="2" charset="0"/>
              </a:rPr>
              <a:t> UML Class Diagram </a:t>
            </a:r>
            <a:r>
              <a:rPr lang="en-US" sz="4400" dirty="0" err="1">
                <a:solidFill>
                  <a:schemeClr val="accent1"/>
                </a:solidFill>
                <a:latin typeface="Sitka Heading Semibold" pitchFamily="2" charset="0"/>
              </a:rPr>
              <a:t>Sistem</a:t>
            </a:r>
            <a:r>
              <a:rPr lang="en-US" sz="4400" dirty="0">
                <a:solidFill>
                  <a:schemeClr val="accent1"/>
                </a:solidFill>
                <a:latin typeface="Sitka Heading Semibold" pitchFamily="2" charset="0"/>
              </a:rPr>
              <a:t> </a:t>
            </a:r>
            <a:r>
              <a:rPr lang="en-US" sz="4400" dirty="0" err="1">
                <a:solidFill>
                  <a:schemeClr val="accent1"/>
                </a:solidFill>
                <a:latin typeface="Sitka Heading Semibold" pitchFamily="2" charset="0"/>
              </a:rPr>
              <a:t>Perpustakaan</a:t>
            </a:r>
            <a:r>
              <a:rPr lang="en-US" sz="4400" dirty="0">
                <a:solidFill>
                  <a:schemeClr val="accent1"/>
                </a:solidFill>
                <a:latin typeface="Sitka Heading Semibold" pitchFamily="2" charset="0"/>
              </a:rPr>
              <a:t> </a:t>
            </a:r>
            <a:r>
              <a:rPr lang="en-US" sz="4400" dirty="0" err="1">
                <a:solidFill>
                  <a:schemeClr val="accent1"/>
                </a:solidFill>
                <a:latin typeface="Sitka Heading Semibold" pitchFamily="2" charset="0"/>
              </a:rPr>
              <a:t>Sederhana</a:t>
            </a:r>
            <a:r>
              <a:rPr lang="en-US" sz="4400" dirty="0">
                <a:solidFill>
                  <a:schemeClr val="accent1"/>
                </a:solidFill>
                <a:latin typeface="Sitka Heading Semibold" pitchFamily="2" charset="0"/>
              </a:rPr>
              <a:t> </a:t>
            </a:r>
            <a:endParaRPr lang="en-ID" sz="4400" dirty="0">
              <a:solidFill>
                <a:schemeClr val="accent1"/>
              </a:solidFill>
              <a:latin typeface="Sitka Heading Semibold" pitchFamily="2" charset="0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F7F2D5-6D12-EEAB-40D9-1D634BAB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047" y="2202832"/>
            <a:ext cx="4481984" cy="493119"/>
          </a:xfrm>
          <a:solidFill>
            <a:srgbClr val="00B0F0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800" dirty="0" err="1">
                <a:latin typeface="Sitka Heading Semibold" pitchFamily="2" charset="0"/>
              </a:rPr>
              <a:t>Anggota</a:t>
            </a:r>
            <a:endParaRPr lang="en-ID" sz="2800" dirty="0">
              <a:latin typeface="Sitka Heading Semibold" pitchFamily="2" charset="0"/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F324E03-C816-DCCB-301E-63FAFCF64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2047" y="2729720"/>
            <a:ext cx="4481984" cy="195811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>
                <a:solidFill>
                  <a:schemeClr val="accent1"/>
                </a:solidFill>
                <a:latin typeface="Sitka Heading Semibold" pitchFamily="2" charset="0"/>
              </a:rPr>
              <a:t>ID           : </a:t>
            </a:r>
            <a:r>
              <a:rPr lang="en-US" sz="1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17062003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accent1"/>
                </a:solidFill>
                <a:latin typeface="Sitka Heading Semibold" pitchFamily="2" charset="0"/>
              </a:rPr>
              <a:t>Nama     : Muhammad </a:t>
            </a:r>
            <a:r>
              <a:rPr lang="en-US" sz="1800" dirty="0" err="1">
                <a:solidFill>
                  <a:schemeClr val="accent1"/>
                </a:solidFill>
                <a:latin typeface="Sitka Heading Semibold" pitchFamily="2" charset="0"/>
              </a:rPr>
              <a:t>Rifandy</a:t>
            </a:r>
            <a:r>
              <a:rPr lang="en-US" sz="1800" dirty="0">
                <a:solidFill>
                  <a:schemeClr val="accent1"/>
                </a:solidFill>
                <a:latin typeface="Sitka Heading Semibold" pitchFamily="2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latin typeface="Sitka Heading Semibold" pitchFamily="2" charset="0"/>
              </a:rPr>
              <a:t>Syahermi</a:t>
            </a:r>
            <a:endParaRPr lang="en-US" sz="1800" dirty="0">
              <a:solidFill>
                <a:schemeClr val="accent1"/>
              </a:solidFill>
              <a:latin typeface="Sitka Heading Semibold" pitchFamily="2" charset="0"/>
            </a:endParaRPr>
          </a:p>
          <a:p>
            <a:pPr marL="0" indent="0" algn="just">
              <a:buNone/>
            </a:pPr>
            <a:r>
              <a:rPr lang="en-US" sz="1800" dirty="0" err="1">
                <a:solidFill>
                  <a:schemeClr val="accent1"/>
                </a:solidFill>
                <a:latin typeface="Sitka Heading Semibold" pitchFamily="2" charset="0"/>
              </a:rPr>
              <a:t>Jurusan</a:t>
            </a:r>
            <a:r>
              <a:rPr lang="en-US" sz="1800" dirty="0">
                <a:solidFill>
                  <a:schemeClr val="accent1"/>
                </a:solidFill>
                <a:latin typeface="Sitka Heading Semibold" pitchFamily="2" charset="0"/>
              </a:rPr>
              <a:t>  : </a:t>
            </a:r>
            <a:r>
              <a:rPr lang="en-US" sz="1800" dirty="0" err="1">
                <a:solidFill>
                  <a:schemeClr val="accent1"/>
                </a:solidFill>
                <a:latin typeface="Sitka Heading Semibold" pitchFamily="2" charset="0"/>
              </a:rPr>
              <a:t>Pengembangan</a:t>
            </a:r>
            <a:r>
              <a:rPr lang="en-US" sz="1800" dirty="0">
                <a:solidFill>
                  <a:schemeClr val="accent1"/>
                </a:solidFill>
                <a:latin typeface="Sitka Heading Semibold" pitchFamily="2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latin typeface="Sitka Heading Semibold" pitchFamily="2" charset="0"/>
              </a:rPr>
              <a:t>Perangkat</a:t>
            </a:r>
            <a:r>
              <a:rPr lang="en-US" sz="1800" dirty="0">
                <a:solidFill>
                  <a:schemeClr val="accent1"/>
                </a:solidFill>
                <a:latin typeface="Sitka Heading Semibold" pitchFamily="2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latin typeface="Sitka Heading Semibold" pitchFamily="2" charset="0"/>
              </a:rPr>
              <a:t>Lunak</a:t>
            </a:r>
            <a:endParaRPr lang="en-US" sz="1800" dirty="0">
              <a:solidFill>
                <a:schemeClr val="accent1"/>
              </a:solidFill>
              <a:latin typeface="Sitka Heading Semibold" pitchFamily="2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chemeClr val="accent1"/>
                </a:solidFill>
                <a:latin typeface="Sitka Heading Semibold" pitchFamily="2" charset="0"/>
              </a:rPr>
              <a:t>Alamat   : Medan </a:t>
            </a:r>
            <a:r>
              <a:rPr lang="en-US" sz="1800" dirty="0" err="1">
                <a:solidFill>
                  <a:schemeClr val="accent1"/>
                </a:solidFill>
                <a:latin typeface="Sitka Heading Semibold" pitchFamily="2" charset="0"/>
              </a:rPr>
              <a:t>Amplas</a:t>
            </a:r>
            <a:r>
              <a:rPr lang="en-US" sz="1800" dirty="0">
                <a:solidFill>
                  <a:schemeClr val="accent1"/>
                </a:solidFill>
                <a:latin typeface="Sitka Heading Semibold" pitchFamily="2" charset="0"/>
              </a:rPr>
              <a:t>, Sumatra Utara</a:t>
            </a:r>
          </a:p>
          <a:p>
            <a:pPr marL="0" indent="0">
              <a:buNone/>
            </a:pPr>
            <a:endParaRPr lang="en-ID" sz="1800" dirty="0">
              <a:latin typeface="Sitka Heading Semibold" pitchFamily="2" charset="0"/>
            </a:endParaRP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1EFE8C5-B301-A88C-7D1F-4920886D14A6}"/>
              </a:ext>
            </a:extLst>
          </p:cNvPr>
          <p:cNvSpPr txBox="1">
            <a:spLocks/>
          </p:cNvSpPr>
          <p:nvPr/>
        </p:nvSpPr>
        <p:spPr>
          <a:xfrm>
            <a:off x="312047" y="5733241"/>
            <a:ext cx="4481984" cy="49311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None/>
              <a:defRPr sz="448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53455" indent="0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None/>
              <a:defRPr sz="37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06910" indent="0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None/>
              <a:defRPr sz="336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60366" indent="0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None/>
              <a:defRPr sz="2987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13821" indent="0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None/>
              <a:defRPr sz="2987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267276" indent="0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None/>
              <a:defRPr sz="2987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120731" indent="0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None/>
              <a:defRPr sz="2987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974187" indent="0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None/>
              <a:defRPr sz="2987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827642" indent="0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None/>
              <a:defRPr sz="2987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err="1">
                <a:latin typeface="Sitka Heading Semibold" pitchFamily="2" charset="0"/>
              </a:rPr>
              <a:t>Pinjam_buku</a:t>
            </a:r>
            <a:endParaRPr lang="en-ID" sz="2800" dirty="0">
              <a:latin typeface="Sitka Heading Semibold" pitchFamily="2" charset="0"/>
            </a:endParaRPr>
          </a:p>
        </p:txBody>
      </p:sp>
      <p:sp>
        <p:nvSpPr>
          <p:cNvPr id="20" name="Content Placeholder 14">
            <a:extLst>
              <a:ext uri="{FF2B5EF4-FFF2-40B4-BE49-F238E27FC236}">
                <a16:creationId xmlns:a16="http://schemas.microsoft.com/office/drawing/2014/main" id="{40A709BB-286D-7C38-5B61-056510C4F716}"/>
              </a:ext>
            </a:extLst>
          </p:cNvPr>
          <p:cNvSpPr txBox="1">
            <a:spLocks/>
          </p:cNvSpPr>
          <p:nvPr/>
        </p:nvSpPr>
        <p:spPr>
          <a:xfrm>
            <a:off x="312047" y="6221022"/>
            <a:ext cx="4481984" cy="25501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latin typeface="Sitka Heading Semibold" pitchFamily="2" charset="0"/>
              </a:rPr>
              <a:t>ID                                     : </a:t>
            </a:r>
            <a:r>
              <a:rPr lang="en-US" sz="1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17062003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latin typeface="Sitka Heading Semibold" pitchFamily="2" charset="0"/>
              </a:rPr>
              <a:t>Tanggal_pinjam</a:t>
            </a:r>
            <a:r>
              <a:rPr lang="en-US" sz="1800" dirty="0">
                <a:solidFill>
                  <a:schemeClr val="accent1"/>
                </a:solidFill>
                <a:latin typeface="Sitka Heading Semibold" pitchFamily="2" charset="0"/>
              </a:rPr>
              <a:t>             : </a:t>
            </a:r>
            <a:r>
              <a:rPr lang="en-US" sz="1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1800" dirty="0">
                <a:solidFill>
                  <a:schemeClr val="accent1"/>
                </a:solidFill>
                <a:latin typeface="Sitka Heading Semibold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Sitka Heading Semibold" pitchFamily="2" charset="0"/>
              </a:rPr>
              <a:t>Mei </a:t>
            </a:r>
            <a:r>
              <a:rPr lang="en-US" sz="1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latin typeface="Sitka Heading Semibold" pitchFamily="2" charset="0"/>
              </a:rPr>
              <a:t>ID_buku</a:t>
            </a:r>
            <a:r>
              <a:rPr lang="en-US" sz="1800" dirty="0">
                <a:solidFill>
                  <a:schemeClr val="accent1"/>
                </a:solidFill>
                <a:latin typeface="Sitka Heading Semibold" pitchFamily="2" charset="0"/>
              </a:rPr>
              <a:t>                           : </a:t>
            </a:r>
            <a:r>
              <a:rPr lang="en-US" sz="1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23081999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latin typeface="Sitka Heading Semibold" pitchFamily="2" charset="0"/>
              </a:rPr>
              <a:t>Tanggal_pengembalian</a:t>
            </a:r>
            <a:r>
              <a:rPr lang="en-US" sz="1800" dirty="0">
                <a:solidFill>
                  <a:schemeClr val="accent1"/>
                </a:solidFill>
                <a:latin typeface="Sitka Heading Semibold" pitchFamily="2" charset="0"/>
              </a:rPr>
              <a:t>  : </a:t>
            </a:r>
            <a:r>
              <a:rPr lang="en-US" sz="1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en-US" sz="1800" dirty="0">
                <a:solidFill>
                  <a:schemeClr val="accent1"/>
                </a:solidFill>
                <a:latin typeface="Sitka Heading Semibold" pitchFamily="2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latin typeface="Sitka Heading Semibold" pitchFamily="2" charset="0"/>
              </a:rPr>
              <a:t>Juli</a:t>
            </a:r>
            <a:r>
              <a:rPr lang="en-US" sz="1800" dirty="0">
                <a:solidFill>
                  <a:schemeClr val="accent1"/>
                </a:solidFill>
                <a:latin typeface="Sitka Heading Semibold" pitchFamily="2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latin typeface="Sitka Heading Semibold" pitchFamily="2" charset="0"/>
              </a:rPr>
              <a:t>ID_petugas</a:t>
            </a:r>
            <a:r>
              <a:rPr lang="en-US" sz="1800" dirty="0">
                <a:solidFill>
                  <a:schemeClr val="accent1"/>
                </a:solidFill>
                <a:latin typeface="Sitka Heading Semibold" pitchFamily="2" charset="0"/>
              </a:rPr>
              <a:t>                       : </a:t>
            </a:r>
            <a:r>
              <a:rPr lang="en-US" sz="1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21571985</a:t>
            </a:r>
            <a:endParaRPr lang="en-ID" sz="1800" dirty="0">
              <a:solidFill>
                <a:schemeClr val="accent1"/>
              </a:solidFill>
              <a:latin typeface="Sitka Heading Semibold" pitchFamily="2" charset="0"/>
            </a:endParaRP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8F64C283-2938-129E-B40E-F9952CF811A6}"/>
              </a:ext>
            </a:extLst>
          </p:cNvPr>
          <p:cNvSpPr txBox="1">
            <a:spLocks/>
          </p:cNvSpPr>
          <p:nvPr/>
        </p:nvSpPr>
        <p:spPr>
          <a:xfrm>
            <a:off x="312047" y="9627583"/>
            <a:ext cx="4481984" cy="49311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None/>
              <a:defRPr sz="448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53455" indent="0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None/>
              <a:defRPr sz="37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06910" indent="0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None/>
              <a:defRPr sz="336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60366" indent="0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None/>
              <a:defRPr sz="2987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13821" indent="0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None/>
              <a:defRPr sz="2987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267276" indent="0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None/>
              <a:defRPr sz="2987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120731" indent="0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None/>
              <a:defRPr sz="2987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974187" indent="0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None/>
              <a:defRPr sz="2987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827642" indent="0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None/>
              <a:defRPr sz="2987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err="1">
                <a:latin typeface="Sitka Heading Semibold" pitchFamily="2" charset="0"/>
              </a:rPr>
              <a:t>Petugas_perpustakaan</a:t>
            </a:r>
            <a:endParaRPr lang="en-ID" sz="2800" dirty="0">
              <a:latin typeface="Sitka Heading Semibold" pitchFamily="2" charset="0"/>
            </a:endParaRPr>
          </a:p>
        </p:txBody>
      </p:sp>
      <p:sp>
        <p:nvSpPr>
          <p:cNvPr id="8" name="Content Placeholder 14">
            <a:extLst>
              <a:ext uri="{FF2B5EF4-FFF2-40B4-BE49-F238E27FC236}">
                <a16:creationId xmlns:a16="http://schemas.microsoft.com/office/drawing/2014/main" id="{6444E4A9-383E-C57C-3C2A-C53F8C977A2B}"/>
              </a:ext>
            </a:extLst>
          </p:cNvPr>
          <p:cNvSpPr txBox="1">
            <a:spLocks/>
          </p:cNvSpPr>
          <p:nvPr/>
        </p:nvSpPr>
        <p:spPr>
          <a:xfrm>
            <a:off x="312047" y="10120703"/>
            <a:ext cx="4481984" cy="10305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latin typeface="Sitka Heading Semibold" pitchFamily="2" charset="0"/>
              </a:rPr>
              <a:t>ID_petugas</a:t>
            </a:r>
            <a:r>
              <a:rPr lang="en-US" sz="1800" dirty="0">
                <a:solidFill>
                  <a:schemeClr val="accent1"/>
                </a:solidFill>
                <a:latin typeface="Sitka Heading Semibold" pitchFamily="2" charset="0"/>
              </a:rPr>
              <a:t>  : </a:t>
            </a:r>
            <a:r>
              <a:rPr lang="en-US" sz="1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21571985</a:t>
            </a:r>
            <a:endParaRPr lang="en-US" sz="1800" dirty="0">
              <a:solidFill>
                <a:schemeClr val="accent1"/>
              </a:solidFill>
              <a:latin typeface="Sitka Heading Semibold" pitchFamily="2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latin typeface="Sitka Heading Semibold" pitchFamily="2" charset="0"/>
              </a:rPr>
              <a:t>Nama            : Umar Hanafi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708C017A-4901-9E32-44A9-D1F594457CA4}"/>
              </a:ext>
            </a:extLst>
          </p:cNvPr>
          <p:cNvSpPr txBox="1">
            <a:spLocks/>
          </p:cNvSpPr>
          <p:nvPr/>
        </p:nvSpPr>
        <p:spPr>
          <a:xfrm>
            <a:off x="6515842" y="6221022"/>
            <a:ext cx="4481984" cy="49311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None/>
              <a:defRPr sz="448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53455" indent="0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None/>
              <a:defRPr sz="37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06910" indent="0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None/>
              <a:defRPr sz="336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60366" indent="0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None/>
              <a:defRPr sz="2987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13821" indent="0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None/>
              <a:defRPr sz="2987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267276" indent="0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None/>
              <a:defRPr sz="2987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120731" indent="0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None/>
              <a:defRPr sz="2987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974187" indent="0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None/>
              <a:defRPr sz="2987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827642" indent="0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None/>
              <a:defRPr sz="2987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err="1">
                <a:latin typeface="Sitka Heading Semibold" pitchFamily="2" charset="0"/>
              </a:rPr>
              <a:t>Buku</a:t>
            </a:r>
            <a:endParaRPr lang="en-ID" sz="2800" dirty="0">
              <a:latin typeface="Sitka Heading Semibold" pitchFamily="2" charset="0"/>
            </a:endParaRPr>
          </a:p>
        </p:txBody>
      </p:sp>
      <p:sp>
        <p:nvSpPr>
          <p:cNvPr id="16" name="Content Placeholder 14">
            <a:extLst>
              <a:ext uri="{FF2B5EF4-FFF2-40B4-BE49-F238E27FC236}">
                <a16:creationId xmlns:a16="http://schemas.microsoft.com/office/drawing/2014/main" id="{3E75BCD2-6B81-2C65-7E93-49BA5BCE367A}"/>
              </a:ext>
            </a:extLst>
          </p:cNvPr>
          <p:cNvSpPr txBox="1">
            <a:spLocks/>
          </p:cNvSpPr>
          <p:nvPr/>
        </p:nvSpPr>
        <p:spPr>
          <a:xfrm>
            <a:off x="6515842" y="6708804"/>
            <a:ext cx="4481984" cy="15848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latin typeface="Sitka Heading Semibold" pitchFamily="2" charset="0"/>
              </a:rPr>
              <a:t>ID_buku</a:t>
            </a:r>
            <a:r>
              <a:rPr lang="en-US" sz="1800" dirty="0">
                <a:solidFill>
                  <a:schemeClr val="accent1"/>
                </a:solidFill>
                <a:latin typeface="Sitka Heading Semibold" pitchFamily="2" charset="0"/>
              </a:rPr>
              <a:t>       : </a:t>
            </a:r>
            <a:r>
              <a:rPr lang="en-US" sz="1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23081999</a:t>
            </a:r>
            <a:r>
              <a:rPr lang="en-US" sz="1800" dirty="0">
                <a:solidFill>
                  <a:schemeClr val="accent1"/>
                </a:solidFill>
                <a:latin typeface="Sitka Heading Semibold" pitchFamily="2" charset="0"/>
              </a:rPr>
              <a:t> 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latin typeface="Sitka Heading Semibold" pitchFamily="2" charset="0"/>
              </a:rPr>
              <a:t>Judul_buku</a:t>
            </a:r>
            <a:r>
              <a:rPr lang="en-US" sz="1800" dirty="0">
                <a:solidFill>
                  <a:schemeClr val="accent1"/>
                </a:solidFill>
                <a:latin typeface="Sitka Heading Semibold" pitchFamily="2" charset="0"/>
              </a:rPr>
              <a:t>  : </a:t>
            </a:r>
            <a:r>
              <a:rPr lang="en-US" sz="1800" dirty="0" err="1">
                <a:solidFill>
                  <a:schemeClr val="accent1"/>
                </a:solidFill>
                <a:latin typeface="Sitka Heading Semibold" pitchFamily="2" charset="0"/>
              </a:rPr>
              <a:t>Pengenalan</a:t>
            </a:r>
            <a:r>
              <a:rPr lang="en-US" sz="1800" dirty="0">
                <a:solidFill>
                  <a:schemeClr val="accent1"/>
                </a:solidFill>
                <a:latin typeface="Sitka Heading Semibold" pitchFamily="2" charset="0"/>
              </a:rPr>
              <a:t> Unix dan Linux 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latin typeface="Sitka Heading Semibold" pitchFamily="2" charset="0"/>
              </a:rPr>
              <a:t>Pengarang</a:t>
            </a:r>
            <a:r>
              <a:rPr lang="en-US" sz="1800" dirty="0">
                <a:solidFill>
                  <a:schemeClr val="accent1"/>
                </a:solidFill>
                <a:latin typeface="Sitka Heading Semibold" pitchFamily="2" charset="0"/>
              </a:rPr>
              <a:t>   : KADIR, Abdul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45A1CFD8-037C-FFF8-6C80-ADBC1ED839B6}"/>
              </a:ext>
            </a:extLst>
          </p:cNvPr>
          <p:cNvSpPr txBox="1">
            <a:spLocks/>
          </p:cNvSpPr>
          <p:nvPr/>
        </p:nvSpPr>
        <p:spPr>
          <a:xfrm>
            <a:off x="12051745" y="2236601"/>
            <a:ext cx="4481984" cy="49311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None/>
              <a:defRPr sz="448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53455" indent="0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None/>
              <a:defRPr sz="37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06910" indent="0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None/>
              <a:defRPr sz="336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60366" indent="0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None/>
              <a:defRPr sz="2987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13821" indent="0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None/>
              <a:defRPr sz="2987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267276" indent="0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None/>
              <a:defRPr sz="2987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120731" indent="0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None/>
              <a:defRPr sz="2987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974187" indent="0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None/>
              <a:defRPr sz="2987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827642" indent="0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None/>
              <a:defRPr sz="2987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err="1">
                <a:latin typeface="Sitka Heading Semibold" pitchFamily="2" charset="0"/>
              </a:rPr>
              <a:t>Buku_asing</a:t>
            </a:r>
            <a:endParaRPr lang="en-ID" sz="2800" dirty="0">
              <a:latin typeface="Sitka Heading Semibold" pitchFamily="2" charset="0"/>
            </a:endParaRPr>
          </a:p>
        </p:txBody>
      </p:sp>
      <p:sp>
        <p:nvSpPr>
          <p:cNvPr id="18" name="Content Placeholder 14">
            <a:extLst>
              <a:ext uri="{FF2B5EF4-FFF2-40B4-BE49-F238E27FC236}">
                <a16:creationId xmlns:a16="http://schemas.microsoft.com/office/drawing/2014/main" id="{8120B141-8CBD-68FA-1948-7649641D3BBD}"/>
              </a:ext>
            </a:extLst>
          </p:cNvPr>
          <p:cNvSpPr txBox="1">
            <a:spLocks/>
          </p:cNvSpPr>
          <p:nvPr/>
        </p:nvSpPr>
        <p:spPr>
          <a:xfrm>
            <a:off x="12051745" y="2729719"/>
            <a:ext cx="4481984" cy="19581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latin typeface="Sitka Heading Semibold" pitchFamily="2" charset="0"/>
              </a:rPr>
              <a:t>ID_buku</a:t>
            </a:r>
            <a:r>
              <a:rPr lang="en-US" sz="1800" dirty="0">
                <a:solidFill>
                  <a:schemeClr val="accent1"/>
                </a:solidFill>
                <a:latin typeface="Sitka Heading Semibold" pitchFamily="2" charset="0"/>
              </a:rPr>
              <a:t>       : </a:t>
            </a:r>
            <a:r>
              <a:rPr lang="en-ID" sz="1800" b="0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978-602-03-3764-7</a:t>
            </a:r>
            <a:endParaRPr lang="en-US" sz="1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latin typeface="Sitka Heading Semibold" pitchFamily="2" charset="0"/>
              </a:rPr>
              <a:t>Judul_buku</a:t>
            </a:r>
            <a:r>
              <a:rPr lang="en-US" sz="1800" dirty="0">
                <a:solidFill>
                  <a:schemeClr val="accent1"/>
                </a:solidFill>
                <a:latin typeface="Sitka Heading Semibold" pitchFamily="2" charset="0"/>
              </a:rPr>
              <a:t>  : Harry Potter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latin typeface="Sitka Heading Semibold" pitchFamily="2" charset="0"/>
              </a:rPr>
              <a:t>Pengarang</a:t>
            </a:r>
            <a:r>
              <a:rPr lang="en-US" sz="1800" dirty="0">
                <a:solidFill>
                  <a:schemeClr val="accent1"/>
                </a:solidFill>
                <a:latin typeface="Sitka Heading Semibold" pitchFamily="2" charset="0"/>
              </a:rPr>
              <a:t>   : Rowling, J.K.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>
                <a:latin typeface="Sitka Heading Semibold" pitchFamily="2" charset="0"/>
              </a:rPr>
              <a:t>                   </a:t>
            </a:r>
          </a:p>
        </p:txBody>
      </p:sp>
      <p:sp>
        <p:nvSpPr>
          <p:cNvPr id="21" name="Content Placeholder 14">
            <a:extLst>
              <a:ext uri="{FF2B5EF4-FFF2-40B4-BE49-F238E27FC236}">
                <a16:creationId xmlns:a16="http://schemas.microsoft.com/office/drawing/2014/main" id="{A9D7775D-D7C9-3252-2524-0407EB2A544F}"/>
              </a:ext>
            </a:extLst>
          </p:cNvPr>
          <p:cNvSpPr txBox="1">
            <a:spLocks/>
          </p:cNvSpPr>
          <p:nvPr/>
        </p:nvSpPr>
        <p:spPr>
          <a:xfrm>
            <a:off x="12274769" y="9874142"/>
            <a:ext cx="4481984" cy="16562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latin typeface="Sitka Heading Semibold" pitchFamily="2" charset="0"/>
              </a:rPr>
              <a:t>ID_buku</a:t>
            </a:r>
            <a:r>
              <a:rPr lang="en-US" sz="1800" dirty="0">
                <a:solidFill>
                  <a:schemeClr val="accent1"/>
                </a:solidFill>
                <a:latin typeface="Sitka Heading Semibold" pitchFamily="2" charset="0"/>
              </a:rPr>
              <a:t>       : </a:t>
            </a:r>
            <a:r>
              <a:rPr lang="en-ID" sz="1800" b="0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979-3062-79-7</a:t>
            </a:r>
            <a:endParaRPr lang="en-US" sz="1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latin typeface="Sitka Heading Semibold" pitchFamily="2" charset="0"/>
              </a:rPr>
              <a:t>Judul_buku</a:t>
            </a:r>
            <a:r>
              <a:rPr lang="en-US" sz="1800" dirty="0">
                <a:solidFill>
                  <a:schemeClr val="accent1"/>
                </a:solidFill>
                <a:latin typeface="Sitka Heading Semibold" pitchFamily="2" charset="0"/>
              </a:rPr>
              <a:t>  : </a:t>
            </a:r>
            <a:r>
              <a:rPr lang="en-US" sz="1800" dirty="0" err="1">
                <a:solidFill>
                  <a:schemeClr val="accent1"/>
                </a:solidFill>
                <a:latin typeface="Sitka Heading Semibold" pitchFamily="2" charset="0"/>
              </a:rPr>
              <a:t>Laskar</a:t>
            </a:r>
            <a:r>
              <a:rPr lang="en-US" sz="1800" dirty="0">
                <a:solidFill>
                  <a:schemeClr val="accent1"/>
                </a:solidFill>
                <a:latin typeface="Sitka Heading Semibold" pitchFamily="2" charset="0"/>
              </a:rPr>
              <a:t> Pelangi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latin typeface="Sitka Heading Semibold" pitchFamily="2" charset="0"/>
              </a:rPr>
              <a:t>Pengarang</a:t>
            </a:r>
            <a:r>
              <a:rPr lang="en-US" sz="1800" dirty="0">
                <a:solidFill>
                  <a:schemeClr val="accent1"/>
                </a:solidFill>
                <a:latin typeface="Sitka Heading Semibold" pitchFamily="2" charset="0"/>
              </a:rPr>
              <a:t>   : Andrea Hirata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A2F11AE9-EF25-2C3A-1327-5C094AC0F9C8}"/>
              </a:ext>
            </a:extLst>
          </p:cNvPr>
          <p:cNvSpPr txBox="1">
            <a:spLocks/>
          </p:cNvSpPr>
          <p:nvPr/>
        </p:nvSpPr>
        <p:spPr>
          <a:xfrm>
            <a:off x="12274769" y="9381023"/>
            <a:ext cx="4481984" cy="49311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None/>
              <a:defRPr sz="448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53455" indent="0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None/>
              <a:defRPr sz="37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06910" indent="0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None/>
              <a:defRPr sz="336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60366" indent="0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None/>
              <a:defRPr sz="2987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13821" indent="0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None/>
              <a:defRPr sz="2987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267276" indent="0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None/>
              <a:defRPr sz="2987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120731" indent="0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None/>
              <a:defRPr sz="2987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974187" indent="0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None/>
              <a:defRPr sz="2987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827642" indent="0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None/>
              <a:defRPr sz="2987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err="1">
                <a:latin typeface="Sitka Heading Semibold" pitchFamily="2" charset="0"/>
              </a:rPr>
              <a:t>Buku_lokal</a:t>
            </a:r>
            <a:endParaRPr lang="en-ID" sz="2800" dirty="0">
              <a:latin typeface="Sitka Heading Semibold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A5A56AC-9BC0-96FF-DE67-6178A1D41957}"/>
              </a:ext>
            </a:extLst>
          </p:cNvPr>
          <p:cNvCxnSpPr>
            <a:stCxn id="15" idx="2"/>
            <a:endCxn id="19" idx="0"/>
          </p:cNvCxnSpPr>
          <p:nvPr/>
        </p:nvCxnSpPr>
        <p:spPr>
          <a:xfrm>
            <a:off x="2553039" y="4687839"/>
            <a:ext cx="0" cy="10454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2EF4142-670E-B1BA-02DE-BBE4B016C2F0}"/>
              </a:ext>
            </a:extLst>
          </p:cNvPr>
          <p:cNvCxnSpPr>
            <a:cxnSpLocks/>
            <a:stCxn id="20" idx="2"/>
            <a:endCxn id="7" idx="0"/>
          </p:cNvCxnSpPr>
          <p:nvPr/>
        </p:nvCxnSpPr>
        <p:spPr>
          <a:xfrm>
            <a:off x="2553039" y="8771177"/>
            <a:ext cx="0" cy="8564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BC5468B-F407-B306-007E-AD6E89D384F2}"/>
              </a:ext>
            </a:extLst>
          </p:cNvPr>
          <p:cNvCxnSpPr>
            <a:cxnSpLocks/>
            <a:stCxn id="16" idx="1"/>
            <a:endCxn id="20" idx="3"/>
          </p:cNvCxnSpPr>
          <p:nvPr/>
        </p:nvCxnSpPr>
        <p:spPr>
          <a:xfrm flipH="1" flipV="1">
            <a:off x="4794031" y="7496100"/>
            <a:ext cx="1721811" cy="51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C1F3375-1200-533C-700B-D6EA5C76A96B}"/>
              </a:ext>
            </a:extLst>
          </p:cNvPr>
          <p:cNvCxnSpPr>
            <a:stCxn id="22" idx="1"/>
          </p:cNvCxnSpPr>
          <p:nvPr/>
        </p:nvCxnSpPr>
        <p:spPr>
          <a:xfrm flipH="1" flipV="1">
            <a:off x="10997826" y="8293636"/>
            <a:ext cx="1276943" cy="1333947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FF10F04-E000-2F63-CFB1-05130DB5ED5A}"/>
              </a:ext>
            </a:extLst>
          </p:cNvPr>
          <p:cNvCxnSpPr>
            <a:cxnSpLocks/>
          </p:cNvCxnSpPr>
          <p:nvPr/>
        </p:nvCxnSpPr>
        <p:spPr>
          <a:xfrm flipH="1">
            <a:off x="10997826" y="4507964"/>
            <a:ext cx="1053919" cy="171305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508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</TotalTime>
  <Words>292</Words>
  <Application>Microsoft Office PowerPoint</Application>
  <PresentationFormat>Custom</PresentationFormat>
  <Paragraphs>61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Sitka Heading Semibold</vt:lpstr>
      <vt:lpstr>Times New Roman</vt:lpstr>
      <vt:lpstr>Office Theme</vt:lpstr>
      <vt:lpstr>Contoh Flowchart Sederhana Login ke Facebook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Contoh Flowchart Sederhana Login ke Facebook</dc:title>
  <dc:creator>DM-03</dc:creator>
  <cp:lastModifiedBy>DM-03</cp:lastModifiedBy>
  <cp:revision>3</cp:revision>
  <dcterms:created xsi:type="dcterms:W3CDTF">2022-07-06T06:27:57Z</dcterms:created>
  <dcterms:modified xsi:type="dcterms:W3CDTF">2022-07-06T13:21:51Z</dcterms:modified>
</cp:coreProperties>
</file>