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EB59-61F3-45EA-86D8-4C3D70450AD0}" type="datetimeFigureOut">
              <a:rPr lang="en-ID" smtClean="0"/>
              <a:t>05/01/2025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9786839-F535-4CE1-AAD8-E5B161B8F46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73934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EB59-61F3-45EA-86D8-4C3D70450AD0}" type="datetimeFigureOut">
              <a:rPr lang="en-ID" smtClean="0"/>
              <a:t>05/01/2025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786839-F535-4CE1-AAD8-E5B161B8F46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9008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EB59-61F3-45EA-86D8-4C3D70450AD0}" type="datetimeFigureOut">
              <a:rPr lang="en-ID" smtClean="0"/>
              <a:t>05/01/2025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786839-F535-4CE1-AAD8-E5B161B8F462}" type="slidenum">
              <a:rPr lang="en-ID" smtClean="0"/>
              <a:t>‹#›</a:t>
            </a:fld>
            <a:endParaRPr lang="en-ID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7490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EB59-61F3-45EA-86D8-4C3D70450AD0}" type="datetimeFigureOut">
              <a:rPr lang="en-ID" smtClean="0"/>
              <a:t>05/01/2025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786839-F535-4CE1-AAD8-E5B161B8F46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40922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EB59-61F3-45EA-86D8-4C3D70450AD0}" type="datetimeFigureOut">
              <a:rPr lang="en-ID" smtClean="0"/>
              <a:t>05/01/2025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786839-F535-4CE1-AAD8-E5B161B8F462}" type="slidenum">
              <a:rPr lang="en-ID" smtClean="0"/>
              <a:t>‹#›</a:t>
            </a:fld>
            <a:endParaRPr lang="en-ID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4277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EB59-61F3-45EA-86D8-4C3D70450AD0}" type="datetimeFigureOut">
              <a:rPr lang="en-ID" smtClean="0"/>
              <a:t>05/01/2025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786839-F535-4CE1-AAD8-E5B161B8F46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04092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EB59-61F3-45EA-86D8-4C3D70450AD0}" type="datetimeFigureOut">
              <a:rPr lang="en-ID" smtClean="0"/>
              <a:t>05/01/2025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6839-F535-4CE1-AAD8-E5B161B8F46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7458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EB59-61F3-45EA-86D8-4C3D70450AD0}" type="datetimeFigureOut">
              <a:rPr lang="en-ID" smtClean="0"/>
              <a:t>05/01/2025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6839-F535-4CE1-AAD8-E5B161B8F46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75265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EB59-61F3-45EA-86D8-4C3D70450AD0}" type="datetimeFigureOut">
              <a:rPr lang="en-ID" smtClean="0"/>
              <a:t>05/01/2025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6839-F535-4CE1-AAD8-E5B161B8F46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07234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EB59-61F3-45EA-86D8-4C3D70450AD0}" type="datetimeFigureOut">
              <a:rPr lang="en-ID" smtClean="0"/>
              <a:t>05/01/2025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786839-F535-4CE1-AAD8-E5B161B8F46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3123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EB59-61F3-45EA-86D8-4C3D70450AD0}" type="datetimeFigureOut">
              <a:rPr lang="en-ID" smtClean="0"/>
              <a:t>05/01/2025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786839-F535-4CE1-AAD8-E5B161B8F46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565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EB59-61F3-45EA-86D8-4C3D70450AD0}" type="datetimeFigureOut">
              <a:rPr lang="en-ID" smtClean="0"/>
              <a:t>05/01/2025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786839-F535-4CE1-AAD8-E5B161B8F46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0978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EB59-61F3-45EA-86D8-4C3D70450AD0}" type="datetimeFigureOut">
              <a:rPr lang="en-ID" smtClean="0"/>
              <a:t>05/01/2025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6839-F535-4CE1-AAD8-E5B161B8F46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59424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EB59-61F3-45EA-86D8-4C3D70450AD0}" type="datetimeFigureOut">
              <a:rPr lang="en-ID" smtClean="0"/>
              <a:t>05/01/2025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6839-F535-4CE1-AAD8-E5B161B8F46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17910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EB59-61F3-45EA-86D8-4C3D70450AD0}" type="datetimeFigureOut">
              <a:rPr lang="en-ID" smtClean="0"/>
              <a:t>05/01/2025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6839-F535-4CE1-AAD8-E5B161B8F46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95870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EB59-61F3-45EA-86D8-4C3D70450AD0}" type="datetimeFigureOut">
              <a:rPr lang="en-ID" smtClean="0"/>
              <a:t>05/01/2025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786839-F535-4CE1-AAD8-E5B161B8F46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40386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2EB59-61F3-45EA-86D8-4C3D70450AD0}" type="datetimeFigureOut">
              <a:rPr lang="en-ID" smtClean="0"/>
              <a:t>05/01/2025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9786839-F535-4CE1-AAD8-E5B161B8F46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5541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B8653-6B85-4534-B120-6551714D7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3600" y="797858"/>
            <a:ext cx="8166847" cy="2317018"/>
          </a:xfrm>
        </p:spPr>
        <p:txBody>
          <a:bodyPr/>
          <a:lstStyle/>
          <a:p>
            <a:r>
              <a:rPr lang="en-US" dirty="0"/>
              <a:t>Mental Health Tracker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4F781-E58D-4921-B8A6-7C88A4A71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3600" y="4365003"/>
            <a:ext cx="6624918" cy="2233021"/>
          </a:xfrm>
        </p:spPr>
        <p:txBody>
          <a:bodyPr>
            <a:normAutofit/>
          </a:bodyPr>
          <a:lstStyle/>
          <a:p>
            <a:r>
              <a:rPr lang="en-US" sz="2000" dirty="0"/>
              <a:t>Presented By,</a:t>
            </a:r>
          </a:p>
          <a:p>
            <a:r>
              <a:rPr lang="en-US" sz="2000" b="1" dirty="0"/>
              <a:t>Rifat Bin Alam</a:t>
            </a:r>
          </a:p>
          <a:p>
            <a:r>
              <a:rPr lang="en-US" sz="1600" dirty="0"/>
              <a:t>ID: 23103250</a:t>
            </a:r>
          </a:p>
          <a:p>
            <a:r>
              <a:rPr lang="en-US" sz="1600" dirty="0"/>
              <a:t>Course: Database Management System Lab (CSC434)</a:t>
            </a:r>
          </a:p>
          <a:p>
            <a:r>
              <a:rPr lang="en-ID" sz="1600" dirty="0"/>
              <a:t>Section: I</a:t>
            </a:r>
          </a:p>
        </p:txBody>
      </p:sp>
    </p:spTree>
    <p:extLst>
      <p:ext uri="{BB962C8B-B14F-4D97-AF65-F5344CB8AC3E}">
        <p14:creationId xmlns:p14="http://schemas.microsoft.com/office/powerpoint/2010/main" val="1333962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B7827-7299-49A6-95E0-C7BBA039B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0"/>
            <a:ext cx="8911687" cy="770965"/>
          </a:xfrm>
        </p:spPr>
        <p:txBody>
          <a:bodyPr/>
          <a:lstStyle/>
          <a:p>
            <a:r>
              <a:rPr lang="en-US" dirty="0"/>
              <a:t>Admin Login and dashboard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EBAAC9-4B96-4AE8-B7BE-DBA67B3F62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46" r="13715"/>
          <a:stretch/>
        </p:blipFill>
        <p:spPr>
          <a:xfrm>
            <a:off x="5091953" y="770965"/>
            <a:ext cx="7100047" cy="596152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FF0C40-7178-4C38-9DF2-EBDF130AC8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27" y="1239262"/>
            <a:ext cx="4623949" cy="3332738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B6FFE4A8-C921-4C11-9FF9-D09C1E86B025}"/>
              </a:ext>
            </a:extLst>
          </p:cNvPr>
          <p:cNvCxnSpPr/>
          <p:nvPr/>
        </p:nvCxnSpPr>
        <p:spPr>
          <a:xfrm>
            <a:off x="1398494" y="4847773"/>
            <a:ext cx="3128682" cy="77096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455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F50C9-7C43-4A4E-B1E0-0961839D9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9225" y="2555207"/>
            <a:ext cx="6193549" cy="1747586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Thank You Everyone</a:t>
            </a:r>
            <a:br>
              <a:rPr lang="en-US" sz="4400" dirty="0"/>
            </a:br>
            <a:r>
              <a:rPr lang="en-US" sz="2400" dirty="0"/>
              <a:t>For Your Kind Attention</a:t>
            </a:r>
            <a:endParaRPr lang="en-ID" sz="4400" dirty="0"/>
          </a:p>
        </p:txBody>
      </p:sp>
    </p:spTree>
    <p:extLst>
      <p:ext uri="{BB962C8B-B14F-4D97-AF65-F5344CB8AC3E}">
        <p14:creationId xmlns:p14="http://schemas.microsoft.com/office/powerpoint/2010/main" val="1697646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D0C20-792E-4644-87FD-7F40C9C64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331C9-E867-4F29-BC16-B8A4CBCCD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4905282" cy="206188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ER Diagram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Database Schema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D" sz="2400" dirty="0"/>
              <a:t>Feature showcase</a:t>
            </a:r>
          </a:p>
        </p:txBody>
      </p:sp>
    </p:spTree>
    <p:extLst>
      <p:ext uri="{BB962C8B-B14F-4D97-AF65-F5344CB8AC3E}">
        <p14:creationId xmlns:p14="http://schemas.microsoft.com/office/powerpoint/2010/main" val="882552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16972-6FD2-49CD-9DDF-C0A3DF72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ER Diagram</a:t>
            </a:r>
            <a:br>
              <a:rPr lang="en-ID" sz="3600" dirty="0"/>
            </a:b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38AF56-62CA-491D-96C6-9F66259EE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860" y="1434353"/>
            <a:ext cx="7351763" cy="4683685"/>
          </a:xfrm>
        </p:spPr>
      </p:pic>
    </p:spTree>
    <p:extLst>
      <p:ext uri="{BB962C8B-B14F-4D97-AF65-F5344CB8AC3E}">
        <p14:creationId xmlns:p14="http://schemas.microsoft.com/office/powerpoint/2010/main" val="2089232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CF306-D65D-4E17-9060-DEC61B7C8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Database Schema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75013E-DC00-4645-9445-9F41B9229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188" y="1274077"/>
            <a:ext cx="9762565" cy="5090864"/>
          </a:xfrm>
        </p:spPr>
      </p:pic>
    </p:spTree>
    <p:extLst>
      <p:ext uri="{BB962C8B-B14F-4D97-AF65-F5344CB8AC3E}">
        <p14:creationId xmlns:p14="http://schemas.microsoft.com/office/powerpoint/2010/main" val="2454243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F0068-3030-4481-8724-7DC427222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57945"/>
            <a:ext cx="8911687" cy="738526"/>
          </a:xfrm>
        </p:spPr>
        <p:txBody>
          <a:bodyPr/>
          <a:lstStyle/>
          <a:p>
            <a:r>
              <a:rPr lang="en-ID" sz="3600" dirty="0"/>
              <a:t>Feature showcase:</a:t>
            </a:r>
            <a:endParaRPr lang="en-ID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EBAE56E-23C3-4186-8916-14E2BE5F3D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023" y="1337224"/>
            <a:ext cx="9972266" cy="5287694"/>
          </a:xfrm>
        </p:spPr>
      </p:pic>
    </p:spTree>
    <p:extLst>
      <p:ext uri="{BB962C8B-B14F-4D97-AF65-F5344CB8AC3E}">
        <p14:creationId xmlns:p14="http://schemas.microsoft.com/office/powerpoint/2010/main" val="3379100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12DEEA8-5566-4716-8E78-78B84AFDB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564" y="1292492"/>
            <a:ext cx="10094259" cy="532606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48B2029-FB59-4089-9EAA-D327C9F62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7" y="157945"/>
            <a:ext cx="5567468" cy="738526"/>
          </a:xfrm>
        </p:spPr>
        <p:txBody>
          <a:bodyPr/>
          <a:lstStyle/>
          <a:p>
            <a:r>
              <a:rPr lang="en-ID" sz="3600" dirty="0"/>
              <a:t>Registration Feature: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58012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F7811-1210-4363-9975-42B39BBB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784" y="306333"/>
            <a:ext cx="8911687" cy="1280890"/>
          </a:xfrm>
        </p:spPr>
        <p:txBody>
          <a:bodyPr/>
          <a:lstStyle/>
          <a:p>
            <a:r>
              <a:rPr lang="en-US" dirty="0"/>
              <a:t>User Login then Dashboard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6A8043-BF61-443B-B900-12ADC7B36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9" r="17865"/>
          <a:stretch/>
        </p:blipFill>
        <p:spPr>
          <a:xfrm>
            <a:off x="5482776" y="1434354"/>
            <a:ext cx="6561684" cy="45535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86FE4B-62F2-4175-B50F-F4CC26A388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51" r="32806"/>
          <a:stretch/>
        </p:blipFill>
        <p:spPr>
          <a:xfrm>
            <a:off x="452340" y="1048871"/>
            <a:ext cx="4307917" cy="604207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BF854B-F27F-4D1D-9263-484F14B0159A}"/>
              </a:ext>
            </a:extLst>
          </p:cNvPr>
          <p:cNvCxnSpPr/>
          <p:nvPr/>
        </p:nvCxnSpPr>
        <p:spPr>
          <a:xfrm>
            <a:off x="4849906" y="3541059"/>
            <a:ext cx="4661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267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F7811-1210-4363-9975-42B39BBB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784" y="306333"/>
            <a:ext cx="8911687" cy="742538"/>
          </a:xfrm>
        </p:spPr>
        <p:txBody>
          <a:bodyPr/>
          <a:lstStyle/>
          <a:p>
            <a:r>
              <a:rPr lang="en-US" dirty="0"/>
              <a:t>User Login then Dashboard </a:t>
            </a:r>
            <a:r>
              <a:rPr lang="en-US" dirty="0" err="1"/>
              <a:t>contd</a:t>
            </a:r>
            <a:r>
              <a:rPr lang="en-US" dirty="0"/>
              <a:t>…</a:t>
            </a:r>
            <a:endParaRPr lang="en-ID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6EB0B08-B65F-4557-826F-3F677A79A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718" y="1040424"/>
            <a:ext cx="10157011" cy="5511243"/>
          </a:xfrm>
        </p:spPr>
      </p:pic>
    </p:spTree>
    <p:extLst>
      <p:ext uri="{BB962C8B-B14F-4D97-AF65-F5344CB8AC3E}">
        <p14:creationId xmlns:p14="http://schemas.microsoft.com/office/powerpoint/2010/main" val="1707303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2ACA8-691E-4B81-BFF1-B62F235DC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79538"/>
            <a:ext cx="8911687" cy="985874"/>
          </a:xfrm>
        </p:spPr>
        <p:txBody>
          <a:bodyPr/>
          <a:lstStyle/>
          <a:p>
            <a:r>
              <a:rPr lang="en-US" dirty="0"/>
              <a:t>Add or Edit Mental Health Log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F44FC7-F251-4226-B0C0-40BC9BDD0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4" r="5268"/>
          <a:stretch/>
        </p:blipFill>
        <p:spPr>
          <a:xfrm>
            <a:off x="208816" y="1254240"/>
            <a:ext cx="4333754" cy="477346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01B1A3-ED9E-4F2E-A314-35ABAF0E6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739" y="1460428"/>
            <a:ext cx="7530261" cy="512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63931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48</TotalTime>
  <Words>70</Words>
  <Application>Microsoft Office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Wisp</vt:lpstr>
      <vt:lpstr>Mental Health Tracker</vt:lpstr>
      <vt:lpstr>Contents</vt:lpstr>
      <vt:lpstr>ER Diagram </vt:lpstr>
      <vt:lpstr>Database Schema</vt:lpstr>
      <vt:lpstr>Feature showcase:</vt:lpstr>
      <vt:lpstr>Registration Feature:</vt:lpstr>
      <vt:lpstr>User Login then Dashboard</vt:lpstr>
      <vt:lpstr>User Login then Dashboard contd…</vt:lpstr>
      <vt:lpstr>Add or Edit Mental Health Log</vt:lpstr>
      <vt:lpstr>Admin Login and dashboard</vt:lpstr>
      <vt:lpstr>Thank You Everyone For Your Kind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Rifat Bin Alam</dc:creator>
  <cp:lastModifiedBy>Rifat Bin Alam</cp:lastModifiedBy>
  <cp:revision>7</cp:revision>
  <dcterms:created xsi:type="dcterms:W3CDTF">2025-01-05T14:23:38Z</dcterms:created>
  <dcterms:modified xsi:type="dcterms:W3CDTF">2025-01-05T15:13:55Z</dcterms:modified>
</cp:coreProperties>
</file>