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 id="214748367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88150" cy="100203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Open Sans Ligh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D17383-37B6-495C-9288-D66E511F6EB3}">
  <a:tblStyle styleId="{FCD17383-37B6-495C-9288-D66E511F6E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7C6AFB5-285D-4617-9F60-82E17023E81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penSansLigh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Light-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3.xml"/><Relationship Id="rId33" Type="http://schemas.openxmlformats.org/officeDocument/2006/relationships/font" Target="fonts/OpenSans-bold.fntdata"/><Relationship Id="rId10" Type="http://schemas.openxmlformats.org/officeDocument/2006/relationships/slide" Target="slides/slide2.xml"/><Relationship Id="rId32" Type="http://schemas.openxmlformats.org/officeDocument/2006/relationships/font" Target="fonts/OpenSans-regular.fntdata"/><Relationship Id="rId13" Type="http://schemas.openxmlformats.org/officeDocument/2006/relationships/slide" Target="slides/slide5.xml"/><Relationship Id="rId35" Type="http://schemas.openxmlformats.org/officeDocument/2006/relationships/font" Target="fonts/OpenSans-boldItalic.fntdata"/><Relationship Id="rId12" Type="http://schemas.openxmlformats.org/officeDocument/2006/relationships/slide" Target="slides/slide4.xml"/><Relationship Id="rId34" Type="http://schemas.openxmlformats.org/officeDocument/2006/relationships/font" Target="fonts/OpenSans-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04775" y="750888"/>
            <a:ext cx="6678613" cy="37576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8817" y="4759643"/>
            <a:ext cx="5510530" cy="4509135"/>
          </a:xfrm>
          <a:prstGeom prst="rect">
            <a:avLst/>
          </a:prstGeom>
          <a:noFill/>
          <a:ln>
            <a:noFill/>
          </a:ln>
        </p:spPr>
        <p:txBody>
          <a:bodyPr anchorCtr="0" anchor="t" bIns="96600" lIns="96600" spcFirstLastPara="1" rIns="96600" wrap="square" tIns="96600">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90ca89a75_0_13:notes"/>
          <p:cNvSpPr/>
          <p:nvPr>
            <p:ph idx="2" type="sldImg"/>
          </p:nvPr>
        </p:nvSpPr>
        <p:spPr>
          <a:xfrm>
            <a:off x="104775" y="750888"/>
            <a:ext cx="6678600" cy="37575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90ca89a75_0_13:notes"/>
          <p:cNvSpPr txBox="1"/>
          <p:nvPr>
            <p:ph idx="1" type="body"/>
          </p:nvPr>
        </p:nvSpPr>
        <p:spPr>
          <a:xfrm>
            <a:off x="688817" y="4759643"/>
            <a:ext cx="5510400" cy="4509000"/>
          </a:xfrm>
          <a:prstGeom prst="rect">
            <a:avLst/>
          </a:prstGeom>
        </p:spPr>
        <p:txBody>
          <a:bodyPr anchorCtr="0" anchor="t" bIns="96600" lIns="96600" spcFirstLastPara="1" rIns="96600" wrap="square" tIns="966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3" name="Google Shape;17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90ca89a75_0_27:notes"/>
          <p:cNvSpPr/>
          <p:nvPr>
            <p:ph idx="2" type="sldImg"/>
          </p:nvPr>
        </p:nvSpPr>
        <p:spPr>
          <a:xfrm>
            <a:off x="104775" y="750888"/>
            <a:ext cx="6678600" cy="37575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90ca89a75_0_27:notes"/>
          <p:cNvSpPr txBox="1"/>
          <p:nvPr>
            <p:ph idx="1" type="body"/>
          </p:nvPr>
        </p:nvSpPr>
        <p:spPr>
          <a:xfrm>
            <a:off x="688817" y="4759643"/>
            <a:ext cx="5510400" cy="4509000"/>
          </a:xfrm>
          <a:prstGeom prst="rect">
            <a:avLst/>
          </a:prstGeom>
        </p:spPr>
        <p:txBody>
          <a:bodyPr anchorCtr="0" anchor="t" bIns="96600" lIns="96600" spcFirstLastPara="1" rIns="96600" wrap="square" tIns="966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90ca89a75_0_35:notes"/>
          <p:cNvSpPr/>
          <p:nvPr>
            <p:ph idx="2" type="sldImg"/>
          </p:nvPr>
        </p:nvSpPr>
        <p:spPr>
          <a:xfrm>
            <a:off x="104775" y="750888"/>
            <a:ext cx="6678600" cy="37575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90ca89a75_0_35:notes"/>
          <p:cNvSpPr txBox="1"/>
          <p:nvPr>
            <p:ph idx="1" type="body"/>
          </p:nvPr>
        </p:nvSpPr>
        <p:spPr>
          <a:xfrm>
            <a:off x="688817" y="4759643"/>
            <a:ext cx="5510400" cy="4509000"/>
          </a:xfrm>
          <a:prstGeom prst="rect">
            <a:avLst/>
          </a:prstGeom>
        </p:spPr>
        <p:txBody>
          <a:bodyPr anchorCtr="0" anchor="t" bIns="96600" lIns="96600" spcFirstLastPara="1" rIns="96600" wrap="square" tIns="966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8032174" y="79427"/>
            <a:ext cx="996430" cy="77262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48" name="Google Shape;48;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2" name="Google Shape;5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5" name="Google Shape;5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6" name="Google Shape;5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9" name="Google Shape;59;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0" name="Google Shape;60;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1" name="Google Shape;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4" name="Google Shape;6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67" name="Google Shape;67;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1" name="Google Shape;7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75" name="Google Shape;75;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0" name="Google Shape;8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83" name="Google Shape;83;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84" name="Google Shape;8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4" name="Shape 14"/>
        <p:cNvGrpSpPr/>
        <p:nvPr/>
      </p:nvGrpSpPr>
      <p:grpSpPr>
        <a:xfrm>
          <a:off x="0" y="0"/>
          <a:ext cx="0" cy="0"/>
          <a:chOff x="0" y="0"/>
          <a:chExt cx="0" cy="0"/>
        </a:xfrm>
      </p:grpSpPr>
      <p:sp>
        <p:nvSpPr>
          <p:cNvPr id="15" name="Google Shape;15;p3"/>
          <p:cNvSpPr/>
          <p:nvPr/>
        </p:nvSpPr>
        <p:spPr>
          <a:xfrm>
            <a:off x="8286750" y="4690227"/>
            <a:ext cx="254794" cy="254794"/>
          </a:xfrm>
          <a:prstGeom prst="ellipse">
            <a:avLst/>
          </a:prstGeom>
          <a:solidFill>
            <a:schemeClr val="accent3"/>
          </a:soli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Light"/>
              <a:ea typeface="Open Sans Light"/>
              <a:cs typeface="Open Sans Light"/>
              <a:sym typeface="Open Sans Light"/>
            </a:endParaRPr>
          </a:p>
        </p:txBody>
      </p:sp>
      <p:sp>
        <p:nvSpPr>
          <p:cNvPr id="16" name="Google Shape;16;p3"/>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2800"/>
              <a:buFont typeface="Raleway"/>
              <a:buNone/>
              <a:defRPr b="0"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17" name="Google Shape;17;p3"/>
          <p:cNvSpPr txBox="1"/>
          <p:nvPr/>
        </p:nvSpPr>
        <p:spPr>
          <a:xfrm>
            <a:off x="8308775" y="4749758"/>
            <a:ext cx="202406" cy="12695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1" i="0" lang="en-GB" sz="800" u="none" cap="none" strike="noStrike">
                <a:solidFill>
                  <a:schemeClr val="lt1"/>
                </a:solidFill>
                <a:latin typeface="Open Sans Light"/>
                <a:ea typeface="Open Sans Light"/>
                <a:cs typeface="Open Sans Light"/>
                <a:sym typeface="Open Sans Light"/>
              </a:rPr>
              <a:t>‹#›</a:t>
            </a:fld>
            <a:endParaRPr b="1" i="0" sz="800" u="none" cap="none" strike="noStrike">
              <a:solidFill>
                <a:schemeClr val="lt1"/>
              </a:solidFill>
              <a:latin typeface="Open Sans Light"/>
              <a:ea typeface="Open Sans Light"/>
              <a:cs typeface="Open Sans Light"/>
              <a:sym typeface="Open Sans Light"/>
            </a:endParaRPr>
          </a:p>
        </p:txBody>
      </p:sp>
      <p:sp>
        <p:nvSpPr>
          <p:cNvPr id="18" name="Google Shape;18;p3"/>
          <p:cNvSpPr txBox="1"/>
          <p:nvPr>
            <p:ph idx="1" type="body"/>
          </p:nvPr>
        </p:nvSpPr>
        <p:spPr>
          <a:xfrm>
            <a:off x="628650" y="695817"/>
            <a:ext cx="7886700" cy="166688"/>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2pPr>
            <a:lvl3pPr indent="-228600" lvl="2" marL="13716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19" name="Google Shape;19;p3"/>
          <p:cNvCxnSpPr/>
          <p:nvPr/>
        </p:nvCxnSpPr>
        <p:spPr>
          <a:xfrm rot="10800000">
            <a:off x="1443560" y="4817624"/>
            <a:ext cx="6652200" cy="0"/>
          </a:xfrm>
          <a:prstGeom prst="straightConnector1">
            <a:avLst/>
          </a:prstGeom>
          <a:noFill/>
          <a:ln cap="flat" cmpd="sng" w="19050">
            <a:solidFill>
              <a:schemeClr val="accent3"/>
            </a:solidFill>
            <a:prstDash val="solid"/>
            <a:miter lim="800000"/>
            <a:headEnd len="sm" w="sm" type="none"/>
            <a:tailEnd len="sm" w="sm" type="none"/>
          </a:ln>
        </p:spPr>
      </p:cxnSp>
      <p:pic>
        <p:nvPicPr>
          <p:cNvPr id="20" name="Google Shape;20;p3"/>
          <p:cNvPicPr preferRelativeResize="0"/>
          <p:nvPr/>
        </p:nvPicPr>
        <p:blipFill rotWithShape="1">
          <a:blip r:embed="rId2">
            <a:alphaModFix/>
          </a:blip>
          <a:srcRect b="0" l="0" r="0" t="0"/>
          <a:stretch/>
        </p:blipFill>
        <p:spPr>
          <a:xfrm>
            <a:off x="477400" y="4595150"/>
            <a:ext cx="594521" cy="436174"/>
          </a:xfrm>
          <a:prstGeom prst="rect">
            <a:avLst/>
          </a:prstGeom>
          <a:noFill/>
          <a:ln>
            <a:noFill/>
          </a:ln>
        </p:spPr>
      </p:pic>
      <p:sp>
        <p:nvSpPr>
          <p:cNvPr id="21" name="Google Shape;21;p3"/>
          <p:cNvSpPr/>
          <p:nvPr/>
        </p:nvSpPr>
        <p:spPr>
          <a:xfrm>
            <a:off x="3289233" y="4869517"/>
            <a:ext cx="2531462" cy="21544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0" i="0" lang="en-GB" sz="800" u="none" cap="none" strike="noStrike">
                <a:solidFill>
                  <a:schemeClr val="dk1"/>
                </a:solidFill>
                <a:latin typeface="Open Sans"/>
                <a:ea typeface="Open Sans"/>
                <a:cs typeface="Open Sans"/>
                <a:sym typeface="Open Sans"/>
              </a:rPr>
              <a:t>Copyright @2023, BJIT Group. All Rights Reserved</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23" name="Shape 23"/>
        <p:cNvGrpSpPr/>
        <p:nvPr/>
      </p:nvGrpSpPr>
      <p:grpSpPr>
        <a:xfrm>
          <a:off x="0" y="0"/>
          <a:ext cx="0" cy="0"/>
          <a:chOff x="0" y="0"/>
          <a:chExt cx="0" cy="0"/>
        </a:xfrm>
      </p:grpSpPr>
      <p:sp>
        <p:nvSpPr>
          <p:cNvPr id="24" name="Google Shape;24;p5"/>
          <p:cNvSpPr/>
          <p:nvPr>
            <p:ph idx="2" type="pic"/>
          </p:nvPr>
        </p:nvSpPr>
        <p:spPr>
          <a:xfrm>
            <a:off x="4395218" y="0"/>
            <a:ext cx="4748782" cy="51435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25" name="Shape 25"/>
        <p:cNvGrpSpPr/>
        <p:nvPr/>
      </p:nvGrpSpPr>
      <p:grpSpPr>
        <a:xfrm>
          <a:off x="0" y="0"/>
          <a:ext cx="0" cy="0"/>
          <a:chOff x="0" y="0"/>
          <a:chExt cx="0" cy="0"/>
        </a:xfrm>
      </p:grpSpPr>
      <p:sp>
        <p:nvSpPr>
          <p:cNvPr id="26" name="Google Shape;26;p6"/>
          <p:cNvSpPr/>
          <p:nvPr>
            <p:ph idx="2" type="pic"/>
          </p:nvPr>
        </p:nvSpPr>
        <p:spPr>
          <a:xfrm>
            <a:off x="5137729" y="0"/>
            <a:ext cx="4006272" cy="4070881"/>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27" name="Shape 27"/>
        <p:cNvGrpSpPr/>
        <p:nvPr/>
      </p:nvGrpSpPr>
      <p:grpSpPr>
        <a:xfrm>
          <a:off x="0" y="0"/>
          <a:ext cx="0" cy="0"/>
          <a:chOff x="0" y="0"/>
          <a:chExt cx="0" cy="0"/>
        </a:xfrm>
      </p:grpSpPr>
      <p:sp>
        <p:nvSpPr>
          <p:cNvPr id="28" name="Google Shape;28;p7"/>
          <p:cNvSpPr/>
          <p:nvPr>
            <p:ph idx="2" type="pic"/>
          </p:nvPr>
        </p:nvSpPr>
        <p:spPr>
          <a:xfrm>
            <a:off x="869054" y="0"/>
            <a:ext cx="2869663" cy="3462183"/>
          </a:xfrm>
          <a:prstGeom prst="rect">
            <a:avLst/>
          </a:prstGeom>
          <a:solidFill>
            <a:srgbClr val="F2F2F2"/>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p:tgtEl>
                                          <p:spTgt spid="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showMasterSp="0">
  <p:cSld name="18_Blank">
    <p:spTree>
      <p:nvGrpSpPr>
        <p:cNvPr id="29" name="Shape 29"/>
        <p:cNvGrpSpPr/>
        <p:nvPr/>
      </p:nvGrpSpPr>
      <p:grpSpPr>
        <a:xfrm>
          <a:off x="0" y="0"/>
          <a:ext cx="0" cy="0"/>
          <a:chOff x="0" y="0"/>
          <a:chExt cx="0" cy="0"/>
        </a:xfrm>
      </p:grpSpPr>
      <p:sp>
        <p:nvSpPr>
          <p:cNvPr id="30" name="Google Shape;30;p8"/>
          <p:cNvSpPr/>
          <p:nvPr>
            <p:ph idx="2" type="pic"/>
          </p:nvPr>
        </p:nvSpPr>
        <p:spPr>
          <a:xfrm>
            <a:off x="1" y="0"/>
            <a:ext cx="9143999" cy="51435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32" name="Shape 32"/>
        <p:cNvGrpSpPr/>
        <p:nvPr/>
      </p:nvGrpSpPr>
      <p:grpSpPr>
        <a:xfrm>
          <a:off x="0" y="0"/>
          <a:ext cx="0" cy="0"/>
          <a:chOff x="0" y="0"/>
          <a:chExt cx="0" cy="0"/>
        </a:xfrm>
      </p:grpSpPr>
      <p:pic>
        <p:nvPicPr>
          <p:cNvPr id="33" name="Google Shape;33;p10"/>
          <p:cNvPicPr preferRelativeResize="0"/>
          <p:nvPr/>
        </p:nvPicPr>
        <p:blipFill rotWithShape="1">
          <a:blip r:embed="rId2">
            <a:alphaModFix/>
          </a:blip>
          <a:srcRect b="0" l="0" r="0" t="0"/>
          <a:stretch/>
        </p:blipFill>
        <p:spPr>
          <a:xfrm>
            <a:off x="8032174" y="79427"/>
            <a:ext cx="996430" cy="7726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34" name="Shape 34"/>
        <p:cNvGrpSpPr/>
        <p:nvPr/>
      </p:nvGrpSpPr>
      <p:grpSpPr>
        <a:xfrm>
          <a:off x="0" y="0"/>
          <a:ext cx="0" cy="0"/>
          <a:chOff x="0" y="0"/>
          <a:chExt cx="0" cy="0"/>
        </a:xfrm>
      </p:grpSpPr>
      <p:sp>
        <p:nvSpPr>
          <p:cNvPr id="35" name="Google Shape;35;p11"/>
          <p:cNvSpPr/>
          <p:nvPr/>
        </p:nvSpPr>
        <p:spPr>
          <a:xfrm>
            <a:off x="8286750" y="4690227"/>
            <a:ext cx="254794" cy="254794"/>
          </a:xfrm>
          <a:prstGeom prst="ellipse">
            <a:avLst/>
          </a:prstGeom>
          <a:solidFill>
            <a:schemeClr val="accent3"/>
          </a:soli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Light"/>
              <a:ea typeface="Open Sans Light"/>
              <a:cs typeface="Open Sans Light"/>
              <a:sym typeface="Open Sans Light"/>
            </a:endParaRPr>
          </a:p>
        </p:txBody>
      </p:sp>
      <p:sp>
        <p:nvSpPr>
          <p:cNvPr id="36" name="Google Shape;36;p11"/>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2800"/>
              <a:buFont typeface="Raleway"/>
              <a:buNone/>
              <a:defRPr b="0"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37" name="Google Shape;37;p11"/>
          <p:cNvSpPr txBox="1"/>
          <p:nvPr/>
        </p:nvSpPr>
        <p:spPr>
          <a:xfrm>
            <a:off x="8308775" y="4749758"/>
            <a:ext cx="202406" cy="12695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1" i="0" lang="en-GB" sz="800" u="none" cap="none" strike="noStrike">
                <a:solidFill>
                  <a:schemeClr val="lt1"/>
                </a:solidFill>
                <a:latin typeface="Open Sans Light"/>
                <a:ea typeface="Open Sans Light"/>
                <a:cs typeface="Open Sans Light"/>
                <a:sym typeface="Open Sans Light"/>
              </a:rPr>
              <a:t>‹#›</a:t>
            </a:fld>
            <a:endParaRPr b="1" i="0" sz="800" u="none" cap="none" strike="noStrike">
              <a:solidFill>
                <a:schemeClr val="lt1"/>
              </a:solidFill>
              <a:latin typeface="Open Sans Light"/>
              <a:ea typeface="Open Sans Light"/>
              <a:cs typeface="Open Sans Light"/>
              <a:sym typeface="Open Sans Light"/>
            </a:endParaRPr>
          </a:p>
        </p:txBody>
      </p:sp>
      <p:sp>
        <p:nvSpPr>
          <p:cNvPr id="38" name="Google Shape;38;p11"/>
          <p:cNvSpPr txBox="1"/>
          <p:nvPr>
            <p:ph idx="1" type="body"/>
          </p:nvPr>
        </p:nvSpPr>
        <p:spPr>
          <a:xfrm>
            <a:off x="628650" y="695817"/>
            <a:ext cx="7886700" cy="166688"/>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1100"/>
              <a:buFont typeface="Arial"/>
              <a:buNone/>
              <a:defRPr b="0" i="0" sz="11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2pPr>
            <a:lvl3pPr indent="-228600" lvl="2" marL="13716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4pPr>
            <a:lvl5pPr indent="-228600" lvl="4" marL="2286000" marR="0" rtl="0" algn="ctr">
              <a:lnSpc>
                <a:spcPct val="100000"/>
              </a:lnSpc>
              <a:spcBef>
                <a:spcPts val="4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39" name="Google Shape;39;p11"/>
          <p:cNvCxnSpPr/>
          <p:nvPr/>
        </p:nvCxnSpPr>
        <p:spPr>
          <a:xfrm rot="10800000">
            <a:off x="1443560" y="4817624"/>
            <a:ext cx="6652200" cy="0"/>
          </a:xfrm>
          <a:prstGeom prst="straightConnector1">
            <a:avLst/>
          </a:prstGeom>
          <a:noFill/>
          <a:ln cap="flat" cmpd="sng" w="19050">
            <a:solidFill>
              <a:schemeClr val="accent3"/>
            </a:solidFill>
            <a:prstDash val="solid"/>
            <a:miter lim="800000"/>
            <a:headEnd len="sm" w="sm" type="none"/>
            <a:tailEnd len="sm" w="sm" type="none"/>
          </a:ln>
        </p:spPr>
      </p:cxnSp>
      <p:pic>
        <p:nvPicPr>
          <p:cNvPr id="40" name="Google Shape;40;p11"/>
          <p:cNvPicPr preferRelativeResize="0"/>
          <p:nvPr/>
        </p:nvPicPr>
        <p:blipFill rotWithShape="1">
          <a:blip r:embed="rId2">
            <a:alphaModFix/>
          </a:blip>
          <a:srcRect b="0" l="0" r="0" t="0"/>
          <a:stretch/>
        </p:blipFill>
        <p:spPr>
          <a:xfrm>
            <a:off x="477400" y="4595150"/>
            <a:ext cx="594521" cy="436174"/>
          </a:xfrm>
          <a:prstGeom prst="rect">
            <a:avLst/>
          </a:prstGeom>
          <a:noFill/>
          <a:ln>
            <a:noFill/>
          </a:ln>
        </p:spPr>
      </p:pic>
      <p:sp>
        <p:nvSpPr>
          <p:cNvPr id="41" name="Google Shape;41;p11"/>
          <p:cNvSpPr/>
          <p:nvPr/>
        </p:nvSpPr>
        <p:spPr>
          <a:xfrm>
            <a:off x="3289233" y="4869517"/>
            <a:ext cx="2531462" cy="21544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0" i="0" lang="en-GB" sz="800" u="none" cap="none" strike="noStrike">
                <a:solidFill>
                  <a:schemeClr val="dk1"/>
                </a:solidFill>
                <a:latin typeface="Open Sans"/>
                <a:ea typeface="Open Sans"/>
                <a:cs typeface="Open Sans"/>
                <a:sym typeface="Open Sans"/>
              </a:rPr>
              <a:t>Copyright @2023, BJIT Group.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7742079" y="1"/>
            <a:ext cx="1401976" cy="1228741"/>
            <a:chOff x="8694056" y="0"/>
            <a:chExt cx="3497944" cy="3554357"/>
          </a:xfrm>
        </p:grpSpPr>
        <p:sp>
          <p:nvSpPr>
            <p:cNvPr id="7" name="Google Shape;7;p1"/>
            <p:cNvSpPr/>
            <p:nvPr/>
          </p:nvSpPr>
          <p:spPr>
            <a:xfrm>
              <a:off x="8694056" y="1"/>
              <a:ext cx="3497943" cy="3554356"/>
            </a:xfrm>
            <a:custGeom>
              <a:rect b="b" l="l" r="r" t="t"/>
              <a:pathLst>
                <a:path extrusionOk="0" h="914400" w="899887">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8F8F8">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8" name="Google Shape;8;p1"/>
            <p:cNvSpPr/>
            <p:nvPr/>
          </p:nvSpPr>
          <p:spPr>
            <a:xfrm>
              <a:off x="10117184" y="0"/>
              <a:ext cx="2074816" cy="2108278"/>
            </a:xfrm>
            <a:custGeom>
              <a:rect b="b" l="l" r="r" t="t"/>
              <a:pathLst>
                <a:path extrusionOk="0" h="914400" w="899887">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sp>
        <p:nvSpPr>
          <p:cNvPr id="9" name="Google Shape;9;p1"/>
          <p:cNvSpPr/>
          <p:nvPr/>
        </p:nvSpPr>
        <p:spPr>
          <a:xfrm>
            <a:off x="8689961" y="0"/>
            <a:ext cx="452193" cy="397764"/>
          </a:xfrm>
          <a:custGeom>
            <a:rect b="b" l="l" r="r" t="t"/>
            <a:pathLst>
              <a:path extrusionOk="0" h="914400" w="899887">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gradFill>
            <a:gsLst>
              <a:gs pos="0">
                <a:schemeClr val="accent1"/>
              </a:gs>
              <a:gs pos="100000">
                <a:schemeClr val="accent5"/>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0" name="Google Shape;10;p1"/>
          <p:cNvSpPr/>
          <p:nvPr/>
        </p:nvSpPr>
        <p:spPr>
          <a:xfrm>
            <a:off x="1" y="1"/>
            <a:ext cx="434339" cy="514349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1" name="Google Shape;11;p1"/>
          <p:cNvSpPr txBox="1"/>
          <p:nvPr/>
        </p:nvSpPr>
        <p:spPr>
          <a:xfrm flipH="1" rot="-5400000">
            <a:off x="-1151283" y="2467874"/>
            <a:ext cx="2736903" cy="2077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3F3F3F"/>
                </a:solidFill>
                <a:latin typeface="Raleway"/>
                <a:ea typeface="Raleway"/>
                <a:cs typeface="Raleway"/>
                <a:sym typeface="Raleway"/>
              </a:rPr>
              <a:t>www.bjitgroup.com</a:t>
            </a:r>
            <a:endParaRPr b="0" i="0" sz="1800" u="none" cap="none" strike="noStrike">
              <a:solidFill>
                <a:srgbClr val="000000"/>
              </a:solidFill>
              <a:latin typeface="Raleway"/>
              <a:ea typeface="Raleway"/>
              <a:cs typeface="Raleway"/>
              <a:sym typeface="Raleway"/>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5" r:id="rId1"/>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4" name="Google Shape;44;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document/d/1-273ePCOBh-hP4hwsl5y-7uG_RsgXUYIfW6turQC9mE/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google.com/spreadsheets/d/1_gvoWEAXUJg_S7EMKzCozLd-bjYI0UvT8yeQL02InOQ/edit#gid=1403183198" TargetMode="External"/><Relationship Id="rId4" Type="http://schemas.openxmlformats.org/officeDocument/2006/relationships/hyperlink" Target="https://docs.google.com/spreadsheets/u/0/d/1_gvoWEAXUJg_S7EMKzCozLd-bjYI0UvT8yeQL02InOQ/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google.com/spreadsheets/d/12_L-377BETede1R2xCZkmJ5LqbgLKSwbGPO3X8iqv5w/edit#gid=192421475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4"/>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3" name="Google Shape;93;p24"/>
          <p:cNvSpPr txBox="1"/>
          <p:nvPr/>
        </p:nvSpPr>
        <p:spPr>
          <a:xfrm>
            <a:off x="3364462" y="4530209"/>
            <a:ext cx="2415076" cy="18466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Open Sans"/>
                <a:ea typeface="Open Sans"/>
                <a:cs typeface="Open Sans"/>
                <a:sym typeface="Open Sans"/>
              </a:rPr>
              <a:t>Image Placeholder</a:t>
            </a:r>
            <a:endParaRPr b="0" i="0" sz="500" u="none" cap="none" strike="noStrike">
              <a:solidFill>
                <a:srgbClr val="000000"/>
              </a:solidFill>
              <a:latin typeface="Arial"/>
              <a:ea typeface="Arial"/>
              <a:cs typeface="Arial"/>
              <a:sym typeface="Arial"/>
            </a:endParaRPr>
          </a:p>
        </p:txBody>
      </p:sp>
      <p:sp>
        <p:nvSpPr>
          <p:cNvPr id="94" name="Google Shape;94;p24"/>
          <p:cNvSpPr/>
          <p:nvPr/>
        </p:nvSpPr>
        <p:spPr>
          <a:xfrm>
            <a:off x="-4273" y="0"/>
            <a:ext cx="9189093" cy="5143500"/>
          </a:xfrm>
          <a:prstGeom prst="rect">
            <a:avLst/>
          </a:prstGeom>
          <a:gradFill>
            <a:gsLst>
              <a:gs pos="0">
                <a:schemeClr val="accent2"/>
              </a:gs>
              <a:gs pos="100000">
                <a:srgbClr val="10316B"/>
              </a:gs>
            </a:gsLst>
            <a:lin ang="5400012" scaled="0"/>
          </a:gra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5" name="Google Shape;95;p24"/>
          <p:cNvSpPr txBox="1"/>
          <p:nvPr/>
        </p:nvSpPr>
        <p:spPr>
          <a:xfrm>
            <a:off x="1761551" y="2288130"/>
            <a:ext cx="5276850" cy="80791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5300"/>
              <a:buFont typeface="Arial"/>
              <a:buNone/>
            </a:pPr>
            <a:r>
              <a:rPr b="1" i="0" lang="en-GB" sz="3200" u="none" cap="none" strike="noStrike">
                <a:solidFill>
                  <a:schemeClr val="lt1"/>
                </a:solidFill>
                <a:latin typeface="Open Sans"/>
                <a:ea typeface="Open Sans"/>
                <a:cs typeface="Open Sans"/>
                <a:sym typeface="Open Sans"/>
              </a:rPr>
              <a:t>DRIVER</a:t>
            </a:r>
            <a:endParaRPr/>
          </a:p>
        </p:txBody>
      </p:sp>
      <p:grpSp>
        <p:nvGrpSpPr>
          <p:cNvPr id="96" name="Google Shape;96;p24"/>
          <p:cNvGrpSpPr/>
          <p:nvPr/>
        </p:nvGrpSpPr>
        <p:grpSpPr>
          <a:xfrm>
            <a:off x="2105599" y="1921171"/>
            <a:ext cx="5097780" cy="1392555"/>
            <a:chOff x="4713542" y="4227741"/>
            <a:chExt cx="13154132" cy="3046801"/>
          </a:xfrm>
        </p:grpSpPr>
        <p:grpSp>
          <p:nvGrpSpPr>
            <p:cNvPr id="97" name="Google Shape;97;p24"/>
            <p:cNvGrpSpPr/>
            <p:nvPr/>
          </p:nvGrpSpPr>
          <p:grpSpPr>
            <a:xfrm>
              <a:off x="4713542" y="4227741"/>
              <a:ext cx="3338566" cy="1463040"/>
              <a:chOff x="4422140" y="3769678"/>
              <a:chExt cx="3338566" cy="1463040"/>
            </a:xfrm>
          </p:grpSpPr>
          <p:cxnSp>
            <p:nvCxnSpPr>
              <p:cNvPr id="98" name="Google Shape;98;p24"/>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99" name="Google Shape;99;p24"/>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00" name="Google Shape;100;p24"/>
            <p:cNvGrpSpPr/>
            <p:nvPr/>
          </p:nvGrpSpPr>
          <p:grpSpPr>
            <a:xfrm rot="10800000">
              <a:off x="13809325" y="5811502"/>
              <a:ext cx="4058349" cy="1463040"/>
              <a:chOff x="6009640" y="3769678"/>
              <a:chExt cx="4058349" cy="1463040"/>
            </a:xfrm>
          </p:grpSpPr>
          <p:cxnSp>
            <p:nvCxnSpPr>
              <p:cNvPr id="101" name="Google Shape;101;p24"/>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102" name="Google Shape;102;p24"/>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103" name="Google Shape;103;p24"/>
          <p:cNvSpPr txBox="1"/>
          <p:nvPr/>
        </p:nvSpPr>
        <p:spPr>
          <a:xfrm>
            <a:off x="2025212" y="1437294"/>
            <a:ext cx="3038829" cy="3808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500"/>
              <a:buFont typeface="Arial"/>
              <a:buNone/>
            </a:pPr>
            <a:r>
              <a:rPr b="0" i="0" lang="en-GB" sz="2500" u="none" cap="none" strike="noStrike">
                <a:solidFill>
                  <a:schemeClr val="lt1"/>
                </a:solidFill>
                <a:latin typeface="Open Sans Light"/>
                <a:ea typeface="Open Sans Light"/>
                <a:cs typeface="Open Sans Light"/>
                <a:sym typeface="Open Sans Light"/>
              </a:rPr>
              <a:t>Test Approaches on</a:t>
            </a:r>
            <a:endParaRPr b="0" i="0" sz="2500" u="none" cap="none" strike="noStrike">
              <a:solidFill>
                <a:schemeClr val="lt1"/>
              </a:solidFill>
              <a:latin typeface="Open Sans Light"/>
              <a:ea typeface="Open Sans Light"/>
              <a:cs typeface="Open Sans Light"/>
              <a:sym typeface="Open Sans Light"/>
            </a:endParaRPr>
          </a:p>
        </p:txBody>
      </p:sp>
      <p:pic>
        <p:nvPicPr>
          <p:cNvPr id="104" name="Google Shape;104;p24"/>
          <p:cNvPicPr preferRelativeResize="0"/>
          <p:nvPr/>
        </p:nvPicPr>
        <p:blipFill rotWithShape="1">
          <a:blip r:embed="rId3">
            <a:alphaModFix/>
          </a:blip>
          <a:srcRect b="0" l="0" r="0" t="0"/>
          <a:stretch/>
        </p:blipFill>
        <p:spPr>
          <a:xfrm>
            <a:off x="8032174" y="79427"/>
            <a:ext cx="996430" cy="772628"/>
          </a:xfrm>
          <a:prstGeom prst="rect">
            <a:avLst/>
          </a:prstGeom>
          <a:noFill/>
          <a:ln>
            <a:noFill/>
          </a:ln>
        </p:spPr>
      </p:pic>
      <p:sp>
        <p:nvSpPr>
          <p:cNvPr id="105" name="Google Shape;105;p24"/>
          <p:cNvSpPr txBox="1"/>
          <p:nvPr/>
        </p:nvSpPr>
        <p:spPr>
          <a:xfrm>
            <a:off x="4572000" y="4558100"/>
            <a:ext cx="4215000" cy="381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1100"/>
              <a:buFont typeface="Arial"/>
              <a:buNone/>
            </a:pPr>
            <a:r>
              <a:rPr lang="en-GB" sz="1200">
                <a:solidFill>
                  <a:schemeClr val="lt1"/>
                </a:solidFill>
                <a:latin typeface="Raleway"/>
                <a:ea typeface="Raleway"/>
                <a:cs typeface="Raleway"/>
                <a:sym typeface="Raleway"/>
              </a:rPr>
              <a:t>Rifat Shadman</a:t>
            </a:r>
            <a:r>
              <a:rPr b="0" i="0" lang="en-GB" sz="1200" u="none" cap="none" strike="noStrike">
                <a:solidFill>
                  <a:schemeClr val="lt1"/>
                </a:solidFill>
                <a:latin typeface="Raleway"/>
                <a:ea typeface="Raleway"/>
                <a:cs typeface="Raleway"/>
                <a:sym typeface="Raleway"/>
              </a:rPr>
              <a:t>| 2</a:t>
            </a:r>
            <a:r>
              <a:rPr lang="en-GB" sz="1200">
                <a:solidFill>
                  <a:schemeClr val="lt1"/>
                </a:solidFill>
                <a:latin typeface="Raleway"/>
                <a:ea typeface="Raleway"/>
                <a:cs typeface="Raleway"/>
                <a:sym typeface="Raleway"/>
              </a:rPr>
              <a:t>9   </a:t>
            </a:r>
            <a:r>
              <a:rPr b="0" i="0" lang="en-GB" sz="1200" u="none" cap="none" strike="noStrike">
                <a:solidFill>
                  <a:schemeClr val="lt1"/>
                </a:solidFill>
                <a:latin typeface="Raleway"/>
                <a:ea typeface="Raleway"/>
                <a:cs typeface="Raleway"/>
                <a:sym typeface="Raleway"/>
              </a:rPr>
              <a:t>-September-2023</a:t>
            </a:r>
            <a:endParaRPr b="0" i="0" sz="1200" u="none" cap="none" strike="noStrike">
              <a:solidFill>
                <a:schemeClr val="lt1"/>
              </a:solidFill>
              <a:latin typeface="Raleway"/>
              <a:ea typeface="Raleway"/>
              <a:cs typeface="Raleway"/>
              <a:sym typeface="Raleway"/>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aleway"/>
              <a:ea typeface="Raleway"/>
              <a:cs typeface="Raleway"/>
              <a:sym typeface="Raleway"/>
            </a:endParaRPr>
          </a:p>
        </p:txBody>
      </p:sp>
      <p:pic>
        <p:nvPicPr>
          <p:cNvPr descr="Logo&#10;&#10;Description automatically generated" id="106" name="Google Shape;106;p24"/>
          <p:cNvPicPr preferRelativeResize="0"/>
          <p:nvPr/>
        </p:nvPicPr>
        <p:blipFill rotWithShape="1">
          <a:blip r:embed="rId4">
            <a:alphaModFix/>
          </a:blip>
          <a:srcRect b="0" l="0" r="0" t="0"/>
          <a:stretch/>
        </p:blipFill>
        <p:spPr>
          <a:xfrm>
            <a:off x="87515" y="76893"/>
            <a:ext cx="848656" cy="9117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628650" y="248926"/>
            <a:ext cx="7886700" cy="436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Screen Status</a:t>
            </a:r>
            <a:endParaRPr/>
          </a:p>
        </p:txBody>
      </p:sp>
      <p:graphicFrame>
        <p:nvGraphicFramePr>
          <p:cNvPr id="169" name="Google Shape;169;p33"/>
          <p:cNvGraphicFramePr/>
          <p:nvPr/>
        </p:nvGraphicFramePr>
        <p:xfrm>
          <a:off x="952500" y="1047750"/>
          <a:ext cx="3000000" cy="3000000"/>
        </p:xfrm>
        <a:graphic>
          <a:graphicData uri="http://schemas.openxmlformats.org/drawingml/2006/table">
            <a:tbl>
              <a:tblPr>
                <a:noFill/>
                <a:tableStyleId>{FCD17383-37B6-495C-9288-D66E511F6EB3}</a:tableStyleId>
              </a:tblPr>
              <a:tblGrid>
                <a:gridCol w="3619500"/>
                <a:gridCol w="3619500"/>
              </a:tblGrid>
              <a:tr h="381000">
                <a:tc>
                  <a:txBody>
                    <a:bodyPr/>
                    <a:lstStyle/>
                    <a:p>
                      <a:pPr indent="0" lvl="0" marL="0" rtl="0" algn="ctr">
                        <a:spcBef>
                          <a:spcPts val="0"/>
                        </a:spcBef>
                        <a:spcAft>
                          <a:spcPts val="0"/>
                        </a:spcAft>
                        <a:buNone/>
                      </a:pPr>
                      <a:r>
                        <a:rPr b="1" lang="en-GB">
                          <a:solidFill>
                            <a:schemeClr val="lt1"/>
                          </a:solidFill>
                        </a:rPr>
                        <a:t>Screen</a:t>
                      </a:r>
                      <a:r>
                        <a:rPr b="1" lang="en-GB">
                          <a:solidFill>
                            <a:schemeClr val="lt1"/>
                          </a:solidFill>
                        </a:rPr>
                        <a:t> Name</a:t>
                      </a:r>
                      <a:endParaRPr b="1">
                        <a:solidFill>
                          <a:schemeClr val="lt1"/>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b="1" lang="en-GB">
                          <a:solidFill>
                            <a:schemeClr val="lt1"/>
                          </a:solidFill>
                        </a:rPr>
                        <a:t>Status</a:t>
                      </a:r>
                      <a:endParaRPr b="1">
                        <a:solidFill>
                          <a:schemeClr val="lt1"/>
                        </a:solidFill>
                      </a:endParaRPr>
                    </a:p>
                  </a:txBody>
                  <a:tcPr marT="91425" marB="91425" marR="91425" marL="91425">
                    <a:solidFill>
                      <a:srgbClr val="666666"/>
                    </a:solidFill>
                  </a:tcPr>
                </a:tc>
              </a:tr>
              <a:tr h="381000">
                <a:tc>
                  <a:txBody>
                    <a:bodyPr/>
                    <a:lstStyle/>
                    <a:p>
                      <a:pPr indent="0" lvl="0" marL="0" rtl="0" algn="ctr">
                        <a:spcBef>
                          <a:spcPts val="0"/>
                        </a:spcBef>
                        <a:spcAft>
                          <a:spcPts val="0"/>
                        </a:spcAft>
                        <a:buNone/>
                      </a:pPr>
                      <a:r>
                        <a:rPr lang="en-GB"/>
                        <a:t>Login</a:t>
                      </a:r>
                      <a:endParaRPr/>
                    </a:p>
                  </a:txBody>
                  <a:tcPr marT="91425" marB="91425" marR="91425" marL="91425"/>
                </a:tc>
                <a:tc>
                  <a:txBody>
                    <a:bodyPr/>
                    <a:lstStyle/>
                    <a:p>
                      <a:pPr indent="0" lvl="0" marL="0" rtl="0" algn="ctr">
                        <a:spcBef>
                          <a:spcPts val="0"/>
                        </a:spcBef>
                        <a:spcAft>
                          <a:spcPts val="0"/>
                        </a:spcAft>
                        <a:buNone/>
                      </a:pPr>
                      <a:r>
                        <a:rPr lang="en-GB"/>
                        <a:t>OK</a:t>
                      </a:r>
                      <a:endParaRPr/>
                    </a:p>
                  </a:txBody>
                  <a:tcPr marT="91425" marB="91425" marR="91425" marL="91425">
                    <a:solidFill>
                      <a:srgbClr val="6AA84F"/>
                    </a:solidFill>
                  </a:tcPr>
                </a:tc>
              </a:tr>
              <a:tr h="381000">
                <a:tc>
                  <a:txBody>
                    <a:bodyPr/>
                    <a:lstStyle/>
                    <a:p>
                      <a:pPr indent="0" lvl="0" marL="0" rtl="0" algn="ctr">
                        <a:spcBef>
                          <a:spcPts val="0"/>
                        </a:spcBef>
                        <a:spcAft>
                          <a:spcPts val="0"/>
                        </a:spcAft>
                        <a:buNone/>
                      </a:pPr>
                      <a:r>
                        <a:rPr lang="en-GB"/>
                        <a:t>Dashboard</a:t>
                      </a:r>
                      <a:endParaRPr/>
                    </a:p>
                  </a:txBody>
                  <a:tcPr marT="91425" marB="91425" marR="91425" marL="91425"/>
                </a:tc>
                <a:tc>
                  <a:txBody>
                    <a:bodyPr/>
                    <a:lstStyle/>
                    <a:p>
                      <a:pPr indent="0" lvl="0" marL="0" rtl="0" algn="ctr">
                        <a:spcBef>
                          <a:spcPts val="0"/>
                        </a:spcBef>
                        <a:spcAft>
                          <a:spcPts val="0"/>
                        </a:spcAft>
                        <a:buNone/>
                      </a:pPr>
                      <a:r>
                        <a:rPr lang="en-GB"/>
                        <a:t>NG</a:t>
                      </a:r>
                      <a:endParaRPr/>
                    </a:p>
                  </a:txBody>
                  <a:tcPr marT="91425" marB="91425" marR="91425" marL="91425">
                    <a:solidFill>
                      <a:srgbClr val="E06666"/>
                    </a:solidFill>
                  </a:tcPr>
                </a:tc>
              </a:tr>
              <a:tr h="381000">
                <a:tc>
                  <a:txBody>
                    <a:bodyPr/>
                    <a:lstStyle/>
                    <a:p>
                      <a:pPr indent="0" lvl="0" marL="0" rtl="0" algn="ctr">
                        <a:spcBef>
                          <a:spcPts val="0"/>
                        </a:spcBef>
                        <a:spcAft>
                          <a:spcPts val="0"/>
                        </a:spcAft>
                        <a:buNone/>
                      </a:pPr>
                      <a:r>
                        <a:rPr lang="en-GB"/>
                        <a:t>My Account</a:t>
                      </a:r>
                      <a:endParaRPr/>
                    </a:p>
                  </a:txBody>
                  <a:tcPr marT="91425" marB="91425" marR="91425" marL="91425"/>
                </a:tc>
                <a:tc>
                  <a:txBody>
                    <a:bodyPr/>
                    <a:lstStyle/>
                    <a:p>
                      <a:pPr indent="0" lvl="0" marL="0" rtl="0" algn="ctr">
                        <a:spcBef>
                          <a:spcPts val="0"/>
                        </a:spcBef>
                        <a:spcAft>
                          <a:spcPts val="0"/>
                        </a:spcAft>
                        <a:buNone/>
                      </a:pPr>
                      <a:r>
                        <a:rPr lang="en-GB"/>
                        <a:t>OK</a:t>
                      </a:r>
                      <a:endParaRPr/>
                    </a:p>
                  </a:txBody>
                  <a:tcPr marT="91425" marB="91425" marR="91425" marL="91425">
                    <a:solidFill>
                      <a:srgbClr val="6AA84F"/>
                    </a:solidFill>
                  </a:tcPr>
                </a:tc>
              </a:tr>
              <a:tr h="381000">
                <a:tc>
                  <a:txBody>
                    <a:bodyPr/>
                    <a:lstStyle/>
                    <a:p>
                      <a:pPr indent="0" lvl="0" marL="0" rtl="0" algn="ctr">
                        <a:spcBef>
                          <a:spcPts val="0"/>
                        </a:spcBef>
                        <a:spcAft>
                          <a:spcPts val="0"/>
                        </a:spcAft>
                        <a:buNone/>
                      </a:pPr>
                      <a:r>
                        <a:rPr lang="en-GB"/>
                        <a:t>Map</a:t>
                      </a:r>
                      <a:endParaRPr/>
                    </a:p>
                  </a:txBody>
                  <a:tcPr marT="91425" marB="91425" marR="91425" marL="91425"/>
                </a:tc>
                <a:tc>
                  <a:txBody>
                    <a:bodyPr/>
                    <a:lstStyle/>
                    <a:p>
                      <a:pPr indent="0" lvl="0" marL="0" rtl="0" algn="ctr">
                        <a:spcBef>
                          <a:spcPts val="0"/>
                        </a:spcBef>
                        <a:spcAft>
                          <a:spcPts val="0"/>
                        </a:spcAft>
                        <a:buNone/>
                      </a:pPr>
                      <a:r>
                        <a:rPr lang="en-GB"/>
                        <a:t>NG</a:t>
                      </a:r>
                      <a:endParaRPr/>
                    </a:p>
                  </a:txBody>
                  <a:tcPr marT="91425" marB="91425" marR="91425" marL="91425">
                    <a:solidFill>
                      <a:srgbClr val="E06666"/>
                    </a:solidFill>
                  </a:tcPr>
                </a:tc>
              </a:tr>
              <a:tr h="381000">
                <a:tc>
                  <a:txBody>
                    <a:bodyPr/>
                    <a:lstStyle/>
                    <a:p>
                      <a:pPr indent="0" lvl="0" marL="0" rtl="0" algn="ctr">
                        <a:spcBef>
                          <a:spcPts val="0"/>
                        </a:spcBef>
                        <a:spcAft>
                          <a:spcPts val="0"/>
                        </a:spcAft>
                        <a:buNone/>
                      </a:pPr>
                      <a:r>
                        <a:rPr lang="en-GB"/>
                        <a:t>Record List</a:t>
                      </a:r>
                      <a:endParaRPr/>
                    </a:p>
                  </a:txBody>
                  <a:tcPr marT="91425" marB="91425" marR="91425" marL="91425"/>
                </a:tc>
                <a:tc>
                  <a:txBody>
                    <a:bodyPr/>
                    <a:lstStyle/>
                    <a:p>
                      <a:pPr indent="0" lvl="0" marL="0" rtl="0" algn="ctr">
                        <a:spcBef>
                          <a:spcPts val="0"/>
                        </a:spcBef>
                        <a:spcAft>
                          <a:spcPts val="0"/>
                        </a:spcAft>
                        <a:buNone/>
                      </a:pPr>
                      <a:r>
                        <a:rPr lang="en-GB"/>
                        <a:t>NG</a:t>
                      </a:r>
                      <a:endParaRPr/>
                    </a:p>
                  </a:txBody>
                  <a:tcPr marT="91425" marB="91425" marR="91425" marL="91425">
                    <a:solidFill>
                      <a:srgbClr val="E06666"/>
                    </a:solidFill>
                  </a:tcPr>
                </a:tc>
              </a:tr>
              <a:tr h="381000">
                <a:tc>
                  <a:txBody>
                    <a:bodyPr/>
                    <a:lstStyle/>
                    <a:p>
                      <a:pPr indent="0" lvl="0" marL="0" rtl="0" algn="ctr">
                        <a:spcBef>
                          <a:spcPts val="0"/>
                        </a:spcBef>
                        <a:spcAft>
                          <a:spcPts val="0"/>
                        </a:spcAft>
                        <a:buNone/>
                      </a:pPr>
                      <a:r>
                        <a:rPr lang="en-GB"/>
                        <a:t>Add a Record</a:t>
                      </a:r>
                      <a:endParaRPr/>
                    </a:p>
                  </a:txBody>
                  <a:tcPr marT="91425" marB="91425" marR="91425" marL="91425"/>
                </a:tc>
                <a:tc>
                  <a:txBody>
                    <a:bodyPr/>
                    <a:lstStyle/>
                    <a:p>
                      <a:pPr indent="0" lvl="0" marL="0" rtl="0" algn="ctr">
                        <a:spcBef>
                          <a:spcPts val="0"/>
                        </a:spcBef>
                        <a:spcAft>
                          <a:spcPts val="0"/>
                        </a:spcAft>
                        <a:buNone/>
                      </a:pPr>
                      <a:r>
                        <a:rPr lang="en-GB"/>
                        <a:t>NG</a:t>
                      </a:r>
                      <a:endParaRPr/>
                    </a:p>
                  </a:txBody>
                  <a:tcPr marT="91425" marB="91425" marR="91425" marL="91425">
                    <a:solidFill>
                      <a:srgbClr val="E06666"/>
                    </a:solidFill>
                  </a:tcPr>
                </a:tc>
              </a:tr>
              <a:tr h="381000">
                <a:tc>
                  <a:txBody>
                    <a:bodyPr/>
                    <a:lstStyle/>
                    <a:p>
                      <a:pPr indent="0" lvl="0" marL="0" rtl="0" algn="ctr">
                        <a:spcBef>
                          <a:spcPts val="0"/>
                        </a:spcBef>
                        <a:spcAft>
                          <a:spcPts val="0"/>
                        </a:spcAft>
                        <a:buNone/>
                      </a:pPr>
                      <a:r>
                        <a:rPr lang="en-GB"/>
                        <a:t>Manage Duplicate Records</a:t>
                      </a:r>
                      <a:endParaRPr/>
                    </a:p>
                  </a:txBody>
                  <a:tcPr marT="91425" marB="91425" marR="91425" marL="91425"/>
                </a:tc>
                <a:tc>
                  <a:txBody>
                    <a:bodyPr/>
                    <a:lstStyle/>
                    <a:p>
                      <a:pPr indent="0" lvl="0" marL="0" rtl="0" algn="ctr">
                        <a:spcBef>
                          <a:spcPts val="0"/>
                        </a:spcBef>
                        <a:spcAft>
                          <a:spcPts val="0"/>
                        </a:spcAft>
                        <a:buNone/>
                      </a:pPr>
                      <a:r>
                        <a:rPr lang="en-GB"/>
                        <a:t>NG</a:t>
                      </a:r>
                      <a:endParaRPr/>
                    </a:p>
                  </a:txBody>
                  <a:tcPr marT="91425" marB="91425" marR="91425" marL="91425">
                    <a:solidFill>
                      <a:srgbClr val="E06666"/>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p:nvPr/>
        </p:nvSpPr>
        <p:spPr>
          <a:xfrm>
            <a:off x="1239" y="0"/>
            <a:ext cx="9144000" cy="5143500"/>
          </a:xfrm>
          <a:prstGeom prst="rect">
            <a:avLst/>
          </a:prstGeom>
          <a:gradFill>
            <a:gsLst>
              <a:gs pos="0">
                <a:schemeClr val="accent2"/>
              </a:gs>
              <a:gs pos="100000">
                <a:srgbClr val="10316B"/>
              </a:gs>
            </a:gsLst>
            <a:lin ang="5400012" scaled="0"/>
          </a:gra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76" name="Google Shape;176;p34"/>
          <p:cNvGrpSpPr/>
          <p:nvPr/>
        </p:nvGrpSpPr>
        <p:grpSpPr>
          <a:xfrm>
            <a:off x="2514417" y="1146297"/>
            <a:ext cx="4115167" cy="1487016"/>
            <a:chOff x="6893895" y="4227741"/>
            <a:chExt cx="10973779" cy="3965376"/>
          </a:xfrm>
        </p:grpSpPr>
        <p:grpSp>
          <p:nvGrpSpPr>
            <p:cNvPr id="177" name="Google Shape;177;p34"/>
            <p:cNvGrpSpPr/>
            <p:nvPr/>
          </p:nvGrpSpPr>
          <p:grpSpPr>
            <a:xfrm>
              <a:off x="6893895" y="4227741"/>
              <a:ext cx="1473200" cy="1463040"/>
              <a:chOff x="6602493" y="3769678"/>
              <a:chExt cx="1473200" cy="1463040"/>
            </a:xfrm>
          </p:grpSpPr>
          <p:cxnSp>
            <p:nvCxnSpPr>
              <p:cNvPr id="178" name="Google Shape;178;p34"/>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79" name="Google Shape;179;p34"/>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80" name="Google Shape;180;p34"/>
            <p:cNvGrpSpPr/>
            <p:nvPr/>
          </p:nvGrpSpPr>
          <p:grpSpPr>
            <a:xfrm rot="10800000">
              <a:off x="16394474" y="6730077"/>
              <a:ext cx="1473200" cy="1463040"/>
              <a:chOff x="6009640" y="2851103"/>
              <a:chExt cx="1473200" cy="1463040"/>
            </a:xfrm>
          </p:grpSpPr>
          <p:cxnSp>
            <p:nvCxnSpPr>
              <p:cNvPr id="181" name="Google Shape;181;p34"/>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82" name="Google Shape;182;p34"/>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pic>
        <p:nvPicPr>
          <p:cNvPr id="183" name="Google Shape;183;p34"/>
          <p:cNvPicPr preferRelativeResize="0"/>
          <p:nvPr/>
        </p:nvPicPr>
        <p:blipFill rotWithShape="1">
          <a:blip r:embed="rId3">
            <a:alphaModFix/>
          </a:blip>
          <a:srcRect b="0" l="0" r="0" t="0"/>
          <a:stretch/>
        </p:blipFill>
        <p:spPr>
          <a:xfrm>
            <a:off x="8032174" y="79427"/>
            <a:ext cx="996430" cy="772628"/>
          </a:xfrm>
          <a:prstGeom prst="rect">
            <a:avLst/>
          </a:prstGeom>
          <a:noFill/>
          <a:ln>
            <a:noFill/>
          </a:ln>
        </p:spPr>
      </p:pic>
      <p:sp>
        <p:nvSpPr>
          <p:cNvPr id="184" name="Google Shape;184;p34"/>
          <p:cNvSpPr txBox="1"/>
          <p:nvPr/>
        </p:nvSpPr>
        <p:spPr>
          <a:xfrm>
            <a:off x="2792547" y="1670464"/>
            <a:ext cx="362429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2800" u="none" cap="none" strike="noStrike">
                <a:solidFill>
                  <a:schemeClr val="lt1"/>
                </a:solidFill>
                <a:latin typeface="Calibri"/>
                <a:ea typeface="Calibri"/>
                <a:cs typeface="Calibri"/>
                <a:sym typeface="Calibri"/>
              </a:rPr>
              <a:t>Thank you</a:t>
            </a:r>
            <a:endParaRPr/>
          </a:p>
        </p:txBody>
      </p:sp>
      <p:pic>
        <p:nvPicPr>
          <p:cNvPr descr="Logo&#10;&#10;Description automatically generated" id="185" name="Google Shape;185;p34"/>
          <p:cNvPicPr preferRelativeResize="0"/>
          <p:nvPr/>
        </p:nvPicPr>
        <p:blipFill rotWithShape="1">
          <a:blip r:embed="rId4">
            <a:alphaModFix/>
          </a:blip>
          <a:srcRect b="0" l="0" r="0" t="0"/>
          <a:stretch/>
        </p:blipFill>
        <p:spPr>
          <a:xfrm>
            <a:off x="87515" y="76893"/>
            <a:ext cx="848656" cy="9117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lang="en-GB">
                <a:solidFill>
                  <a:schemeClr val="accent2"/>
                </a:solidFill>
                <a:latin typeface="Open Sans Light"/>
                <a:ea typeface="Open Sans Light"/>
                <a:cs typeface="Open Sans Light"/>
                <a:sym typeface="Open Sans Light"/>
              </a:rPr>
              <a:t>DRIVER</a:t>
            </a:r>
            <a:endParaRPr b="0" i="0" sz="2800" u="none" cap="none" strike="noStrike">
              <a:solidFill>
                <a:schemeClr val="accent2"/>
              </a:solidFill>
              <a:latin typeface="Open Sans Light"/>
              <a:ea typeface="Open Sans Light"/>
              <a:cs typeface="Open Sans Light"/>
              <a:sym typeface="Open Sans Light"/>
            </a:endParaRPr>
          </a:p>
        </p:txBody>
      </p:sp>
      <p:sp>
        <p:nvSpPr>
          <p:cNvPr id="112" name="Google Shape;112;p25"/>
          <p:cNvSpPr txBox="1"/>
          <p:nvPr/>
        </p:nvSpPr>
        <p:spPr>
          <a:xfrm>
            <a:off x="772160" y="869315"/>
            <a:ext cx="8284845" cy="352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Noto Sans Symbols"/>
              <a:buNone/>
            </a:pPr>
            <a:r>
              <a:rPr b="0" i="0" lang="en-GB" sz="1700" u="none" cap="none" strike="noStrike">
                <a:solidFill>
                  <a:srgbClr val="000000"/>
                </a:solidFill>
                <a:latin typeface="Raleway"/>
                <a:ea typeface="Raleway"/>
                <a:cs typeface="Raleway"/>
                <a:sym typeface="Raleway"/>
              </a:rPr>
              <a:t>Project Summary-</a:t>
            </a:r>
            <a:endParaRPr/>
          </a:p>
        </p:txBody>
      </p:sp>
      <p:sp>
        <p:nvSpPr>
          <p:cNvPr id="113" name="Google Shape;113;p25"/>
          <p:cNvSpPr txBox="1"/>
          <p:nvPr/>
        </p:nvSpPr>
        <p:spPr>
          <a:xfrm>
            <a:off x="1118725" y="1465900"/>
            <a:ext cx="7252200" cy="16329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n-GB" sz="1500">
                <a:solidFill>
                  <a:schemeClr val="dk1"/>
                </a:solidFill>
              </a:rPr>
              <a:t>The </a:t>
            </a:r>
            <a:r>
              <a:rPr b="1" lang="en-GB" sz="1500">
                <a:solidFill>
                  <a:schemeClr val="dk1"/>
                </a:solidFill>
              </a:rPr>
              <a:t>Data for Road Incident Visualization, Evaluation and Reporting (DRIVER) </a:t>
            </a:r>
            <a:r>
              <a:rPr lang="en-GB" sz="1500">
                <a:solidFill>
                  <a:schemeClr val="dk1"/>
                </a:solidFill>
              </a:rPr>
              <a:t>is an open-source system that has been developed, deployed and piloted by the World Bank and GRSF. DRIVER improves data collection, analysis, management and reporting of road crash incidents. Dhaka Metropolitan Police (DMP), as one of the key stakeholders to work with road crash data in Dhaka city have decided to implement the DRIVER for Dhaka City.  </a:t>
            </a:r>
            <a:endParaRPr sz="1500">
              <a:solidFill>
                <a:schemeClr val="dk1"/>
              </a:solidFill>
            </a:endParaRPr>
          </a:p>
          <a:p>
            <a:pPr indent="0" lvl="0" marL="0" rtl="0" algn="l">
              <a:spcBef>
                <a:spcPts val="575"/>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lang="en-GB">
                <a:solidFill>
                  <a:schemeClr val="accent2"/>
                </a:solidFill>
                <a:latin typeface="Open Sans Light"/>
                <a:ea typeface="Open Sans Light"/>
                <a:cs typeface="Open Sans Light"/>
                <a:sym typeface="Open Sans Light"/>
              </a:rPr>
              <a:t>DRIVER</a:t>
            </a:r>
            <a:endParaRPr b="0" i="0" sz="2800" u="none" cap="none" strike="noStrike">
              <a:solidFill>
                <a:schemeClr val="accent2"/>
              </a:solidFill>
              <a:latin typeface="Open Sans Light"/>
              <a:ea typeface="Open Sans Light"/>
              <a:cs typeface="Open Sans Light"/>
              <a:sym typeface="Open Sans Light"/>
            </a:endParaRPr>
          </a:p>
        </p:txBody>
      </p:sp>
      <p:sp>
        <p:nvSpPr>
          <p:cNvPr id="119" name="Google Shape;119;p26"/>
          <p:cNvSpPr txBox="1"/>
          <p:nvPr/>
        </p:nvSpPr>
        <p:spPr>
          <a:xfrm>
            <a:off x="513442" y="869336"/>
            <a:ext cx="8543400" cy="354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GB" sz="1700" u="sng" cap="none" strike="noStrike">
                <a:solidFill>
                  <a:schemeClr val="hlink"/>
                </a:solidFill>
                <a:latin typeface="Raleway"/>
                <a:ea typeface="Raleway"/>
                <a:cs typeface="Raleway"/>
                <a:sym typeface="Raleway"/>
                <a:hlinkClick r:id="rId3"/>
              </a:rPr>
              <a:t>Test Plan</a:t>
            </a:r>
            <a:r>
              <a:rPr b="0" i="0" lang="en-GB" sz="1700" u="none" cap="none" strike="noStrike">
                <a:solidFill>
                  <a:srgbClr val="000000"/>
                </a:solidFill>
                <a:latin typeface="Raleway"/>
                <a:ea typeface="Raleway"/>
                <a:cs typeface="Raleway"/>
                <a:sym typeface="Raleway"/>
              </a:rPr>
              <a:t> in a brief-</a:t>
            </a:r>
            <a:endParaRPr/>
          </a:p>
        </p:txBody>
      </p:sp>
      <p:sp>
        <p:nvSpPr>
          <p:cNvPr id="120" name="Google Shape;120;p26"/>
          <p:cNvSpPr txBox="1"/>
          <p:nvPr/>
        </p:nvSpPr>
        <p:spPr>
          <a:xfrm>
            <a:off x="1478750" y="1671650"/>
            <a:ext cx="7406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testing we did on the DRIVER software mainly focuses on the </a:t>
            </a:r>
            <a:r>
              <a:rPr b="1" lang="en-GB"/>
              <a:t>functional</a:t>
            </a:r>
            <a:r>
              <a:rPr lang="en-GB"/>
              <a:t> and </a:t>
            </a:r>
            <a:r>
              <a:rPr b="1" lang="en-GB"/>
              <a:t>GUI</a:t>
            </a:r>
            <a:r>
              <a:rPr lang="en-GB"/>
              <a:t> area of the software. </a:t>
            </a:r>
            <a:endParaRPr/>
          </a:p>
          <a:p>
            <a:pPr indent="0" lvl="0" marL="0" rtl="0" algn="l">
              <a:spcBef>
                <a:spcPts val="0"/>
              </a:spcBef>
              <a:spcAft>
                <a:spcPts val="0"/>
              </a:spcAft>
              <a:buNone/>
            </a:pPr>
            <a:r>
              <a:rPr lang="en-GB"/>
              <a:t>We tried to e</a:t>
            </a:r>
            <a:r>
              <a:rPr lang="en-GB"/>
              <a:t>nsure that all functional requirements of the DRIVER software are thoroughly tested and meet the specified criteria for correctness and reliability.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also tried to evaluate the software’s error handling mechanisms and recovery processes to ensure that users informative error messages and that the software can gracefully handle unexpected situations e.g. Duplicate records.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final goal of this testing process is to ensure over acceptance of the Software to the user, which in this case is Dhaka Metropolitan Police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GB" sz="2800" u="none" cap="none" strike="noStrike">
                <a:solidFill>
                  <a:schemeClr val="accent2"/>
                </a:solidFill>
                <a:latin typeface="Open Sans Light"/>
                <a:ea typeface="Open Sans Light"/>
                <a:cs typeface="Open Sans Light"/>
                <a:sym typeface="Open Sans Light"/>
              </a:rPr>
              <a:t>DRIVER</a:t>
            </a:r>
            <a:endParaRPr/>
          </a:p>
        </p:txBody>
      </p:sp>
      <p:sp>
        <p:nvSpPr>
          <p:cNvPr id="126" name="Google Shape;126;p27">
            <a:hlinkClick r:id="rId3"/>
          </p:cNvPr>
          <p:cNvSpPr txBox="1"/>
          <p:nvPr/>
        </p:nvSpPr>
        <p:spPr>
          <a:xfrm>
            <a:off x="513469" y="2394750"/>
            <a:ext cx="19650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700" u="sng" cap="none" strike="noStrike">
                <a:solidFill>
                  <a:schemeClr val="hlink"/>
                </a:solidFill>
                <a:latin typeface="Raleway"/>
                <a:ea typeface="Raleway"/>
                <a:cs typeface="Raleway"/>
                <a:sym typeface="Raleway"/>
                <a:hlinkClick r:id="rId4"/>
              </a:rPr>
              <a:t>Test Estimation</a:t>
            </a:r>
            <a:endParaRPr/>
          </a:p>
        </p:txBody>
      </p:sp>
      <p:graphicFrame>
        <p:nvGraphicFramePr>
          <p:cNvPr id="127" name="Google Shape;127;p27"/>
          <p:cNvGraphicFramePr/>
          <p:nvPr/>
        </p:nvGraphicFramePr>
        <p:xfrm>
          <a:off x="2272713" y="869325"/>
          <a:ext cx="3000000" cy="3000000"/>
        </p:xfrm>
        <a:graphic>
          <a:graphicData uri="http://schemas.openxmlformats.org/drawingml/2006/table">
            <a:tbl>
              <a:tblPr>
                <a:noFill/>
                <a:tableStyleId>{FCD17383-37B6-495C-9288-D66E511F6EB3}</a:tableStyleId>
              </a:tblPr>
              <a:tblGrid>
                <a:gridCol w="1782825"/>
                <a:gridCol w="1312750"/>
                <a:gridCol w="1547800"/>
                <a:gridCol w="1354900"/>
              </a:tblGrid>
              <a:tr h="357775">
                <a:tc>
                  <a:txBody>
                    <a:bodyPr/>
                    <a:lstStyle/>
                    <a:p>
                      <a:pPr indent="0" lvl="0" marL="0" rtl="0" algn="l">
                        <a:spcBef>
                          <a:spcPts val="0"/>
                        </a:spcBef>
                        <a:spcAft>
                          <a:spcPts val="0"/>
                        </a:spcAft>
                        <a:buNone/>
                      </a:pPr>
                      <a:r>
                        <a:rPr b="1" lang="en-GB">
                          <a:solidFill>
                            <a:schemeClr val="lt1"/>
                          </a:solidFill>
                        </a:rPr>
                        <a:t>Module Name</a:t>
                      </a:r>
                      <a:endParaRPr b="1">
                        <a:solidFill>
                          <a:schemeClr val="lt1"/>
                        </a:solidFill>
                      </a:endParaRPr>
                    </a:p>
                  </a:txBody>
                  <a:tcPr marT="91425" marB="91425" marR="91425" marL="91425">
                    <a:solidFill>
                      <a:srgbClr val="666666"/>
                    </a:solidFill>
                  </a:tcPr>
                </a:tc>
                <a:tc>
                  <a:txBody>
                    <a:bodyPr/>
                    <a:lstStyle/>
                    <a:p>
                      <a:pPr indent="0" lvl="0" marL="0" rtl="0" algn="l">
                        <a:spcBef>
                          <a:spcPts val="0"/>
                        </a:spcBef>
                        <a:spcAft>
                          <a:spcPts val="0"/>
                        </a:spcAft>
                        <a:buNone/>
                      </a:pPr>
                      <a:r>
                        <a:rPr b="1" lang="en-GB">
                          <a:solidFill>
                            <a:schemeClr val="lt1"/>
                          </a:solidFill>
                        </a:rPr>
                        <a:t>T</a:t>
                      </a:r>
                      <a:r>
                        <a:rPr b="1" lang="en-GB">
                          <a:solidFill>
                            <a:schemeClr val="lt1"/>
                          </a:solidFill>
                        </a:rPr>
                        <a:t>est Cases</a:t>
                      </a:r>
                      <a:endParaRPr b="1">
                        <a:solidFill>
                          <a:schemeClr val="lt1"/>
                        </a:solidFill>
                      </a:endParaRPr>
                    </a:p>
                  </a:txBody>
                  <a:tcPr marT="91425" marB="91425" marR="91425" marL="91425">
                    <a:solidFill>
                      <a:srgbClr val="666666"/>
                    </a:solidFill>
                  </a:tcPr>
                </a:tc>
                <a:tc>
                  <a:txBody>
                    <a:bodyPr/>
                    <a:lstStyle/>
                    <a:p>
                      <a:pPr indent="0" lvl="0" marL="0" rtl="0" algn="l">
                        <a:spcBef>
                          <a:spcPts val="0"/>
                        </a:spcBef>
                        <a:spcAft>
                          <a:spcPts val="0"/>
                        </a:spcAft>
                        <a:buNone/>
                      </a:pPr>
                      <a:r>
                        <a:rPr b="1" lang="en-GB">
                          <a:solidFill>
                            <a:schemeClr val="lt1"/>
                          </a:solidFill>
                        </a:rPr>
                        <a:t>Functional</a:t>
                      </a:r>
                      <a:endParaRPr b="1">
                        <a:solidFill>
                          <a:schemeClr val="lt1"/>
                        </a:solidFill>
                      </a:endParaRPr>
                    </a:p>
                  </a:txBody>
                  <a:tcPr marT="91425" marB="91425" marR="91425" marL="91425">
                    <a:solidFill>
                      <a:srgbClr val="666666"/>
                    </a:solidFill>
                  </a:tcPr>
                </a:tc>
                <a:tc>
                  <a:txBody>
                    <a:bodyPr/>
                    <a:lstStyle/>
                    <a:p>
                      <a:pPr indent="0" lvl="0" marL="0" rtl="0" algn="l">
                        <a:spcBef>
                          <a:spcPts val="0"/>
                        </a:spcBef>
                        <a:spcAft>
                          <a:spcPts val="0"/>
                        </a:spcAft>
                        <a:buNone/>
                      </a:pPr>
                      <a:r>
                        <a:rPr b="1" lang="en-GB">
                          <a:solidFill>
                            <a:schemeClr val="lt1"/>
                          </a:solidFill>
                        </a:rPr>
                        <a:t>GUI</a:t>
                      </a:r>
                      <a:endParaRPr b="1">
                        <a:solidFill>
                          <a:schemeClr val="lt1"/>
                        </a:solidFill>
                      </a:endParaRPr>
                    </a:p>
                  </a:txBody>
                  <a:tcPr marT="91425" marB="91425" marR="91425" marL="91425">
                    <a:solidFill>
                      <a:srgbClr val="666666"/>
                    </a:solidFill>
                  </a:tcPr>
                </a:tc>
              </a:tr>
              <a:tr h="357775">
                <a:tc>
                  <a:txBody>
                    <a:bodyPr/>
                    <a:lstStyle/>
                    <a:p>
                      <a:pPr indent="0" lvl="0" marL="0" rtl="0" algn="l">
                        <a:spcBef>
                          <a:spcPts val="0"/>
                        </a:spcBef>
                        <a:spcAft>
                          <a:spcPts val="0"/>
                        </a:spcAft>
                        <a:buNone/>
                      </a:pPr>
                      <a:r>
                        <a:rPr lang="en-GB"/>
                        <a:t>Login</a:t>
                      </a:r>
                      <a:endParaRPr/>
                    </a:p>
                  </a:txBody>
                  <a:tcPr marT="91425" marB="91425" marR="91425" marL="91425"/>
                </a:tc>
                <a:tc>
                  <a:txBody>
                    <a:bodyPr/>
                    <a:lstStyle/>
                    <a:p>
                      <a:pPr indent="0" lvl="0" marL="0" rtl="0" algn="l">
                        <a:spcBef>
                          <a:spcPts val="0"/>
                        </a:spcBef>
                        <a:spcAft>
                          <a:spcPts val="0"/>
                        </a:spcAft>
                        <a:buNone/>
                      </a:pPr>
                      <a:r>
                        <a:rPr lang="en-GB"/>
                        <a:t>5 </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2</a:t>
                      </a:r>
                      <a:endParaRPr/>
                    </a:p>
                  </a:txBody>
                  <a:tcPr marT="91425" marB="91425" marR="91425" marL="91425"/>
                </a:tc>
              </a:tr>
              <a:tr h="357775">
                <a:tc>
                  <a:txBody>
                    <a:bodyPr/>
                    <a:lstStyle/>
                    <a:p>
                      <a:pPr indent="0" lvl="0" marL="0" rtl="0" algn="l">
                        <a:spcBef>
                          <a:spcPts val="0"/>
                        </a:spcBef>
                        <a:spcAft>
                          <a:spcPts val="0"/>
                        </a:spcAft>
                        <a:buNone/>
                      </a:pPr>
                      <a:r>
                        <a:rPr lang="en-GB"/>
                        <a:t>Dashboard</a:t>
                      </a:r>
                      <a:endParaRPr/>
                    </a:p>
                  </a:txBody>
                  <a:tcPr marT="91425" marB="91425" marR="91425" marL="91425"/>
                </a:tc>
                <a:tc>
                  <a:txBody>
                    <a:bodyPr/>
                    <a:lstStyle/>
                    <a:p>
                      <a:pPr indent="0" lvl="0" marL="0" rtl="0" algn="l">
                        <a:spcBef>
                          <a:spcPts val="0"/>
                        </a:spcBef>
                        <a:spcAft>
                          <a:spcPts val="0"/>
                        </a:spcAft>
                        <a:buNone/>
                      </a:pPr>
                      <a:r>
                        <a:rPr lang="en-GB"/>
                        <a:t>21</a:t>
                      </a:r>
                      <a:endParaRPr/>
                    </a:p>
                  </a:txBody>
                  <a:tcPr marT="91425" marB="91425" marR="91425" marL="91425"/>
                </a:tc>
                <a:tc>
                  <a:txBody>
                    <a:bodyPr/>
                    <a:lstStyle/>
                    <a:p>
                      <a:pPr indent="0" lvl="0" marL="0" rtl="0" algn="l">
                        <a:spcBef>
                          <a:spcPts val="0"/>
                        </a:spcBef>
                        <a:spcAft>
                          <a:spcPts val="0"/>
                        </a:spcAft>
                        <a:buNone/>
                      </a:pPr>
                      <a:r>
                        <a:rPr lang="en-GB"/>
                        <a:t>14</a:t>
                      </a:r>
                      <a:endParaRPr/>
                    </a:p>
                  </a:txBody>
                  <a:tcPr marT="91425" marB="91425" marR="91425" marL="91425"/>
                </a:tc>
                <a:tc>
                  <a:txBody>
                    <a:bodyPr/>
                    <a:lstStyle/>
                    <a:p>
                      <a:pPr indent="0" lvl="0" marL="0" rtl="0" algn="l">
                        <a:spcBef>
                          <a:spcPts val="0"/>
                        </a:spcBef>
                        <a:spcAft>
                          <a:spcPts val="0"/>
                        </a:spcAft>
                        <a:buNone/>
                      </a:pPr>
                      <a:r>
                        <a:rPr lang="en-GB"/>
                        <a:t>7</a:t>
                      </a:r>
                      <a:endParaRPr/>
                    </a:p>
                  </a:txBody>
                  <a:tcPr marT="91425" marB="91425" marR="91425" marL="91425"/>
                </a:tc>
              </a:tr>
              <a:tr h="357775">
                <a:tc>
                  <a:txBody>
                    <a:bodyPr/>
                    <a:lstStyle/>
                    <a:p>
                      <a:pPr indent="0" lvl="0" marL="0" rtl="0" algn="l">
                        <a:spcBef>
                          <a:spcPts val="0"/>
                        </a:spcBef>
                        <a:spcAft>
                          <a:spcPts val="0"/>
                        </a:spcAft>
                        <a:buNone/>
                      </a:pPr>
                      <a:r>
                        <a:rPr lang="en-GB"/>
                        <a:t>Map</a:t>
                      </a:r>
                      <a:endParaRPr/>
                    </a:p>
                  </a:txBody>
                  <a:tcPr marT="91425" marB="91425" marR="91425" marL="91425"/>
                </a:tc>
                <a:tc>
                  <a:txBody>
                    <a:bodyPr/>
                    <a:lstStyle/>
                    <a:p>
                      <a:pPr indent="0" lvl="0" marL="0" rtl="0" algn="l">
                        <a:spcBef>
                          <a:spcPts val="0"/>
                        </a:spcBef>
                        <a:spcAft>
                          <a:spcPts val="0"/>
                        </a:spcAft>
                        <a:buNone/>
                      </a:pPr>
                      <a:r>
                        <a:rPr lang="en-GB"/>
                        <a:t>25</a:t>
                      </a:r>
                      <a:endParaRPr/>
                    </a:p>
                  </a:txBody>
                  <a:tcPr marT="91425" marB="91425" marR="91425" marL="91425"/>
                </a:tc>
                <a:tc>
                  <a:txBody>
                    <a:bodyPr/>
                    <a:lstStyle/>
                    <a:p>
                      <a:pPr indent="0" lvl="0" marL="0" rtl="0" algn="l">
                        <a:spcBef>
                          <a:spcPts val="0"/>
                        </a:spcBef>
                        <a:spcAft>
                          <a:spcPts val="0"/>
                        </a:spcAft>
                        <a:buNone/>
                      </a:pPr>
                      <a:r>
                        <a:rPr lang="en-GB"/>
                        <a:t>21</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r>
              <a:tr h="357775">
                <a:tc>
                  <a:txBody>
                    <a:bodyPr/>
                    <a:lstStyle/>
                    <a:p>
                      <a:pPr indent="0" lvl="0" marL="0" rtl="0" algn="l">
                        <a:spcBef>
                          <a:spcPts val="0"/>
                        </a:spcBef>
                        <a:spcAft>
                          <a:spcPts val="0"/>
                        </a:spcAft>
                        <a:buNone/>
                      </a:pPr>
                      <a:r>
                        <a:rPr lang="en-GB"/>
                        <a:t>My Account</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0</a:t>
                      </a:r>
                      <a:endParaRPr/>
                    </a:p>
                  </a:txBody>
                  <a:tcPr marT="91425" marB="91425" marR="91425" marL="91425"/>
                </a:tc>
              </a:tr>
              <a:tr h="357775">
                <a:tc>
                  <a:txBody>
                    <a:bodyPr/>
                    <a:lstStyle/>
                    <a:p>
                      <a:pPr indent="0" lvl="0" marL="0" rtl="0" algn="l">
                        <a:spcBef>
                          <a:spcPts val="0"/>
                        </a:spcBef>
                        <a:spcAft>
                          <a:spcPts val="0"/>
                        </a:spcAft>
                        <a:buNone/>
                      </a:pPr>
                      <a:r>
                        <a:rPr lang="en-GB">
                          <a:solidFill>
                            <a:schemeClr val="dk1"/>
                          </a:solidFill>
                        </a:rPr>
                        <a:t>Record List</a:t>
                      </a:r>
                      <a:endParaRPr/>
                    </a:p>
                  </a:txBody>
                  <a:tcPr marT="91425" marB="91425" marR="91425" marL="91425"/>
                </a:tc>
                <a:tc>
                  <a:txBody>
                    <a:bodyPr/>
                    <a:lstStyle/>
                    <a:p>
                      <a:pPr indent="0" lvl="0" marL="0" rtl="0" algn="l">
                        <a:spcBef>
                          <a:spcPts val="0"/>
                        </a:spcBef>
                        <a:spcAft>
                          <a:spcPts val="0"/>
                        </a:spcAft>
                        <a:buNone/>
                      </a:pPr>
                      <a:r>
                        <a:rPr lang="en-GB"/>
                        <a:t>15</a:t>
                      </a:r>
                      <a:endParaRPr/>
                    </a:p>
                  </a:txBody>
                  <a:tcPr marT="91425" marB="91425" marR="91425" marL="91425"/>
                </a:tc>
                <a:tc>
                  <a:txBody>
                    <a:bodyPr/>
                    <a:lstStyle/>
                    <a:p>
                      <a:pPr indent="0" lvl="0" marL="0" rtl="0" algn="l">
                        <a:spcBef>
                          <a:spcPts val="0"/>
                        </a:spcBef>
                        <a:spcAft>
                          <a:spcPts val="0"/>
                        </a:spcAft>
                        <a:buNone/>
                      </a:pPr>
                      <a:r>
                        <a:rPr lang="en-GB"/>
                        <a:t>11</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r>
              <a:tr h="357775">
                <a:tc>
                  <a:txBody>
                    <a:bodyPr/>
                    <a:lstStyle/>
                    <a:p>
                      <a:pPr indent="0" lvl="0" marL="0" rtl="0" algn="l">
                        <a:spcBef>
                          <a:spcPts val="0"/>
                        </a:spcBef>
                        <a:spcAft>
                          <a:spcPts val="0"/>
                        </a:spcAft>
                        <a:buClr>
                          <a:schemeClr val="dk1"/>
                        </a:buClr>
                        <a:buSzPts val="1100"/>
                        <a:buFont typeface="Arial"/>
                        <a:buNone/>
                      </a:pPr>
                      <a:r>
                        <a:rPr lang="en-GB">
                          <a:solidFill>
                            <a:schemeClr val="dk1"/>
                          </a:solidFill>
                        </a:rPr>
                        <a:t>Add a Record</a:t>
                      </a:r>
                      <a:endParaRPr/>
                    </a:p>
                  </a:txBody>
                  <a:tcPr marT="91425" marB="91425" marR="91425" marL="91425"/>
                </a:tc>
                <a:tc>
                  <a:txBody>
                    <a:bodyPr/>
                    <a:lstStyle/>
                    <a:p>
                      <a:pPr indent="0" lvl="0" marL="0" rtl="0" algn="l">
                        <a:spcBef>
                          <a:spcPts val="0"/>
                        </a:spcBef>
                        <a:spcAft>
                          <a:spcPts val="0"/>
                        </a:spcAft>
                        <a:buNone/>
                      </a:pPr>
                      <a:r>
                        <a:rPr lang="en-GB"/>
                        <a:t>50</a:t>
                      </a:r>
                      <a:endParaRPr/>
                    </a:p>
                  </a:txBody>
                  <a:tcPr marT="91425" marB="91425" marR="91425" marL="91425"/>
                </a:tc>
                <a:tc>
                  <a:txBody>
                    <a:bodyPr/>
                    <a:lstStyle/>
                    <a:p>
                      <a:pPr indent="0" lvl="0" marL="0" rtl="0" algn="l">
                        <a:spcBef>
                          <a:spcPts val="0"/>
                        </a:spcBef>
                        <a:spcAft>
                          <a:spcPts val="0"/>
                        </a:spcAft>
                        <a:buNone/>
                      </a:pPr>
                      <a:r>
                        <a:rPr lang="en-GB"/>
                        <a:t>44</a:t>
                      </a:r>
                      <a:endParaRPr/>
                    </a:p>
                  </a:txBody>
                  <a:tcPr marT="91425" marB="91425" marR="91425" marL="91425"/>
                </a:tc>
                <a:tc>
                  <a:txBody>
                    <a:bodyPr/>
                    <a:lstStyle/>
                    <a:p>
                      <a:pPr indent="0" lvl="0" marL="0" rtl="0" algn="l">
                        <a:spcBef>
                          <a:spcPts val="0"/>
                        </a:spcBef>
                        <a:spcAft>
                          <a:spcPts val="0"/>
                        </a:spcAft>
                        <a:buNone/>
                      </a:pPr>
                      <a:r>
                        <a:rPr lang="en-GB"/>
                        <a:t>6</a:t>
                      </a:r>
                      <a:endParaRPr/>
                    </a:p>
                  </a:txBody>
                  <a:tcPr marT="91425" marB="91425" marR="91425" marL="91425"/>
                </a:tc>
              </a:tr>
              <a:tr h="550450">
                <a:tc>
                  <a:txBody>
                    <a:bodyPr/>
                    <a:lstStyle/>
                    <a:p>
                      <a:pPr indent="0" lvl="0" marL="0" rtl="0" algn="l">
                        <a:spcBef>
                          <a:spcPts val="0"/>
                        </a:spcBef>
                        <a:spcAft>
                          <a:spcPts val="0"/>
                        </a:spcAft>
                        <a:buNone/>
                      </a:pPr>
                      <a:r>
                        <a:rPr lang="en-GB"/>
                        <a:t>Manage Duplicate Records</a:t>
                      </a:r>
                      <a:endParaRPr/>
                    </a:p>
                  </a:txBody>
                  <a:tcPr marT="91425" marB="91425" marR="91425" marL="91425"/>
                </a:tc>
                <a:tc>
                  <a:txBody>
                    <a:bodyPr/>
                    <a:lstStyle/>
                    <a:p>
                      <a:pPr indent="0" lvl="0" marL="0" rtl="0" algn="l">
                        <a:spcBef>
                          <a:spcPts val="0"/>
                        </a:spcBef>
                        <a:spcAft>
                          <a:spcPts val="0"/>
                        </a:spcAft>
                        <a:buNone/>
                      </a:pPr>
                      <a:r>
                        <a:rPr lang="en-GB"/>
                        <a:t>8</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r>
              <a:tr h="357775">
                <a:tc>
                  <a:txBody>
                    <a:bodyPr/>
                    <a:lstStyle/>
                    <a:p>
                      <a:pPr indent="0" lvl="0" marL="0" rtl="0" algn="l">
                        <a:spcBef>
                          <a:spcPts val="0"/>
                        </a:spcBef>
                        <a:spcAft>
                          <a:spcPts val="0"/>
                        </a:spcAft>
                        <a:buNone/>
                      </a:pPr>
                      <a:r>
                        <a:rPr b="1" lang="en-GB"/>
                        <a:t>Total</a:t>
                      </a:r>
                      <a:endParaRPr b="1"/>
                    </a:p>
                  </a:txBody>
                  <a:tcPr marT="91425" marB="91425" marR="91425" marL="91425"/>
                </a:tc>
                <a:tc>
                  <a:txBody>
                    <a:bodyPr/>
                    <a:lstStyle/>
                    <a:p>
                      <a:pPr indent="0" lvl="0" marL="0" rtl="0" algn="l">
                        <a:spcBef>
                          <a:spcPts val="0"/>
                        </a:spcBef>
                        <a:spcAft>
                          <a:spcPts val="0"/>
                        </a:spcAft>
                        <a:buNone/>
                      </a:pPr>
                      <a:r>
                        <a:rPr b="1" lang="en-GB"/>
                        <a:t>125</a:t>
                      </a:r>
                      <a:endParaRPr b="1"/>
                    </a:p>
                  </a:txBody>
                  <a:tcPr marT="91425" marB="91425" marR="91425" marL="91425"/>
                </a:tc>
                <a:tc>
                  <a:txBody>
                    <a:bodyPr/>
                    <a:lstStyle/>
                    <a:p>
                      <a:pPr indent="0" lvl="0" marL="0" rtl="0" algn="l">
                        <a:spcBef>
                          <a:spcPts val="0"/>
                        </a:spcBef>
                        <a:spcAft>
                          <a:spcPts val="0"/>
                        </a:spcAft>
                        <a:buNone/>
                      </a:pPr>
                      <a:r>
                        <a:rPr b="1" lang="en-GB"/>
                        <a:t>99</a:t>
                      </a:r>
                      <a:endParaRPr b="1"/>
                    </a:p>
                  </a:txBody>
                  <a:tcPr marT="91425" marB="91425" marR="91425" marL="91425"/>
                </a:tc>
                <a:tc>
                  <a:txBody>
                    <a:bodyPr/>
                    <a:lstStyle/>
                    <a:p>
                      <a:pPr indent="0" lvl="0" marL="0" rtl="0" algn="l">
                        <a:spcBef>
                          <a:spcPts val="0"/>
                        </a:spcBef>
                        <a:spcAft>
                          <a:spcPts val="0"/>
                        </a:spcAft>
                        <a:buNone/>
                      </a:pPr>
                      <a:r>
                        <a:rPr b="1" lang="en-GB"/>
                        <a:t>26</a:t>
                      </a:r>
                      <a:endParaRPr b="1"/>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628650" y="248926"/>
            <a:ext cx="7886700" cy="436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Project Time Estimation</a:t>
            </a:r>
            <a:endParaRPr/>
          </a:p>
        </p:txBody>
      </p:sp>
      <p:graphicFrame>
        <p:nvGraphicFramePr>
          <p:cNvPr id="133" name="Google Shape;133;p28"/>
          <p:cNvGraphicFramePr/>
          <p:nvPr/>
        </p:nvGraphicFramePr>
        <p:xfrm>
          <a:off x="2917050" y="1575000"/>
          <a:ext cx="3000000" cy="3000000"/>
        </p:xfrm>
        <a:graphic>
          <a:graphicData uri="http://schemas.openxmlformats.org/drawingml/2006/table">
            <a:tbl>
              <a:tblPr>
                <a:noFill/>
                <a:tableStyleId>{E7C6AFB5-285D-4617-9F60-82E17023E819}</a:tableStyleId>
              </a:tblPr>
              <a:tblGrid>
                <a:gridCol w="257150"/>
                <a:gridCol w="2543200"/>
                <a:gridCol w="1905000"/>
                <a:gridCol w="790575"/>
              </a:tblGrid>
              <a:tr h="609600">
                <a:tc gridSpan="3">
                  <a:txBody>
                    <a:bodyPr/>
                    <a:lstStyle/>
                    <a:p>
                      <a:pPr indent="0" lvl="0" marL="0" rtl="0" algn="ctr">
                        <a:lnSpc>
                          <a:spcPct val="115000"/>
                        </a:lnSpc>
                        <a:spcBef>
                          <a:spcPts val="0"/>
                        </a:spcBef>
                        <a:spcAft>
                          <a:spcPts val="0"/>
                        </a:spcAft>
                        <a:buNone/>
                      </a:pPr>
                      <a:r>
                        <a:rPr b="1" lang="en-GB" sz="1000"/>
                        <a:t>Test Execution, Bug Reporting and Retesting Time (Total Man Day):</a:t>
                      </a:r>
                      <a:endParaRPr b="1" sz="1000"/>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hMerge="1"/>
                <a:tc>
                  <a:txBody>
                    <a:bodyPr/>
                    <a:lstStyle/>
                    <a:p>
                      <a:pPr indent="0" lvl="0" marL="0" rtl="0" algn="ctr">
                        <a:lnSpc>
                          <a:spcPct val="115000"/>
                        </a:lnSpc>
                        <a:spcBef>
                          <a:spcPts val="0"/>
                        </a:spcBef>
                        <a:spcAft>
                          <a:spcPts val="0"/>
                        </a:spcAft>
                        <a:buNone/>
                      </a:pPr>
                      <a:r>
                        <a:rPr b="1" lang="en-GB" sz="1000"/>
                        <a:t>3.5</a:t>
                      </a:r>
                      <a:endParaRPr b="1" sz="1000"/>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190500">
                <a:tc>
                  <a:txBody>
                    <a:bodyPr/>
                    <a:lstStyle/>
                    <a:p>
                      <a:pPr indent="0" lvl="0" marL="0" rtl="0" algn="ctr">
                        <a:spcBef>
                          <a:spcPts val="0"/>
                        </a:spcBef>
                        <a:spcAft>
                          <a:spcPts val="0"/>
                        </a:spcAft>
                        <a:buNone/>
                      </a:pPr>
                      <a:r>
                        <a:t/>
                      </a:r>
                      <a:endParaRPr/>
                    </a:p>
                  </a:txBody>
                  <a:tcPr marT="91425" marB="91425" marR="28575" marL="28575">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CCCCCC"/>
                      </a:solidFill>
                      <a:prstDash val="solid"/>
                      <a:round/>
                      <a:headEnd len="sm" w="sm" type="none"/>
                      <a:tailEnd len="sm" w="sm" type="none"/>
                    </a:lnB>
                    <a:solidFill>
                      <a:schemeClr val="lt1"/>
                    </a:solidFill>
                  </a:tcPr>
                </a:tc>
                <a:tc gridSpan="2">
                  <a:txBody>
                    <a:bodyPr/>
                    <a:lstStyle/>
                    <a:p>
                      <a:pPr indent="0" lvl="0" marL="0" rtl="0" algn="ctr">
                        <a:lnSpc>
                          <a:spcPct val="115000"/>
                        </a:lnSpc>
                        <a:spcBef>
                          <a:spcPts val="0"/>
                        </a:spcBef>
                        <a:spcAft>
                          <a:spcPts val="0"/>
                        </a:spcAft>
                        <a:buNone/>
                      </a:pPr>
                      <a:r>
                        <a:rPr b="1" lang="en-GB" sz="1100"/>
                        <a:t>Total Effort (man-day)</a:t>
                      </a:r>
                      <a:endParaRPr b="1" sz="1100"/>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a:txBody>
                    <a:bodyPr/>
                    <a:lstStyle/>
                    <a:p>
                      <a:pPr indent="0" lvl="0" marL="0" rtl="0" algn="ctr">
                        <a:lnSpc>
                          <a:spcPct val="115000"/>
                        </a:lnSpc>
                        <a:spcBef>
                          <a:spcPts val="0"/>
                        </a:spcBef>
                        <a:spcAft>
                          <a:spcPts val="0"/>
                        </a:spcAft>
                        <a:buNone/>
                      </a:pPr>
                      <a:r>
                        <a:rPr b="1" lang="en-GB" sz="1100"/>
                        <a:t>9.3</a:t>
                      </a:r>
                      <a:endParaRPr b="1" sz="1100"/>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190500">
                <a:tc>
                  <a:txBody>
                    <a:bodyPr/>
                    <a:lstStyle/>
                    <a:p>
                      <a:pPr indent="0" lvl="0" marL="0" rtl="0" algn="ctr">
                        <a:spcBef>
                          <a:spcPts val="0"/>
                        </a:spcBef>
                        <a:spcAft>
                          <a:spcPts val="0"/>
                        </a:spcAft>
                        <a:buNone/>
                      </a:pPr>
                      <a:r>
                        <a:t/>
                      </a:r>
                      <a:endParaRPr/>
                    </a:p>
                  </a:txBody>
                  <a:tcPr marT="91425" marB="91425" marR="28575" marL="28575">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CCCCCC"/>
                      </a:solidFill>
                      <a:prstDash val="solid"/>
                      <a:round/>
                      <a:headEnd len="sm" w="sm" type="none"/>
                      <a:tailEnd len="sm" w="sm" type="none"/>
                    </a:lnT>
                    <a:lnB cap="flat" cmpd="sng" w="19050">
                      <a:solidFill>
                        <a:srgbClr val="CCCCCC"/>
                      </a:solidFill>
                      <a:prstDash val="solid"/>
                      <a:round/>
                      <a:headEnd len="sm" w="sm" type="none"/>
                      <a:tailEnd len="sm" w="sm" type="none"/>
                    </a:lnB>
                    <a:solidFill>
                      <a:schemeClr val="lt1"/>
                    </a:solidFill>
                  </a:tcPr>
                </a:tc>
                <a:tc gridSpan="2">
                  <a:txBody>
                    <a:bodyPr/>
                    <a:lstStyle/>
                    <a:p>
                      <a:pPr indent="0" lvl="0" marL="0" rtl="0" algn="ctr">
                        <a:lnSpc>
                          <a:spcPct val="115000"/>
                        </a:lnSpc>
                        <a:spcBef>
                          <a:spcPts val="0"/>
                        </a:spcBef>
                        <a:spcAft>
                          <a:spcPts val="0"/>
                        </a:spcAft>
                        <a:buNone/>
                      </a:pPr>
                      <a:r>
                        <a:rPr b="1" lang="en-GB" sz="1100"/>
                        <a:t>Total Effort (man-month)</a:t>
                      </a:r>
                      <a:endParaRPr b="1" sz="1100"/>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a:txBody>
                    <a:bodyPr/>
                    <a:lstStyle/>
                    <a:p>
                      <a:pPr indent="0" lvl="0" marL="0" rtl="0" algn="ctr">
                        <a:lnSpc>
                          <a:spcPct val="115000"/>
                        </a:lnSpc>
                        <a:spcBef>
                          <a:spcPts val="0"/>
                        </a:spcBef>
                        <a:spcAft>
                          <a:spcPts val="0"/>
                        </a:spcAft>
                        <a:buNone/>
                      </a:pPr>
                      <a:r>
                        <a:rPr b="1" lang="en-GB" sz="1100"/>
                        <a:t>0.5</a:t>
                      </a:r>
                      <a:endParaRPr b="1" sz="1100"/>
                    </a:p>
                  </a:txBody>
                  <a:tcPr marT="91425" marB="91425"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
        <p:nvSpPr>
          <p:cNvPr id="134" name="Google Shape;134;p28"/>
          <p:cNvSpPr txBox="1"/>
          <p:nvPr/>
        </p:nvSpPr>
        <p:spPr>
          <a:xfrm>
            <a:off x="1015850" y="2184600"/>
            <a:ext cx="2016900" cy="21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666666"/>
                </a:solidFill>
              </a:rPr>
              <a:t>Total time required for Test Case preparation, execution, and reporting have been calculated by time constraints that are followed in BJIT </a:t>
            </a:r>
            <a:r>
              <a:rPr i="1" lang="en-GB">
                <a:solidFill>
                  <a:srgbClr val="666666"/>
                </a:solidFill>
              </a:rPr>
              <a:t>company</a:t>
            </a:r>
            <a:r>
              <a:rPr i="1" lang="en-GB">
                <a:solidFill>
                  <a:srgbClr val="666666"/>
                </a:solidFill>
              </a:rPr>
              <a:t> policy.</a:t>
            </a:r>
            <a:endParaRPr i="1">
              <a:solidFill>
                <a:srgbClr val="666666"/>
              </a:solidFill>
            </a:endParaRPr>
          </a:p>
          <a:p>
            <a:pPr indent="0" lvl="0" marL="0" rtl="0" algn="l">
              <a:spcBef>
                <a:spcPts val="0"/>
              </a:spcBef>
              <a:spcAft>
                <a:spcPts val="0"/>
              </a:spcAft>
              <a:buNone/>
            </a:pPr>
            <a:r>
              <a:t/>
            </a:r>
            <a:endParaRPr i="1">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GB" sz="2800" u="none" cap="none" strike="noStrike">
                <a:solidFill>
                  <a:schemeClr val="accent2"/>
                </a:solidFill>
                <a:latin typeface="Open Sans Light"/>
                <a:ea typeface="Open Sans Light"/>
                <a:cs typeface="Open Sans Light"/>
                <a:sym typeface="Open Sans Light"/>
              </a:rPr>
              <a:t>DRIVER</a:t>
            </a:r>
            <a:endParaRPr/>
          </a:p>
        </p:txBody>
      </p:sp>
      <p:sp>
        <p:nvSpPr>
          <p:cNvPr id="140" name="Google Shape;140;p29"/>
          <p:cNvSpPr txBox="1"/>
          <p:nvPr/>
        </p:nvSpPr>
        <p:spPr>
          <a:xfrm>
            <a:off x="513442" y="869336"/>
            <a:ext cx="8543471" cy="3524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GB" sz="1700" u="none" cap="none" strike="noStrike">
                <a:solidFill>
                  <a:srgbClr val="000000"/>
                </a:solidFill>
                <a:latin typeface="Raleway"/>
                <a:ea typeface="Raleway"/>
                <a:cs typeface="Raleway"/>
                <a:sym typeface="Raleway"/>
              </a:rPr>
              <a:t>Test case Preparation and area of coverage</a:t>
            </a:r>
            <a:endParaRPr/>
          </a:p>
        </p:txBody>
      </p:sp>
      <p:sp>
        <p:nvSpPr>
          <p:cNvPr id="141" name="Google Shape;141;p29"/>
          <p:cNvSpPr txBox="1"/>
          <p:nvPr/>
        </p:nvSpPr>
        <p:spPr>
          <a:xfrm>
            <a:off x="2263150" y="1324425"/>
            <a:ext cx="44235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Test cases were broadly categorized into two:</a:t>
            </a:r>
            <a:endParaRPr/>
          </a:p>
          <a:p>
            <a:pPr indent="-317500" lvl="0" marL="457200" rtl="0" algn="l">
              <a:spcBef>
                <a:spcPts val="0"/>
              </a:spcBef>
              <a:spcAft>
                <a:spcPts val="0"/>
              </a:spcAft>
              <a:buSzPts val="1400"/>
              <a:buChar char="●"/>
            </a:pPr>
            <a:r>
              <a:rPr lang="en-GB"/>
              <a:t>Functional Test Cases</a:t>
            </a:r>
            <a:endParaRPr/>
          </a:p>
          <a:p>
            <a:pPr indent="-317500" lvl="0" marL="457200" rtl="0" algn="l">
              <a:spcBef>
                <a:spcPts val="0"/>
              </a:spcBef>
              <a:spcAft>
                <a:spcPts val="0"/>
              </a:spcAft>
              <a:buSzPts val="1400"/>
              <a:buChar char="●"/>
            </a:pPr>
            <a:r>
              <a:rPr lang="en-GB"/>
              <a:t>GUI(Graphical User Interface) Test Cases</a:t>
            </a:r>
            <a:endParaRPr/>
          </a:p>
        </p:txBody>
      </p:sp>
      <p:sp>
        <p:nvSpPr>
          <p:cNvPr id="142" name="Google Shape;142;p29"/>
          <p:cNvSpPr txBox="1"/>
          <p:nvPr/>
        </p:nvSpPr>
        <p:spPr>
          <a:xfrm>
            <a:off x="1273025" y="2365800"/>
            <a:ext cx="26874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Area of coverage:</a:t>
            </a:r>
            <a:endParaRPr/>
          </a:p>
        </p:txBody>
      </p:sp>
      <p:sp>
        <p:nvSpPr>
          <p:cNvPr id="143" name="Google Shape;143;p29"/>
          <p:cNvSpPr txBox="1"/>
          <p:nvPr/>
        </p:nvSpPr>
        <p:spPr>
          <a:xfrm>
            <a:off x="2275075" y="2802000"/>
            <a:ext cx="2469000" cy="87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7 Screens</a:t>
            </a:r>
            <a:endParaRPr/>
          </a:p>
          <a:p>
            <a:pPr indent="-317500" lvl="0" marL="457200" rtl="0" algn="l">
              <a:spcBef>
                <a:spcPts val="0"/>
              </a:spcBef>
              <a:spcAft>
                <a:spcPts val="0"/>
              </a:spcAft>
              <a:buSzPts val="1400"/>
              <a:buChar char="●"/>
            </a:pPr>
            <a:r>
              <a:rPr lang="en-GB"/>
              <a:t>23 Modules</a:t>
            </a:r>
            <a:endParaRPr/>
          </a:p>
          <a:p>
            <a:pPr indent="-317500" lvl="0" marL="457200" rtl="0" algn="l">
              <a:spcBef>
                <a:spcPts val="0"/>
              </a:spcBef>
              <a:spcAft>
                <a:spcPts val="0"/>
              </a:spcAft>
              <a:buSzPts val="1400"/>
              <a:buChar char="●"/>
            </a:pPr>
            <a:r>
              <a:rPr lang="en-GB"/>
              <a:t>56 Sub-modules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GB" sz="2800" u="none" cap="none" strike="noStrike">
                <a:solidFill>
                  <a:schemeClr val="accent2"/>
                </a:solidFill>
                <a:latin typeface="Open Sans Light"/>
                <a:ea typeface="Open Sans Light"/>
                <a:cs typeface="Open Sans Light"/>
                <a:sym typeface="Open Sans Light"/>
              </a:rPr>
              <a:t>DRIVER</a:t>
            </a:r>
            <a:endParaRPr/>
          </a:p>
        </p:txBody>
      </p:sp>
      <p:sp>
        <p:nvSpPr>
          <p:cNvPr id="149" name="Google Shape;149;p30"/>
          <p:cNvSpPr txBox="1"/>
          <p:nvPr/>
        </p:nvSpPr>
        <p:spPr>
          <a:xfrm>
            <a:off x="513442" y="869336"/>
            <a:ext cx="8543471" cy="3524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GB" sz="1700" u="none" cap="none" strike="noStrike">
                <a:solidFill>
                  <a:srgbClr val="000000"/>
                </a:solidFill>
                <a:latin typeface="Raleway"/>
                <a:ea typeface="Raleway"/>
                <a:cs typeface="Raleway"/>
                <a:sym typeface="Raleway"/>
              </a:rPr>
              <a:t>Test Execution and coverage</a:t>
            </a:r>
            <a:endParaRPr/>
          </a:p>
        </p:txBody>
      </p:sp>
      <p:pic>
        <p:nvPicPr>
          <p:cNvPr id="150" name="Google Shape;150;p30" title="Chart"/>
          <p:cNvPicPr preferRelativeResize="0"/>
          <p:nvPr/>
        </p:nvPicPr>
        <p:blipFill>
          <a:blip r:embed="rId3">
            <a:alphaModFix/>
          </a:blip>
          <a:stretch>
            <a:fillRect/>
          </a:stretch>
        </p:blipFill>
        <p:spPr>
          <a:xfrm>
            <a:off x="782700" y="1285850"/>
            <a:ext cx="8004976" cy="32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628650" y="248926"/>
            <a:ext cx="7886700" cy="43616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Open Sans Light"/>
              <a:buNone/>
            </a:pPr>
            <a:r>
              <a:rPr b="0" i="0" lang="en-GB" sz="2800" u="none" cap="none" strike="noStrike">
                <a:solidFill>
                  <a:schemeClr val="accent2"/>
                </a:solidFill>
                <a:latin typeface="Open Sans Light"/>
                <a:ea typeface="Open Sans Light"/>
                <a:cs typeface="Open Sans Light"/>
                <a:sym typeface="Open Sans Light"/>
              </a:rPr>
              <a:t>DRIVER</a:t>
            </a:r>
            <a:endParaRPr/>
          </a:p>
        </p:txBody>
      </p:sp>
      <p:sp>
        <p:nvSpPr>
          <p:cNvPr id="156" name="Google Shape;156;p31"/>
          <p:cNvSpPr txBox="1"/>
          <p:nvPr/>
        </p:nvSpPr>
        <p:spPr>
          <a:xfrm>
            <a:off x="513442" y="869336"/>
            <a:ext cx="8543400" cy="354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700"/>
              <a:buFont typeface="Noto Sans Symbols"/>
              <a:buChar char="❑"/>
            </a:pPr>
            <a:r>
              <a:rPr b="0" i="0" lang="en-GB" sz="1700" u="sng" cap="none" strike="noStrike">
                <a:solidFill>
                  <a:schemeClr val="hlink"/>
                </a:solidFill>
                <a:latin typeface="Raleway"/>
                <a:ea typeface="Raleway"/>
                <a:cs typeface="Raleway"/>
                <a:sym typeface="Raleway"/>
                <a:hlinkClick r:id="rId3"/>
              </a:rPr>
              <a:t>Test Report/Bug Reporting</a:t>
            </a:r>
            <a:endParaRPr/>
          </a:p>
        </p:txBody>
      </p:sp>
      <p:sp>
        <p:nvSpPr>
          <p:cNvPr id="157" name="Google Shape;157;p31"/>
          <p:cNvSpPr txBox="1"/>
          <p:nvPr/>
        </p:nvSpPr>
        <p:spPr>
          <a:xfrm>
            <a:off x="1440175" y="1915925"/>
            <a:ext cx="6429300" cy="15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Most of the bugs found during the testing process are minor in nature.</a:t>
            </a:r>
            <a:endParaRPr/>
          </a:p>
          <a:p>
            <a:pPr indent="0" lvl="0" marL="0" rtl="0" algn="l">
              <a:spcBef>
                <a:spcPts val="0"/>
              </a:spcBef>
              <a:spcAft>
                <a:spcPts val="0"/>
              </a:spcAft>
              <a:buNone/>
            </a:pPr>
            <a:r>
              <a:rPr lang="en-GB"/>
              <a:t>But there were some major bugs.</a:t>
            </a:r>
            <a:endParaRPr/>
          </a:p>
          <a:p>
            <a:pPr indent="-317500" lvl="0" marL="457200" rtl="0" algn="l">
              <a:spcBef>
                <a:spcPts val="0"/>
              </a:spcBef>
              <a:spcAft>
                <a:spcPts val="0"/>
              </a:spcAft>
              <a:buSzPts val="1400"/>
              <a:buChar char="●"/>
            </a:pPr>
            <a:r>
              <a:rPr lang="en-GB"/>
              <a:t>Date Format was not according to the SRS. Day/Month/Year format has been implemented instead of the required Month/Day/Year format</a:t>
            </a:r>
            <a:endParaRPr/>
          </a:p>
          <a:p>
            <a:pPr indent="-317500" lvl="0" marL="457200" rtl="0" algn="l">
              <a:spcBef>
                <a:spcPts val="0"/>
              </a:spcBef>
              <a:spcAft>
                <a:spcPts val="0"/>
              </a:spcAft>
              <a:buSzPts val="1400"/>
              <a:buChar char="●"/>
            </a:pPr>
            <a:r>
              <a:rPr lang="en-GB"/>
              <a:t>“Manage Duplicate Records” page failed to load potential duplicate records</a:t>
            </a:r>
            <a:endParaRPr/>
          </a:p>
          <a:p>
            <a:pPr indent="0" lvl="0" marL="457200" rtl="0" algn="l">
              <a:spcBef>
                <a:spcPts val="0"/>
              </a:spcBef>
              <a:spcAft>
                <a:spcPts val="0"/>
              </a:spcAft>
              <a:buNone/>
            </a:pPr>
            <a:r>
              <a:t/>
            </a:r>
            <a:endParaRPr/>
          </a:p>
        </p:txBody>
      </p:sp>
      <p:sp>
        <p:nvSpPr>
          <p:cNvPr id="158" name="Google Shape;158;p31"/>
          <p:cNvSpPr txBox="1"/>
          <p:nvPr/>
        </p:nvSpPr>
        <p:spPr>
          <a:xfrm>
            <a:off x="1298725" y="1427325"/>
            <a:ext cx="58764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We have found 7 bugs in total in our first sprint of testing.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a:blip r:embed="rId3">
            <a:alphaModFix/>
          </a:blip>
          <a:stretch>
            <a:fillRect/>
          </a:stretch>
        </p:blipFill>
        <p:spPr>
          <a:xfrm>
            <a:off x="152400" y="795325"/>
            <a:ext cx="8839201" cy="3026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2017-Blue">
      <a:dk1>
        <a:srgbClr val="000000"/>
      </a:dk1>
      <a:lt1>
        <a:srgbClr val="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