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2B064-16AC-4023-956F-9661D717046E}" type="datetimeFigureOut">
              <a:rPr lang="en-US" smtClean="0"/>
              <a:t>07-Jul-19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E2159-3006-41C1-AAAB-7E58CC957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351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2B064-16AC-4023-956F-9661D717046E}" type="datetimeFigureOut">
              <a:rPr lang="en-US" smtClean="0"/>
              <a:t>07-Jul-19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E2159-3006-41C1-AAAB-7E58CC957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483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2B064-16AC-4023-956F-9661D717046E}" type="datetimeFigureOut">
              <a:rPr lang="en-US" smtClean="0"/>
              <a:t>07-Jul-19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E2159-3006-41C1-AAAB-7E58CC957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670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2B064-16AC-4023-956F-9661D717046E}" type="datetimeFigureOut">
              <a:rPr lang="en-US" smtClean="0"/>
              <a:t>07-Jul-19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E2159-3006-41C1-AAAB-7E58CC957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984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2B064-16AC-4023-956F-9661D717046E}" type="datetimeFigureOut">
              <a:rPr lang="en-US" smtClean="0"/>
              <a:t>07-Jul-19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E2159-3006-41C1-AAAB-7E58CC957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729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2B064-16AC-4023-956F-9661D717046E}" type="datetimeFigureOut">
              <a:rPr lang="en-US" smtClean="0"/>
              <a:t>07-Jul-19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E2159-3006-41C1-AAAB-7E58CC957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445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2B064-16AC-4023-956F-9661D717046E}" type="datetimeFigureOut">
              <a:rPr lang="en-US" smtClean="0"/>
              <a:t>07-Jul-19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E2159-3006-41C1-AAAB-7E58CC957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363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2B064-16AC-4023-956F-9661D717046E}" type="datetimeFigureOut">
              <a:rPr lang="en-US" smtClean="0"/>
              <a:t>07-Jul-19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E2159-3006-41C1-AAAB-7E58CC957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07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2B064-16AC-4023-956F-9661D717046E}" type="datetimeFigureOut">
              <a:rPr lang="en-US" smtClean="0"/>
              <a:t>07-Jul-19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E2159-3006-41C1-AAAB-7E58CC957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295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2B064-16AC-4023-956F-9661D717046E}" type="datetimeFigureOut">
              <a:rPr lang="en-US" smtClean="0"/>
              <a:t>07-Jul-19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E2159-3006-41C1-AAAB-7E58CC957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973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2B064-16AC-4023-956F-9661D717046E}" type="datetimeFigureOut">
              <a:rPr lang="en-US" smtClean="0"/>
              <a:t>07-Jul-19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E2159-3006-41C1-AAAB-7E58CC957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555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2B064-16AC-4023-956F-9661D717046E}" type="datetimeFigureOut">
              <a:rPr lang="en-US" smtClean="0"/>
              <a:t>07-Jul-19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E2159-3006-41C1-AAAB-7E58CC957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563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0" y="0"/>
            <a:ext cx="3451123" cy="300867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ad Rage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CafE</a:t>
            </a:r>
            <a:r>
              <a:rPr lang="en-US" sz="6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ad Rage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6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ad Rage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cuet</a:t>
            </a:r>
            <a:endParaRPr lang="en-US" sz="6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370438" y="0"/>
            <a:ext cx="3451123" cy="300867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AGGERSQUARE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CAFE CUET</a:t>
            </a:r>
            <a:endParaRPr lang="en-US" sz="7200" dirty="0">
              <a:solidFill>
                <a:schemeClr val="accent3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740877" y="0"/>
            <a:ext cx="3451123" cy="300867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iller" panose="040204040310070206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CAFE CUET</a:t>
            </a:r>
            <a:endParaRPr lang="en-US" sz="7200" dirty="0">
              <a:solidFill>
                <a:schemeClr val="accent3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0" y="3429000"/>
            <a:ext cx="3451123" cy="300867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5400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autiful People Personal Use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CAFE CUET</a:t>
            </a:r>
            <a:endParaRPr lang="en-US" sz="5400" dirty="0">
              <a:solidFill>
                <a:schemeClr val="accent3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370438" y="3429000"/>
            <a:ext cx="3451123" cy="300867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obo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CAFE CUET</a:t>
            </a:r>
            <a:endParaRPr lang="en-US" sz="7200" dirty="0">
              <a:solidFill>
                <a:schemeClr val="accent3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8740877" y="3429000"/>
            <a:ext cx="3451123" cy="300867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rte" panose="03060902040502070203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CAFE CUET</a:t>
            </a:r>
            <a:endParaRPr lang="en-US" sz="7200" dirty="0">
              <a:solidFill>
                <a:schemeClr val="accent3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848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12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2" baseType="lpstr">
      <vt:lpstr>Arial</vt:lpstr>
      <vt:lpstr>Beautiful People Personal Use</vt:lpstr>
      <vt:lpstr>Calibri</vt:lpstr>
      <vt:lpstr>Calibri Light</vt:lpstr>
      <vt:lpstr>Chiller</vt:lpstr>
      <vt:lpstr>DAGGERSQUARE</vt:lpstr>
      <vt:lpstr>Forte</vt:lpstr>
      <vt:lpstr>Hobo</vt:lpstr>
      <vt:lpstr>Road Rage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Jahedul Alam Rifat</dc:creator>
  <cp:lastModifiedBy>Jahedul Alam Rifat</cp:lastModifiedBy>
  <cp:revision>2</cp:revision>
  <dcterms:created xsi:type="dcterms:W3CDTF">2019-07-07T14:28:02Z</dcterms:created>
  <dcterms:modified xsi:type="dcterms:W3CDTF">2019-07-07T14:30:22Z</dcterms:modified>
</cp:coreProperties>
</file>