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A669-D8CC-40C3-B827-EFC7FC3F56CE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C154-811E-4D40-AA63-8C8EF0FC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646619"/>
            <a:ext cx="993648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Cosine Similarity and Pearson Correlation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92" y="99910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Cosine Similarity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592" y="2731008"/>
            <a:ext cx="73372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required column to binary numeric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an array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to_numpy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sklearn.metrics.pairwise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5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26592" y="12917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Pearson Correlation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592" y="2731008"/>
            <a:ext cx="6026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required column to binary numeric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04" y="670560"/>
            <a:ext cx="11817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this two Similarity Measurement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336" y="1901952"/>
            <a:ext cx="1095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comparison of the output of this two measurements. This output is generated by comparing the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of other users including first user with the first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2548283"/>
            <a:ext cx="7190767" cy="42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263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An Overview of Cosine Similarity and Pearson Correlation</vt:lpstr>
      <vt:lpstr>Steps for Cosine Similarity</vt:lpstr>
      <vt:lpstr>PowerPoint Presentation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Cosine Similarity and Pearson Correlation</dc:title>
  <dc:creator>Jahedul Alam Rifat</dc:creator>
  <cp:lastModifiedBy>Jahedul Alam Rifat</cp:lastModifiedBy>
  <cp:revision>5</cp:revision>
  <dcterms:created xsi:type="dcterms:W3CDTF">2020-08-09T15:40:48Z</dcterms:created>
  <dcterms:modified xsi:type="dcterms:W3CDTF">2020-08-09T16:47:37Z</dcterms:modified>
</cp:coreProperties>
</file>