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2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AUST Programming Class #1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2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Topic: I/O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End Of File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Solution of the example of test case problem in End Of File Style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457200" y="4176200"/>
            <a:ext cx="7595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To stop taking input: CTRL + Z 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736" y="1772477"/>
            <a:ext cx="5724524" cy="22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Special Case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program may terminate for a specific set of input.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That particular input or input combination is given, then the program will terminate.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Special Case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Example: Take three as numbers as input and output there sum. Program ends if all the inputs are -1.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536" y="2199525"/>
            <a:ext cx="4352924" cy="255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Output Showing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Showing Test Case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With out showing Test Case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Showing Test Case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Problem: Sum of three integers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Sample Input: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1 2 3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5 2 7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8 5 9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Sample Output: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1: 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2: 14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3: 22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 for Showing Test Case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1582220"/>
            <a:ext cx="4895850" cy="25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400" y="1582225"/>
            <a:ext cx="61762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Without Showing Test Case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Problem: Sum of three integers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Sample Input: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1 2 3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5 2 7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8 5 9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Sample Output: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22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 for without Showing Test Case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736" y="1721107"/>
            <a:ext cx="5724524" cy="22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Cautious 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Take the input exactly as the sample input is given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Show the output exactly as the sample output is given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Never forget to print a new line (‘\n’) at the end of each case. Otherwise you will get presentation error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Just do it exactly they how they tell you to do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Never try this: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Problem: Sum of three integers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715" y="1982624"/>
            <a:ext cx="6324600" cy="294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Is Test Case?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Some times you make an experiment and you test that experiment with different inputs several times.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You want to be sure that your program is valid for running every types of input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Verdict of Online Judges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 	– Accepted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WA 	– Wrong Answer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TLE	– Time Limit Exceeded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RTE – Runtime Error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PE 	- Presentation Error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45720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Q/A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	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</a:t>
            </a: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Happy Coding!! :) 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Problem: Take an integer as input and show if the number is positive or negative or zero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Wrong Code: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2247" y="2304750"/>
            <a:ext cx="3220520" cy="2757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Valid Code: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975" y="1200150"/>
            <a:ext cx="41719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Types of Taking Input in Problems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 Case Input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End Of File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Special Case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Input with Test Case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problem set asks you to take the input of “number of test cases”.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Then for each test case you have to do rest of the works repeatedly.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 Case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Example: Write a program to take three numbers as input. Your output should be the sum of the three numbers.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875" y="2483261"/>
            <a:ext cx="56959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End Of File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There is no limit of taking inputs.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You will have to detect “end of file” cases when you don’t see any other terminating condition.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Problem: Take three integers as input and show the sum of them as output. Program will be terminated by end of file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Wrong Code: 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4557" y="2793141"/>
            <a:ext cx="43434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