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3302"/>
              </p:ext>
            </p:extLst>
          </p:nvPr>
        </p:nvGraphicFramePr>
        <p:xfrm>
          <a:off x="1447800" y="228600"/>
          <a:ext cx="6096000" cy="635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875280"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r>
                        <a:rPr lang="en-US" baseline="0" dirty="0" smtClean="0"/>
                        <a:t> 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Withdraw 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Money from one account to another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money based</a:t>
                      </a:r>
                      <a:r>
                        <a:rPr lang="en-US" baseline="0" dirty="0" smtClean="0"/>
                        <a:t> on at least one deposit which is 10% of requesting loan 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</a:t>
                      </a:r>
                      <a:r>
                        <a:rPr lang="en-US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Close Your account Using Username and pin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Five accounts</a:t>
                      </a:r>
                      <a:r>
                        <a:rPr lang="en-US" baseline="0" dirty="0" smtClean="0"/>
                        <a:t> are created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err="1" smtClean="0"/>
                        <a:t>Js</a:t>
                      </a:r>
                      <a:r>
                        <a:rPr lang="en-US" baseline="0" dirty="0" smtClean="0"/>
                        <a:t> (1111)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err="1" smtClean="0"/>
                        <a:t>Jd</a:t>
                      </a:r>
                      <a:r>
                        <a:rPr lang="en-US" baseline="0" dirty="0" smtClean="0"/>
                        <a:t>(2222)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err="1" smtClean="0"/>
                        <a:t>stw</a:t>
                      </a:r>
                      <a:r>
                        <a:rPr lang="en-US" baseline="0" dirty="0" smtClean="0"/>
                        <a:t>(3333)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err="1" smtClean="0"/>
                        <a:t>ss</a:t>
                      </a:r>
                      <a:r>
                        <a:rPr lang="en-US" baseline="0" dirty="0" smtClean="0"/>
                        <a:t>(4444)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err="1" smtClean="0"/>
                        <a:t>mr</a:t>
                      </a:r>
                      <a:r>
                        <a:rPr lang="en-US" baseline="0" dirty="0" smtClean="0"/>
                        <a:t>(5555)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US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This are the username and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82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2</cp:revision>
  <dcterms:created xsi:type="dcterms:W3CDTF">2006-08-16T00:00:00Z</dcterms:created>
  <dcterms:modified xsi:type="dcterms:W3CDTF">2023-10-03T02:40:25Z</dcterms:modified>
</cp:coreProperties>
</file>