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 Inspiration" id="{69E54733-DC4F-40E4-BB75-98C37647B0A4}">
          <p14:sldIdLst>
            <p14:sldId id="257"/>
            <p14:sldId id="256"/>
          </p14:sldIdLst>
        </p14:section>
        <p14:section name="About the project" id="{E0F99AB4-FC0E-49DB-97FA-2BE6C4C360E0}">
          <p14:sldIdLst>
            <p14:sldId id="258"/>
          </p14:sldIdLst>
        </p14:section>
        <p14:section name="Sample page" id="{E8029A7D-EC02-4A42-BF69-F89638E3A11A}">
          <p14:sldIdLst>
            <p14:sldId id="259"/>
            <p14:sldId id="260"/>
          </p14:sldIdLst>
        </p14:section>
        <p14:section name="Feautures" id="{3A178C4A-A11E-4F60-B582-AA15E9AC887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7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5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2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9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3B9D-EE2F-464E-A750-F2DF398639B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7104A2-BB21-4DF1-BBF2-024442BA085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1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uman shall taste of death">
            <a:extLst>
              <a:ext uri="{FF2B5EF4-FFF2-40B4-BE49-F238E27FC236}">
                <a16:creationId xmlns:a16="http://schemas.microsoft.com/office/drawing/2014/main" id="{767DE383-DC0C-4456-B3D1-146B212BD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181"/>
            <a:ext cx="12192000" cy="382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91474-4127-4CD9-B45A-F6CC09463A99}"/>
              </a:ext>
            </a:extLst>
          </p:cNvPr>
          <p:cNvSpPr txBox="1"/>
          <p:nvPr/>
        </p:nvSpPr>
        <p:spPr>
          <a:xfrm>
            <a:off x="3193366" y="4487594"/>
            <a:ext cx="56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 get inspiration  for my  project is from this holy verse.</a:t>
            </a:r>
          </a:p>
        </p:txBody>
      </p:sp>
    </p:spTree>
    <p:extLst>
      <p:ext uri="{BB962C8B-B14F-4D97-AF65-F5344CB8AC3E}">
        <p14:creationId xmlns:p14="http://schemas.microsoft.com/office/powerpoint/2010/main" val="125681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5695-9B93-4A13-B847-7FB490B94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 anchor="b">
            <a:normAutofit/>
          </a:bodyPr>
          <a:lstStyle/>
          <a:p>
            <a:pPr algn="l"/>
            <a:r>
              <a:rPr lang="en-GB" err="1">
                <a:latin typeface="Rockwell Extra Bold" panose="02060903040505020403" pitchFamily="18" charset="0"/>
              </a:rPr>
              <a:t>LstVoyez</a:t>
            </a:r>
            <a:endParaRPr lang="en-GB"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7D4E-886A-4106-B6AB-DD48BB15E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latin typeface="Engravers MT" panose="02090707080505020304" pitchFamily="18" charset="0"/>
              </a:rPr>
              <a:t>A peaceful journey to heave</a:t>
            </a:r>
            <a:r>
              <a:rPr lang="en-GB" dirty="0"/>
              <a:t>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8211" y="4768183"/>
            <a:ext cx="840152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2F83421-27F5-45DC-A0C2-B4B3592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D0B2-9919-4318-9610-5604417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76" y="152414"/>
            <a:ext cx="4457566" cy="1110408"/>
          </a:xfrm>
        </p:spPr>
        <p:txBody>
          <a:bodyPr>
            <a:normAutofit/>
          </a:bodyPr>
          <a:lstStyle/>
          <a:p>
            <a:pPr algn="l"/>
            <a:r>
              <a:rPr lang="en-GB" sz="6000" b="1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LSTvoyez</a:t>
            </a:r>
            <a:endParaRPr lang="en-GB" sz="6000" b="1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1ED4-D4B2-4C2B-9629-7C200B84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4542" y="303887"/>
            <a:ext cx="6267608" cy="958935"/>
          </a:xfrm>
        </p:spPr>
        <p:txBody>
          <a:bodyPr/>
          <a:lstStyle/>
          <a:p>
            <a:pPr algn="l"/>
            <a:r>
              <a:rPr lang="en-GB" dirty="0"/>
              <a:t>LST -   is the short form of the word Last</a:t>
            </a:r>
          </a:p>
          <a:p>
            <a:pPr algn="l"/>
            <a:r>
              <a:rPr lang="en-GB" dirty="0"/>
              <a:t>VOYEZ -  is representing the final journey after death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65571-5B5A-4F8D-BF8F-EF70672963D3}"/>
              </a:ext>
            </a:extLst>
          </p:cNvPr>
          <p:cNvSpPr txBox="1"/>
          <p:nvPr/>
        </p:nvSpPr>
        <p:spPr>
          <a:xfrm>
            <a:off x="872197" y="1590105"/>
            <a:ext cx="1007995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Brief about my application : </a:t>
            </a:r>
          </a:p>
          <a:p>
            <a:r>
              <a:rPr lang="en-GB" dirty="0"/>
              <a:t>My Project is based on an Application which is mainly  a directory of all the major religious   funeral services.  and service provider like legal , catering venue and other service related that may people need during their loved ones final journey. A one stop solution for all the service related to the service .</a:t>
            </a: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Purpose : </a:t>
            </a:r>
          </a:p>
          <a:p>
            <a:r>
              <a:rPr lang="en-GB" dirty="0"/>
              <a:t>when a loved one passes away it is hard to deal.. User will be able to access the app for browsing funeral services based on their location and requirement , businesses and charities can  register as a service provider  as well . Application can be run as commercial or no-profitable service purpose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3C5BA-12D2-4839-92AC-9B3B1110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7" y="93232"/>
            <a:ext cx="4009293" cy="956603"/>
          </a:xfrm>
        </p:spPr>
        <p:txBody>
          <a:bodyPr>
            <a:normAutofit/>
          </a:bodyPr>
          <a:lstStyle/>
          <a:p>
            <a:r>
              <a:rPr lang="en-GB" sz="44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LST-</a:t>
            </a:r>
            <a:r>
              <a:rPr lang="en-GB" sz="4400" b="1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Voyez</a:t>
            </a:r>
            <a:endParaRPr lang="en-GB" sz="4400" b="1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8598B-27BF-4F2F-A3A2-04673E6B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873" y="1188788"/>
            <a:ext cx="1619566" cy="40097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Services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6" name="Content Placeholder 15" descr="Magnifying glass with solid fill">
            <a:extLst>
              <a:ext uri="{FF2B5EF4-FFF2-40B4-BE49-F238E27FC236}">
                <a16:creationId xmlns:a16="http://schemas.microsoft.com/office/drawing/2014/main" id="{407E83F1-901F-48D4-A3DB-5615FC6CE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4400" y="416667"/>
            <a:ext cx="973018" cy="802237"/>
          </a:xfrm>
        </p:spPr>
      </p:pic>
      <p:pic>
        <p:nvPicPr>
          <p:cNvPr id="20" name="Content Placeholder 19" descr="Graphical user interface&#10;&#10;Description automatically generated">
            <a:extLst>
              <a:ext uri="{FF2B5EF4-FFF2-40B4-BE49-F238E27FC236}">
                <a16:creationId xmlns:a16="http://schemas.microsoft.com/office/drawing/2014/main" id="{7DBE2B5E-7536-4E7A-8425-A59F62F93E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63" y="1992843"/>
            <a:ext cx="7352738" cy="3676369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61AC6AA-B156-4EC1-ACCE-045BD90938C6}"/>
              </a:ext>
            </a:extLst>
          </p:cNvPr>
          <p:cNvSpPr txBox="1">
            <a:spLocks/>
          </p:cNvSpPr>
          <p:nvPr/>
        </p:nvSpPr>
        <p:spPr>
          <a:xfrm>
            <a:off x="9403812" y="111162"/>
            <a:ext cx="1770588" cy="400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1351F76-D978-4AA0-9A81-BCE806735F5D}"/>
              </a:ext>
            </a:extLst>
          </p:cNvPr>
          <p:cNvSpPr txBox="1">
            <a:spLocks/>
          </p:cNvSpPr>
          <p:nvPr/>
        </p:nvSpPr>
        <p:spPr>
          <a:xfrm>
            <a:off x="285717" y="1188788"/>
            <a:ext cx="1486812" cy="400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9930C7-BB12-43ED-8579-7C25D7A06519}"/>
              </a:ext>
            </a:extLst>
          </p:cNvPr>
          <p:cNvSpPr txBox="1">
            <a:spLocks/>
          </p:cNvSpPr>
          <p:nvPr/>
        </p:nvSpPr>
        <p:spPr>
          <a:xfrm>
            <a:off x="5268027" y="1188788"/>
            <a:ext cx="1619566" cy="400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A59B80-EFB0-4B76-A7A7-29F73C2A1ABE}"/>
              </a:ext>
            </a:extLst>
          </p:cNvPr>
          <p:cNvSpPr txBox="1">
            <a:spLocks/>
          </p:cNvSpPr>
          <p:nvPr/>
        </p:nvSpPr>
        <p:spPr>
          <a:xfrm>
            <a:off x="9346568" y="580498"/>
            <a:ext cx="1885075" cy="400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Search Local</a:t>
            </a:r>
          </a:p>
        </p:txBody>
      </p:sp>
    </p:spTree>
    <p:extLst>
      <p:ext uri="{BB962C8B-B14F-4D97-AF65-F5344CB8AC3E}">
        <p14:creationId xmlns:p14="http://schemas.microsoft.com/office/powerpoint/2010/main" val="30795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BB37-E187-47A8-AB2C-589769E3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197" y="1071489"/>
            <a:ext cx="4488794" cy="801943"/>
          </a:xfrm>
        </p:spPr>
        <p:txBody>
          <a:bodyPr/>
          <a:lstStyle/>
          <a:p>
            <a:r>
              <a:rPr lang="en-GB" dirty="0"/>
              <a:t>List of the religions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5AE8D-5188-458B-A048-C6C78E197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97" y="1995246"/>
            <a:ext cx="4488794" cy="3628314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err="1"/>
              <a:t>Christan</a:t>
            </a:r>
            <a:r>
              <a:rPr lang="en-GB" dirty="0"/>
              <a:t>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/>
              <a:t>Christan</a:t>
            </a:r>
            <a:r>
              <a:rPr lang="en-GB" dirty="0"/>
              <a:t>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Hindu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Islam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/>
              <a:t>Buddist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Jewish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A5089-81E8-4A9D-809A-591832F7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7385" y="1089910"/>
            <a:ext cx="4488794" cy="783522"/>
          </a:xfrm>
        </p:spPr>
        <p:txBody>
          <a:bodyPr/>
          <a:lstStyle/>
          <a:p>
            <a:r>
              <a:rPr lang="en-GB" dirty="0"/>
              <a:t>List of services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7236C-D0DB-4051-BD94-4DECC438D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7385" y="1992880"/>
            <a:ext cx="4488794" cy="3287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Funeral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Venue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Catering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Legal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Jobs-Hire extra hands/ Freelance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Transport hire</a:t>
            </a:r>
          </a:p>
        </p:txBody>
      </p:sp>
    </p:spTree>
    <p:extLst>
      <p:ext uri="{BB962C8B-B14F-4D97-AF65-F5344CB8AC3E}">
        <p14:creationId xmlns:p14="http://schemas.microsoft.com/office/powerpoint/2010/main" val="186358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4725-CE04-440F-93E2-AD8AF81F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 it special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0E11-4B94-4D55-8205-FA277ACC0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in one platform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82E2E-B581-467C-B52B-3756D956B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User will be able to  access most services in one place according tot heir needs ,</a:t>
            </a:r>
          </a:p>
          <a:p>
            <a:r>
              <a:rPr lang="en-GB" dirty="0"/>
              <a:t>Covering most of the major beliefs.</a:t>
            </a:r>
          </a:p>
          <a:p>
            <a:r>
              <a:rPr lang="en-GB" dirty="0"/>
              <a:t>A platform for the small busines to reach target customers 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E8495-873C-4B69-836B-04B8DCA13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Compare and personalized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D5162-E8A3-42AC-B568-A17E88CEA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User will be able to compare prices and services and review and give feedback .</a:t>
            </a:r>
          </a:p>
          <a:p>
            <a:r>
              <a:rPr lang="en-GB" dirty="0"/>
              <a:t>Charities can be found who supports providing  all the funeral services .</a:t>
            </a:r>
          </a:p>
        </p:txBody>
      </p:sp>
    </p:spTree>
    <p:extLst>
      <p:ext uri="{BB962C8B-B14F-4D97-AF65-F5344CB8AC3E}">
        <p14:creationId xmlns:p14="http://schemas.microsoft.com/office/powerpoint/2010/main" val="36968540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982</TotalTime>
  <Words>261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Engravers MT</vt:lpstr>
      <vt:lpstr>Rockwell</vt:lpstr>
      <vt:lpstr>Rockwell Extra Bold</vt:lpstr>
      <vt:lpstr>Wingdings</vt:lpstr>
      <vt:lpstr>Gallery</vt:lpstr>
      <vt:lpstr>PowerPoint Presentation</vt:lpstr>
      <vt:lpstr>LstVoyez</vt:lpstr>
      <vt:lpstr>LSTvoyez</vt:lpstr>
      <vt:lpstr>LST-Voyez</vt:lpstr>
      <vt:lpstr>PowerPoint Presentation</vt:lpstr>
      <vt:lpstr>What make it special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 Sharzin Hossain</dc:creator>
  <cp:lastModifiedBy>Rifat Sharzin Hossain</cp:lastModifiedBy>
  <cp:revision>20</cp:revision>
  <dcterms:created xsi:type="dcterms:W3CDTF">2021-02-20T20:18:34Z</dcterms:created>
  <dcterms:modified xsi:type="dcterms:W3CDTF">2021-03-30T10:46:27Z</dcterms:modified>
</cp:coreProperties>
</file>