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7" r:id="rId5"/>
    <p:sldId id="259" r:id="rId6"/>
    <p:sldId id="260" r:id="rId7"/>
    <p:sldId id="261" r:id="rId8"/>
    <p:sldId id="266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CSE 215L: Programming Language II Lab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Faculty</a:t>
            </a:r>
            <a:r>
              <a:rPr lang="en-US" sz="3600" b="1" dirty="0"/>
              <a:t>: Silvia Ahmed,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Sec </a:t>
            </a:r>
            <a:r>
              <a:rPr lang="en-US" sz="3600" b="1" dirty="0"/>
              <a:t>– 12, </a:t>
            </a:r>
            <a:r>
              <a:rPr lang="en-US" sz="3600" b="1" dirty="0" smtClean="0"/>
              <a:t>13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Lab </a:t>
            </a:r>
            <a:r>
              <a:rPr lang="en-US" dirty="0" smtClean="0">
                <a:solidFill>
                  <a:schemeClr val="tx1"/>
                </a:solidFill>
              </a:rPr>
              <a:t>5 </a:t>
            </a:r>
            <a:r>
              <a:rPr lang="en-US" dirty="0">
                <a:solidFill>
                  <a:schemeClr val="tx1"/>
                </a:solidFill>
              </a:rPr>
              <a:t>– Summer 2020</a:t>
            </a:r>
          </a:p>
        </p:txBody>
      </p:sp>
    </p:spTree>
    <p:extLst>
      <p:ext uri="{BB962C8B-B14F-4D97-AF65-F5344CB8AC3E}">
        <p14:creationId xmlns:p14="http://schemas.microsoft.com/office/powerpoint/2010/main" val="59536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loop and compare the inputs while taking them from user.</a:t>
            </a:r>
          </a:p>
          <a:p>
            <a:r>
              <a:rPr lang="en-US" dirty="0" smtClean="0"/>
              <a:t>Also take note the row and column index at the same time inside that loop.</a:t>
            </a:r>
          </a:p>
          <a:p>
            <a:r>
              <a:rPr lang="en-US" dirty="0" smtClean="0"/>
              <a:t>Print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problem as task 09 for finding the sum of individual </a:t>
            </a:r>
            <a:r>
              <a:rPr lang="en-US" dirty="0" smtClean="0"/>
              <a:t>columns.</a:t>
            </a:r>
          </a:p>
          <a:p>
            <a:r>
              <a:rPr lang="en-US" dirty="0" smtClean="0"/>
              <a:t>Check whether each of the sums is equal to 1 or not.</a:t>
            </a:r>
          </a:p>
          <a:p>
            <a:r>
              <a:rPr lang="en-US" dirty="0" smtClean="0"/>
              <a:t>If all the sums are 1 then print it is a </a:t>
            </a:r>
            <a:r>
              <a:rPr lang="en-US" dirty="0" err="1" smtClean="0"/>
              <a:t>MarkovMatrix</a:t>
            </a:r>
            <a:r>
              <a:rPr lang="en-US" dirty="0" smtClean="0"/>
              <a:t> else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4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inputs for the two arrays.</a:t>
            </a:r>
          </a:p>
          <a:p>
            <a:r>
              <a:rPr lang="en-US" dirty="0" smtClean="0"/>
              <a:t>Use loop: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eq</a:t>
            </a:r>
            <a:r>
              <a:rPr lang="en-US" dirty="0" smtClean="0"/>
              <a:t> = true.</a:t>
            </a:r>
          </a:p>
          <a:p>
            <a:pPr marL="0" indent="0">
              <a:buNone/>
            </a:pPr>
            <a:r>
              <a:rPr lang="en-US" dirty="0"/>
              <a:t>for(in row = 0; row &lt; </a:t>
            </a:r>
            <a:r>
              <a:rPr lang="en-US" dirty="0" err="1"/>
              <a:t>array.length</a:t>
            </a:r>
            <a:r>
              <a:rPr lang="en-US" dirty="0"/>
              <a:t>; row++)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for(in column= 0; column &lt; array[row].length; column ++)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smtClean="0"/>
              <a:t>if(m1[row][column] != m2[row</a:t>
            </a:r>
            <a:r>
              <a:rPr lang="en-US" dirty="0"/>
              <a:t>][column] 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q</a:t>
            </a:r>
            <a:r>
              <a:rPr lang="en-US" dirty="0" smtClean="0"/>
              <a:t> </a:t>
            </a:r>
            <a:r>
              <a:rPr lang="en-US" dirty="0" smtClean="0"/>
              <a:t>= false;}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eq</a:t>
            </a:r>
            <a:r>
              <a:rPr lang="en-US" dirty="0" smtClean="0"/>
              <a:t>) print </a:t>
            </a:r>
            <a:r>
              <a:rPr lang="en-US" dirty="0"/>
              <a:t>strictly identical </a:t>
            </a:r>
            <a:r>
              <a:rPr lang="en-US" dirty="0" smtClean="0"/>
              <a:t>else </a:t>
            </a:r>
            <a:r>
              <a:rPr lang="en-US" dirty="0"/>
              <a:t>print </a:t>
            </a:r>
            <a:r>
              <a:rPr lang="en-US" dirty="0" smtClean="0"/>
              <a:t> not </a:t>
            </a:r>
            <a:r>
              <a:rPr lang="en-US" dirty="0"/>
              <a:t>strictly identical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3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01 &amp; Task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array and use loop to print the result.</a:t>
            </a:r>
          </a:p>
        </p:txBody>
      </p:sp>
    </p:spTree>
    <p:extLst>
      <p:ext uri="{BB962C8B-B14F-4D97-AF65-F5344CB8AC3E}">
        <p14:creationId xmlns:p14="http://schemas.microsoft.com/office/powerpoint/2010/main" val="9528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array and when you read a number store the number in a different array but before that check if the second array already contains the same number or not. </a:t>
            </a:r>
          </a:p>
          <a:p>
            <a:r>
              <a:rPr lang="en-US" dirty="0" smtClean="0"/>
              <a:t>If not then store the new number in the second array.</a:t>
            </a:r>
            <a:endParaRPr lang="en-US" dirty="0"/>
          </a:p>
          <a:p>
            <a:r>
              <a:rPr lang="en-US" dirty="0" smtClean="0"/>
              <a:t>When the actual array is already visited once, print the second array.</a:t>
            </a:r>
          </a:p>
        </p:txBody>
      </p:sp>
    </p:spTree>
    <p:extLst>
      <p:ext uri="{BB962C8B-B14F-4D97-AF65-F5344CB8AC3E}">
        <p14:creationId xmlns:p14="http://schemas.microsoft.com/office/powerpoint/2010/main" val="2735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 array of size 50.</a:t>
            </a:r>
          </a:p>
          <a:p>
            <a:r>
              <a:rPr lang="en-US" dirty="0" smtClean="0"/>
              <a:t>Start from 2 and increment the numbers by one in a loop and divide the number by the numbers stored in the array if they are greater than 0.</a:t>
            </a:r>
          </a:p>
          <a:p>
            <a:r>
              <a:rPr lang="en-US" dirty="0" smtClean="0"/>
              <a:t>If not divisible then store the number in the array index that is still not occupied.</a:t>
            </a:r>
          </a:p>
          <a:p>
            <a:r>
              <a:rPr lang="en-US" dirty="0" smtClean="0"/>
              <a:t>Use a counter to count the prime numbers stored in the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an array of size </a:t>
            </a:r>
            <a:r>
              <a:rPr lang="en-US" dirty="0" smtClean="0"/>
              <a:t>10 for example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[10].</a:t>
            </a:r>
            <a:endParaRPr lang="en-US" dirty="0"/>
          </a:p>
          <a:p>
            <a:r>
              <a:rPr lang="en-US" dirty="0" smtClean="0"/>
              <a:t>Use loop 100 times and each time generate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10)and increment the index,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num</a:t>
            </a:r>
            <a:r>
              <a:rPr lang="en-US" dirty="0" smtClean="0"/>
              <a:t>]++.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06, Task </a:t>
            </a:r>
            <a:r>
              <a:rPr lang="en-US" dirty="0" smtClean="0"/>
              <a:t>07 &amp; </a:t>
            </a:r>
            <a:r>
              <a:rPr lang="en-US" dirty="0"/>
              <a:t>Task </a:t>
            </a:r>
            <a:r>
              <a:rPr lang="en-US" dirty="0" smtClean="0"/>
              <a:t>08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methods and instruction.</a:t>
            </a:r>
          </a:p>
          <a:p>
            <a:r>
              <a:rPr lang="en-US" dirty="0" smtClean="0"/>
              <a:t>Use formula for verification.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input for the array.</a:t>
            </a:r>
          </a:p>
          <a:p>
            <a:r>
              <a:rPr lang="en-US" dirty="0" smtClean="0"/>
              <a:t>In the main method, use a loop to invoke method with a column index.</a:t>
            </a:r>
          </a:p>
          <a:p>
            <a:r>
              <a:rPr lang="en-US" dirty="0" smtClean="0"/>
              <a:t>Inside the loop use:</a:t>
            </a:r>
          </a:p>
          <a:p>
            <a:pPr marL="0" indent="0">
              <a:buNone/>
            </a:pPr>
            <a:r>
              <a:rPr lang="en-US" dirty="0" smtClean="0"/>
              <a:t>for(in row = 0; row &lt; </a:t>
            </a:r>
            <a:r>
              <a:rPr lang="en-US" dirty="0" err="1" smtClean="0"/>
              <a:t>array.length</a:t>
            </a:r>
            <a:r>
              <a:rPr lang="en-US" dirty="0" smtClean="0"/>
              <a:t>; row++)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 smtClean="0"/>
              <a:t>       sum += array[row][</a:t>
            </a:r>
            <a:r>
              <a:rPr lang="en-US" dirty="0" err="1" smtClean="0"/>
              <a:t>columnIndex</a:t>
            </a:r>
            <a:r>
              <a:rPr lang="en-US" dirty="0" smtClean="0"/>
              <a:t>];}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Return the result to the main method.</a:t>
            </a:r>
          </a:p>
          <a:p>
            <a:r>
              <a:rPr lang="en-US" dirty="0" smtClean="0"/>
              <a:t>Print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diagonal is the index where row == column.</a:t>
            </a:r>
          </a:p>
          <a:p>
            <a:r>
              <a:rPr lang="en-US" dirty="0" smtClean="0"/>
              <a:t>Inside the method,</a:t>
            </a:r>
          </a:p>
          <a:p>
            <a:pPr marL="0" indent="0">
              <a:buNone/>
            </a:pPr>
            <a:r>
              <a:rPr lang="en-US" dirty="0"/>
              <a:t>for(in row = 0; row &lt; </a:t>
            </a:r>
            <a:r>
              <a:rPr lang="en-US" dirty="0" err="1"/>
              <a:t>array.length</a:t>
            </a:r>
            <a:r>
              <a:rPr lang="en-US" dirty="0"/>
              <a:t>; row++)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for(in </a:t>
            </a:r>
            <a:r>
              <a:rPr lang="en-US" dirty="0" smtClean="0"/>
              <a:t>column= </a:t>
            </a:r>
            <a:r>
              <a:rPr lang="en-US" dirty="0"/>
              <a:t>0; column </a:t>
            </a:r>
            <a:r>
              <a:rPr lang="en-US" dirty="0" smtClean="0"/>
              <a:t>&lt; array[row].</a:t>
            </a:r>
            <a:r>
              <a:rPr lang="en-US" dirty="0"/>
              <a:t>length; column </a:t>
            </a:r>
            <a:r>
              <a:rPr lang="en-US" dirty="0" smtClean="0"/>
              <a:t>++)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{if(</a:t>
            </a:r>
            <a:r>
              <a:rPr lang="en-US" dirty="0"/>
              <a:t>row == column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sum </a:t>
            </a:r>
            <a:r>
              <a:rPr lang="en-US" dirty="0"/>
              <a:t>+= array[row][</a:t>
            </a:r>
            <a:r>
              <a:rPr lang="en-US" dirty="0" smtClean="0"/>
              <a:t>column];}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problem as task 09 for finding the sum of individual columns and then to find </a:t>
            </a:r>
            <a:r>
              <a:rPr lang="en-US" dirty="0"/>
              <a:t>the sum of individual </a:t>
            </a:r>
            <a:r>
              <a:rPr lang="en-US" dirty="0" smtClean="0"/>
              <a:t>rows.</a:t>
            </a:r>
          </a:p>
          <a:p>
            <a:r>
              <a:rPr lang="en-US" dirty="0" smtClean="0"/>
              <a:t>Then find the </a:t>
            </a:r>
            <a:r>
              <a:rPr lang="en-US" u="sng" dirty="0" smtClean="0"/>
              <a:t>first</a:t>
            </a:r>
            <a:r>
              <a:rPr lang="en-US" dirty="0" smtClean="0"/>
              <a:t> largest sum for row and column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241</TotalTime>
  <Words>519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CSE 215L: Programming Language II Lab  Faculty: Silvia Ahmed,  Sec – 12, 13</vt:lpstr>
      <vt:lpstr>Task 01 &amp; Task 02</vt:lpstr>
      <vt:lpstr>Task 03</vt:lpstr>
      <vt:lpstr>Task 04</vt:lpstr>
      <vt:lpstr>Task 05</vt:lpstr>
      <vt:lpstr>Task 06, Task 07 &amp; Task 08 </vt:lpstr>
      <vt:lpstr>Task 09 </vt:lpstr>
      <vt:lpstr>Task 10</vt:lpstr>
      <vt:lpstr>Task 11</vt:lpstr>
      <vt:lpstr>Task 12</vt:lpstr>
      <vt:lpstr>Task 13</vt:lpstr>
      <vt:lpstr>Task 14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215L: Programming Language II Lab  Faculty: Silvia Ahmed,  Sec – 12, 13</dc:title>
  <dc:creator>User</dc:creator>
  <cp:lastModifiedBy>User</cp:lastModifiedBy>
  <cp:revision>48</cp:revision>
  <dcterms:created xsi:type="dcterms:W3CDTF">2006-08-16T00:00:00Z</dcterms:created>
  <dcterms:modified xsi:type="dcterms:W3CDTF">2020-07-20T05:48:59Z</dcterms:modified>
</cp:coreProperties>
</file>