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CSE 215L: Programming Language II Lab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Faculty</a:t>
            </a:r>
            <a:r>
              <a:rPr lang="en-US" sz="3600" b="1" dirty="0"/>
              <a:t>: Silvia Ahmed,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Sec </a:t>
            </a:r>
            <a:r>
              <a:rPr lang="en-US" sz="3600" b="1" dirty="0"/>
              <a:t>– 12, </a:t>
            </a:r>
            <a:r>
              <a:rPr lang="en-US" sz="3600" b="1" dirty="0" smtClean="0"/>
              <a:t>13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Lab 01 – Summer 2020</a:t>
            </a:r>
          </a:p>
        </p:txBody>
      </p:sp>
    </p:spTree>
    <p:extLst>
      <p:ext uri="{BB962C8B-B14F-4D97-AF65-F5344CB8AC3E}">
        <p14:creationId xmlns:p14="http://schemas.microsoft.com/office/powerpoint/2010/main" val="59536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01 and Task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them yourself. Very easy to do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1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en-US" dirty="0" smtClean="0"/>
              <a:t>03 and </a:t>
            </a:r>
            <a:r>
              <a:rPr lang="en-US" dirty="0"/>
              <a:t>Task 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Math.PI</a:t>
            </a:r>
            <a:r>
              <a:rPr lang="en-US" dirty="0" smtClean="0"/>
              <a:t> for pi.</a:t>
            </a:r>
          </a:p>
          <a:p>
            <a:r>
              <a:rPr lang="en-US" dirty="0" smtClean="0"/>
              <a:t>Another approach is using final keyword for a constant. Remember to use all capital letters for the variable name.</a:t>
            </a:r>
          </a:p>
          <a:p>
            <a:r>
              <a:rPr lang="en-US" dirty="0" smtClean="0"/>
              <a:t>For example: </a:t>
            </a:r>
            <a:r>
              <a:rPr lang="en-US" dirty="0"/>
              <a:t>final </a:t>
            </a:r>
            <a:r>
              <a:rPr lang="en-US" dirty="0" smtClean="0"/>
              <a:t>double PI </a:t>
            </a:r>
            <a:r>
              <a:rPr lang="en-US" dirty="0"/>
              <a:t>= 3.14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doing division</a:t>
            </a:r>
            <a:r>
              <a:rPr lang="en-US" dirty="0"/>
              <a:t> </a:t>
            </a:r>
            <a:r>
              <a:rPr lang="en-US" dirty="0" smtClean="0"/>
              <a:t>between two integers, convert one to double.</a:t>
            </a:r>
          </a:p>
          <a:p>
            <a:r>
              <a:rPr lang="en-US" dirty="0" smtClean="0"/>
              <a:t>You can write 9.0/5 or 9/5.0 as both are correct but do not write 9/5.s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have a percentage, you need to divide the number by 100. So, 15% = 15/100.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1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07, </a:t>
            </a:r>
            <a:r>
              <a:rPr lang="en-US" dirty="0"/>
              <a:t>Task 08</a:t>
            </a:r>
            <a:r>
              <a:rPr lang="en-US" dirty="0" smtClean="0"/>
              <a:t> and </a:t>
            </a:r>
            <a:r>
              <a:rPr lang="en-US" dirty="0"/>
              <a:t>Task </a:t>
            </a:r>
            <a:r>
              <a:rPr lang="en-US" dirty="0" smtClean="0"/>
              <a:t>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proper brackets as you need to calculate properly.</a:t>
            </a:r>
          </a:p>
          <a:p>
            <a:r>
              <a:rPr lang="en-US" dirty="0" smtClean="0"/>
              <a:t>V2/2a should be written as: (v * v) /(2 * a) or </a:t>
            </a:r>
            <a:r>
              <a:rPr lang="en-US" dirty="0" err="1" smtClean="0"/>
              <a:t>Math.pow</a:t>
            </a:r>
            <a:r>
              <a:rPr lang="en-US" dirty="0" smtClean="0"/>
              <a:t>(v, 2)/ (2 * a). Math .</a:t>
            </a:r>
            <a:r>
              <a:rPr lang="en-US" dirty="0" err="1" smtClean="0"/>
              <a:t>pow</a:t>
            </a:r>
            <a:r>
              <a:rPr lang="en-US" dirty="0" smtClean="0"/>
              <a:t> always results in a double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1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 or “\t” for the space. First calculate the result and print the result sequentially using tab.</a:t>
            </a:r>
          </a:p>
          <a:p>
            <a:r>
              <a:rPr lang="en-US" dirty="0" smtClean="0"/>
              <a:t>Then go to a new line and do the same.</a:t>
            </a:r>
          </a:p>
          <a:p>
            <a:r>
              <a:rPr lang="en-US" dirty="0" smtClean="0"/>
              <a:t>Search internet and find your confusion about using tab.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0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to write the output exactly as given in the sample input and output. </a:t>
            </a:r>
          </a:p>
          <a:p>
            <a:r>
              <a:rPr lang="en-US" dirty="0" smtClean="0"/>
              <a:t>Notice the Capital letters, spaces and numbers.</a:t>
            </a:r>
          </a:p>
          <a:p>
            <a:r>
              <a:rPr lang="en-US" dirty="0" smtClean="0"/>
              <a:t>Now go back again to the Task 01 and find your mistakes from all the tasks.</a:t>
            </a:r>
          </a:p>
          <a:p>
            <a:r>
              <a:rPr lang="en-US" dirty="0" smtClean="0"/>
              <a:t>Correct yourself! </a:t>
            </a:r>
            <a:r>
              <a:rPr lang="en-US" dirty="0" smtClean="0">
                <a:sym typeface="Wingdings" pitchFamily="2" charset="2"/>
              </a:rPr>
              <a:t>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77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</TotalTime>
  <Words>266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CSE 215L: Programming Language II Lab  Faculty: Silvia Ahmed,  Sec – 12, 13</vt:lpstr>
      <vt:lpstr>Task 01 and Task 02</vt:lpstr>
      <vt:lpstr>Task 03 and Task 04</vt:lpstr>
      <vt:lpstr>Task 05</vt:lpstr>
      <vt:lpstr>Task 06</vt:lpstr>
      <vt:lpstr>Task 07, Task 08 and Task 09</vt:lpstr>
      <vt:lpstr>Task 10</vt:lpstr>
      <vt:lpstr>Attention!!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215L: Programming Language II Lab  Faculty: Silvia Ahmed,  Sec – 12, 13</dc:title>
  <dc:creator>User</dc:creator>
  <cp:lastModifiedBy>User</cp:lastModifiedBy>
  <cp:revision>6</cp:revision>
  <dcterms:created xsi:type="dcterms:W3CDTF">2006-08-16T00:00:00Z</dcterms:created>
  <dcterms:modified xsi:type="dcterms:W3CDTF">2020-07-06T15:16:37Z</dcterms:modified>
</cp:coreProperties>
</file>