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DtRRR3WDL0&amp;list=PLgH5QX0i9K3oAZUB2QXR-dZac0c9HNyRa&amp;index=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CSE 215L: Programming Language II Lab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Faculty</a:t>
            </a:r>
            <a:r>
              <a:rPr lang="en-US" sz="3600" b="1" dirty="0"/>
              <a:t>: Silvia Ahmed,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Sec </a:t>
            </a:r>
            <a:r>
              <a:rPr lang="en-US" sz="3600" b="1" dirty="0"/>
              <a:t>– 12, </a:t>
            </a:r>
            <a:r>
              <a:rPr lang="en-US" sz="3600" b="1" dirty="0" smtClean="0"/>
              <a:t>13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59536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bubble sorting.</a:t>
            </a:r>
          </a:p>
          <a:p>
            <a:r>
              <a:rPr lang="en-US" dirty="0" smtClean="0"/>
              <a:t>If you know the maximum, use sorting again and find the second maximum by not taking the maximum number.</a:t>
            </a:r>
          </a:p>
          <a:p>
            <a:r>
              <a:rPr lang="en-US" dirty="0" smtClean="0"/>
              <a:t>It is better to do with an array so you can omit this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write the output exactly as given in the sample input and output. </a:t>
            </a:r>
          </a:p>
          <a:p>
            <a:r>
              <a:rPr lang="en-US" dirty="0" smtClean="0"/>
              <a:t>Notice the </a:t>
            </a:r>
            <a:r>
              <a:rPr lang="en-US" dirty="0" smtClean="0"/>
              <a:t>structure of your code.</a:t>
            </a:r>
            <a:endParaRPr lang="en-US" dirty="0" smtClean="0"/>
          </a:p>
          <a:p>
            <a:r>
              <a:rPr lang="en-US" dirty="0" smtClean="0"/>
              <a:t>Now go back again to the Task 01 and find your </a:t>
            </a:r>
            <a:r>
              <a:rPr lang="en-US" dirty="0" smtClean="0"/>
              <a:t>shortcomings </a:t>
            </a:r>
            <a:r>
              <a:rPr lang="en-US" dirty="0" smtClean="0"/>
              <a:t>from all the tasks.</a:t>
            </a:r>
          </a:p>
          <a:p>
            <a:r>
              <a:rPr lang="en-US" dirty="0" smtClean="0"/>
              <a:t>Improve yourself</a:t>
            </a:r>
            <a:r>
              <a:rPr lang="en-US" dirty="0" smtClean="0"/>
              <a:t>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use </a:t>
            </a:r>
            <a:r>
              <a:rPr lang="en-US" dirty="0" smtClean="0"/>
              <a:t>only values </a:t>
            </a:r>
            <a:r>
              <a:rPr lang="en-US" dirty="0" smtClean="0"/>
              <a:t>for the case statements.</a:t>
            </a:r>
          </a:p>
          <a:p>
            <a:r>
              <a:rPr lang="en-US" dirty="0" smtClean="0"/>
              <a:t>You can not use Boolean expressions like: less than or greater than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watch </a:t>
            </a:r>
            <a:r>
              <a:rPr lang="en-US" dirty="0" err="1" smtClean="0"/>
              <a:t>Anisul</a:t>
            </a:r>
            <a:r>
              <a:rPr lang="en-US" dirty="0" smtClean="0"/>
              <a:t> Islam’s videos on this topic: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www.youtube.com/watch?v=NDtRRR3WDL0&amp;list=PLgH5QX0i9K3oAZUB2QXR-dZac0c9HNyRa&amp;index=22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https://www.youtube.com/watch?v=hRUkljRO25g&amp;list=PLgH5QX0i9K3oAZUB2QXR-dZac0c9HNyRa&amp;index=23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the discriminant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– 4ac) value in the if-else statement.</a:t>
                </a:r>
              </a:p>
              <a:p>
                <a:r>
                  <a:rPr lang="en-US" dirty="0" smtClean="0"/>
                  <a:t>If positive, use r</a:t>
                </a:r>
                <a:r>
                  <a:rPr lang="en-US" sz="1800" dirty="0"/>
                  <a:t>1</a:t>
                </a:r>
                <a:r>
                  <a:rPr lang="en-US" dirty="0" smtClean="0"/>
                  <a:t> and r</a:t>
                </a:r>
                <a:r>
                  <a:rPr lang="en-US" sz="1800" dirty="0" smtClean="0"/>
                  <a:t>2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zero, use only r</a:t>
                </a:r>
                <a:r>
                  <a:rPr lang="en-US" sz="1800" dirty="0" smtClean="0"/>
                  <a:t>1 </a:t>
                </a:r>
                <a:r>
                  <a:rPr lang="en-US" dirty="0"/>
                  <a:t>as </a:t>
                </a:r>
                <a:r>
                  <a:rPr lang="en-US" dirty="0" smtClean="0"/>
                  <a:t>in this case </a:t>
                </a:r>
                <a:r>
                  <a:rPr lang="en-US" dirty="0"/>
                  <a:t>r</a:t>
                </a:r>
                <a:r>
                  <a:rPr lang="en-US" sz="1800" dirty="0"/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== r</a:t>
                </a:r>
                <a:r>
                  <a:rPr lang="en-US" sz="1800" dirty="0" smtClean="0"/>
                  <a:t>2.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02  and </a:t>
            </a:r>
            <a:r>
              <a:rPr lang="en-US" dirty="0"/>
              <a:t>Task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switch statements.</a:t>
            </a:r>
          </a:p>
          <a:p>
            <a:r>
              <a:rPr lang="en-US" dirty="0"/>
              <a:t>For task </a:t>
            </a:r>
            <a:r>
              <a:rPr lang="en-US" dirty="0" smtClean="0"/>
              <a:t>2, the month is derived by using, (</a:t>
            </a:r>
            <a:r>
              <a:rPr lang="en-US" dirty="0" err="1" smtClean="0"/>
              <a:t>int</a:t>
            </a:r>
            <a:r>
              <a:rPr lang="en-US" dirty="0" smtClean="0"/>
              <a:t>)(Math. </a:t>
            </a:r>
            <a:r>
              <a:rPr lang="en-US" dirty="0" smtClean="0"/>
              <a:t>random</a:t>
            </a:r>
            <a:r>
              <a:rPr lang="en-US" dirty="0" smtClean="0"/>
              <a:t>() * 12) + 1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find details on </a:t>
            </a:r>
            <a:r>
              <a:rPr lang="en-US" dirty="0" err="1" smtClean="0"/>
              <a:t>Math.random</a:t>
            </a:r>
            <a:r>
              <a:rPr lang="en-US" dirty="0" smtClean="0"/>
              <a:t>() here:</a:t>
            </a:r>
          </a:p>
          <a:p>
            <a:pPr marL="0" indent="0">
              <a:buNone/>
            </a:pPr>
            <a:r>
              <a:rPr lang="en-US" dirty="0"/>
              <a:t> https://javarevisited.blogspot.com/2013/05/how-to-generate-random-numbers-in-java-between-range.html</a:t>
            </a:r>
            <a:endParaRPr lang="en-US" dirty="0" smtClean="0"/>
          </a:p>
          <a:p>
            <a:r>
              <a:rPr lang="en-US" dirty="0" smtClean="0"/>
              <a:t>For task 3, you shall need two switch statements.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today is 3 and elapsed day is 20, then the future day is (20 + 3) % 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</a:t>
            </a:r>
            <a:r>
              <a:rPr lang="en-US" dirty="0"/>
              <a:t>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want to calculate the reverse, then use a loop and find the determinant. </a:t>
            </a:r>
            <a:endParaRPr lang="en-US" dirty="0"/>
          </a:p>
          <a:p>
            <a:r>
              <a:rPr lang="en-US" dirty="0" smtClean="0"/>
              <a:t>Add the determinant to a variable each time multiplying it with 10.</a:t>
            </a:r>
          </a:p>
          <a:p>
            <a:r>
              <a:rPr lang="en-US" dirty="0" smtClean="0"/>
              <a:t>For 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121, </a:t>
            </a:r>
            <a:r>
              <a:rPr lang="en-US" dirty="0" err="1" smtClean="0"/>
              <a:t>num</a:t>
            </a:r>
            <a:r>
              <a:rPr lang="en-US" dirty="0" smtClean="0"/>
              <a:t> 1 = </a:t>
            </a:r>
            <a:r>
              <a:rPr lang="en-US" dirty="0" err="1" smtClean="0"/>
              <a:t>num</a:t>
            </a:r>
            <a:r>
              <a:rPr lang="en-US" dirty="0" smtClean="0"/>
              <a:t>, sum = 0.</a:t>
            </a:r>
          </a:p>
          <a:p>
            <a:r>
              <a:rPr lang="en-US" dirty="0" smtClean="0"/>
              <a:t>while(num1 != 0){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rem = num1 % 10;</a:t>
            </a:r>
          </a:p>
          <a:p>
            <a:pPr marL="0" indent="0">
              <a:buNone/>
            </a:pPr>
            <a:r>
              <a:rPr lang="en-US" dirty="0" smtClean="0"/>
              <a:t>sum = (sum*10) + rem;</a:t>
            </a:r>
          </a:p>
          <a:p>
            <a:pPr marL="0" indent="0">
              <a:buNone/>
            </a:pPr>
            <a:r>
              <a:rPr lang="en-US" dirty="0" smtClean="0"/>
              <a:t>num1 = num1 /10;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num</a:t>
            </a:r>
            <a:r>
              <a:rPr lang="en-US" dirty="0" smtClean="0"/>
              <a:t> == sum them palindrome else not a palindrome.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two variables </a:t>
            </a:r>
            <a:r>
              <a:rPr lang="en-US" dirty="0" err="1" smtClean="0"/>
              <a:t>int</a:t>
            </a:r>
            <a:r>
              <a:rPr lang="en-US" dirty="0" smtClean="0"/>
              <a:t> me and </a:t>
            </a:r>
            <a:r>
              <a:rPr lang="en-US" dirty="0" err="1" smtClean="0"/>
              <a:t>int</a:t>
            </a:r>
            <a:r>
              <a:rPr lang="en-US" dirty="0" smtClean="0"/>
              <a:t> computer;</a:t>
            </a:r>
          </a:p>
          <a:p>
            <a:r>
              <a:rPr lang="en-US" dirty="0" smtClean="0"/>
              <a:t>For both use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3</a:t>
            </a:r>
            <a:r>
              <a:rPr lang="en-US" dirty="0" smtClean="0"/>
              <a:t>).</a:t>
            </a:r>
          </a:p>
          <a:p>
            <a:r>
              <a:rPr lang="en-US" dirty="0"/>
              <a:t>You can find details on </a:t>
            </a:r>
            <a:r>
              <a:rPr lang="en-US" dirty="0" err="1" smtClean="0"/>
              <a:t>Math.random</a:t>
            </a:r>
            <a:r>
              <a:rPr lang="en-US" dirty="0"/>
              <a:t>() here:</a:t>
            </a:r>
          </a:p>
          <a:p>
            <a:pPr marL="0" indent="0">
              <a:buNone/>
            </a:pPr>
            <a:r>
              <a:rPr lang="en-US" dirty="0"/>
              <a:t> https://</a:t>
            </a:r>
            <a:r>
              <a:rPr lang="en-US" dirty="0" smtClean="0"/>
              <a:t>javarevisited.blogspot.com/2013/05/how-to-generate-random-numbers-in-java-between-range.html</a:t>
            </a:r>
            <a:endParaRPr lang="en-US" dirty="0" smtClean="0"/>
          </a:p>
          <a:p>
            <a:r>
              <a:rPr lang="en-US" dirty="0" smtClean="0"/>
              <a:t>If(me == computer) then draw.</a:t>
            </a:r>
          </a:p>
          <a:p>
            <a:r>
              <a:rPr lang="en-US" dirty="0" smtClean="0"/>
              <a:t>else if (me </a:t>
            </a:r>
            <a:r>
              <a:rPr lang="en-US" dirty="0" smtClean="0"/>
              <a:t>== 0 and computer == 2 </a:t>
            </a:r>
            <a:r>
              <a:rPr lang="en-US" dirty="0"/>
              <a:t>or me == </a:t>
            </a:r>
            <a:r>
              <a:rPr lang="en-US" dirty="0" smtClean="0"/>
              <a:t>1 </a:t>
            </a:r>
            <a:r>
              <a:rPr lang="en-US" dirty="0"/>
              <a:t>and computer == </a:t>
            </a:r>
            <a:r>
              <a:rPr lang="en-US" dirty="0" smtClean="0"/>
              <a:t>0 or </a:t>
            </a:r>
            <a:r>
              <a:rPr lang="en-US" dirty="0"/>
              <a:t>me == </a:t>
            </a:r>
            <a:r>
              <a:rPr lang="en-US" dirty="0" smtClean="0"/>
              <a:t>2 and </a:t>
            </a:r>
            <a:r>
              <a:rPr lang="en-US" dirty="0"/>
              <a:t>computer == </a:t>
            </a:r>
            <a:r>
              <a:rPr lang="en-US" dirty="0" smtClean="0"/>
              <a:t>1)  </a:t>
            </a:r>
            <a:r>
              <a:rPr lang="en-US" dirty="0" smtClean="0"/>
              <a:t>then me </a:t>
            </a:r>
            <a:r>
              <a:rPr lang="en-US" dirty="0" smtClean="0"/>
              <a:t>is winner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smtClean="0"/>
              <a:t>if you swap the values of me and computer then you can write the else if statement for </a:t>
            </a:r>
            <a:r>
              <a:rPr lang="en-US" dirty="0" smtClean="0"/>
              <a:t>computer to be the winner.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side1, side2 and side3.</a:t>
            </a:r>
          </a:p>
          <a:p>
            <a:r>
              <a:rPr lang="en-US" dirty="0" smtClean="0"/>
              <a:t>Sum of two sides greater than the third one.</a:t>
            </a:r>
          </a:p>
          <a:p>
            <a:r>
              <a:rPr lang="en-US" dirty="0" smtClean="0"/>
              <a:t>Otherwise invalid triangle.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input and check for it to be positive or negative.</a:t>
            </a:r>
          </a:p>
          <a:p>
            <a:r>
              <a:rPr lang="en-US" dirty="0" smtClean="0"/>
              <a:t>If input is </a:t>
            </a:r>
            <a:r>
              <a:rPr lang="en-US" dirty="0" err="1" smtClean="0"/>
              <a:t>num</a:t>
            </a:r>
            <a:r>
              <a:rPr lang="en-US" dirty="0" smtClean="0"/>
              <a:t> then the loop should be,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num</a:t>
            </a:r>
            <a:r>
              <a:rPr lang="en-US" dirty="0" smtClean="0"/>
              <a:t> != 0)</a:t>
            </a:r>
          </a:p>
          <a:p>
            <a:pPr marL="0" indent="0">
              <a:buNone/>
            </a:pPr>
            <a:r>
              <a:rPr lang="en-US" dirty="0" smtClean="0"/>
              <a:t>{ if(</a:t>
            </a:r>
            <a:r>
              <a:rPr lang="en-US" dirty="0" err="1" smtClean="0"/>
              <a:t>num</a:t>
            </a:r>
            <a:r>
              <a:rPr lang="en-US" dirty="0" smtClean="0"/>
              <a:t> &gt; 0)</a:t>
            </a:r>
          </a:p>
          <a:p>
            <a:pPr marL="0" indent="0">
              <a:buNone/>
            </a:pPr>
            <a:r>
              <a:rPr lang="en-US" dirty="0" smtClean="0"/>
              <a:t>----------- your 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----your code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“\t” for tab.</a:t>
            </a:r>
          </a:p>
          <a:p>
            <a:r>
              <a:rPr lang="en-US" dirty="0" smtClean="0"/>
              <a:t>Take two variables for pound and in the same loop increase the first one by two and the second one by 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</TotalTime>
  <Words>546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CSE 215L: Programming Language II Lab  Faculty: Silvia Ahmed,  Sec – 12, 13</vt:lpstr>
      <vt:lpstr>Switch statement</vt:lpstr>
      <vt:lpstr>Task 01</vt:lpstr>
      <vt:lpstr>Task 02  and Task 03</vt:lpstr>
      <vt:lpstr>Task 04</vt:lpstr>
      <vt:lpstr>Task 05</vt:lpstr>
      <vt:lpstr>Task 06</vt:lpstr>
      <vt:lpstr>Task 07 </vt:lpstr>
      <vt:lpstr>Task 08</vt:lpstr>
      <vt:lpstr>Task 09</vt:lpstr>
      <vt:lpstr>Attention!!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215L: Programming Language II Lab  Faculty: Silvia Ahmed,  Sec – 12, 13</dc:title>
  <dc:creator>User</dc:creator>
  <cp:lastModifiedBy>User</cp:lastModifiedBy>
  <cp:revision>25</cp:revision>
  <dcterms:created xsi:type="dcterms:W3CDTF">2006-08-16T00:00:00Z</dcterms:created>
  <dcterms:modified xsi:type="dcterms:W3CDTF">2020-07-11T15:29:24Z</dcterms:modified>
</cp:coreProperties>
</file>