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5" r:id="rId4"/>
    <p:sldId id="267" r:id="rId5"/>
    <p:sldId id="259" r:id="rId6"/>
    <p:sldId id="260" r:id="rId7"/>
    <p:sldId id="26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Rquz1rstM4&amp;list=PLgH5QX0i9K3oAZUB2QXR-dZac0c9HNyRa&amp;index=50" TargetMode="External"/><Relationship Id="rId2" Type="http://schemas.openxmlformats.org/officeDocument/2006/relationships/hyperlink" Target="https://www.youtube.com/watch?v=LLDIiIyU1Pc&amp;list=PLgH5QX0i9K3oAZUB2QXR-dZac0c9HNyRa&amp;index=4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CSE 215L: Programming Language II Lab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Faculty</a:t>
            </a:r>
            <a:r>
              <a:rPr lang="en-US" sz="3600" b="1" dirty="0"/>
              <a:t>: Silvia Ahmed,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Sec </a:t>
            </a:r>
            <a:r>
              <a:rPr lang="en-US" sz="3600" b="1" dirty="0"/>
              <a:t>– 12, </a:t>
            </a:r>
            <a:r>
              <a:rPr lang="en-US" sz="3600" b="1" dirty="0" smtClean="0"/>
              <a:t>13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Lab 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Summer 2020</a:t>
            </a:r>
          </a:p>
        </p:txBody>
      </p:sp>
    </p:spTree>
    <p:extLst>
      <p:ext uri="{BB962C8B-B14F-4D97-AF65-F5344CB8AC3E}">
        <p14:creationId xmlns:p14="http://schemas.microsoft.com/office/powerpoint/2010/main" val="59536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a loop to take inputs until user enters  0.</a:t>
            </a:r>
            <a:endParaRPr lang="en-US" dirty="0" smtClean="0"/>
          </a:p>
          <a:p>
            <a:r>
              <a:rPr lang="en-US" dirty="0" smtClean="0"/>
              <a:t>Inside the loop statement, use if-else to check positive or negative and declare two different variables to count them respectively. </a:t>
            </a:r>
          </a:p>
          <a:p>
            <a:r>
              <a:rPr lang="en-US" dirty="0" smtClean="0"/>
              <a:t>Use one more variable to calculate the sum.</a:t>
            </a:r>
          </a:p>
          <a:p>
            <a:r>
              <a:rPr lang="en-US" dirty="0" smtClean="0"/>
              <a:t>After the loop, divide the sum by total number of inputs.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8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10000 + 10000*1*(5/100) = 10500 and then again 10500 + 10500 *1*(5/100) so use result to calculate the new </a:t>
            </a:r>
            <a:r>
              <a:rPr lang="en-US" dirty="0"/>
              <a:t>tuition </a:t>
            </a:r>
            <a:r>
              <a:rPr lang="en-US" dirty="0" smtClean="0"/>
              <a:t>fee for ten years.</a:t>
            </a:r>
          </a:p>
          <a:p>
            <a:r>
              <a:rPr lang="en-US" dirty="0" smtClean="0"/>
              <a:t>Then use the same formula in a loop that runs four times and inside the loop each time you calculate the fee, add the fee to a sum.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 and Task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% operator to find factors and divide the number by factors inside the loop.</a:t>
            </a:r>
          </a:p>
          <a:p>
            <a:r>
              <a:rPr lang="en-US" dirty="0" smtClean="0"/>
              <a:t>You can try them yourself.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/>
              <a:t>05 and Task 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for java pattern printing.</a:t>
            </a:r>
          </a:p>
          <a:p>
            <a:r>
              <a:rPr lang="en-US" dirty="0" smtClean="0"/>
              <a:t>See this videos: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www.youtube.com/watch?v=LLDIiIyU1Pc&amp;list=PLgH5QX0i9K3oAZUB2QXR-dZac0c9HNyRa&amp;index=49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https://www.youtube.com/watch?v=2Rquz1rstM4&amp;list=PLgH5QX0i9K3oAZUB2QXR-dZac0c9HNyRa&amp;index=50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Prompt the user.</a:t>
            </a:r>
          </a:p>
          <a:p>
            <a:r>
              <a:rPr lang="en-US" dirty="0" smtClean="0"/>
              <a:t>Assigning the numbers to the weekdays is same as the task 03 of the lab manual 2.</a:t>
            </a:r>
            <a:endParaRPr lang="en-US" dirty="0" smtClean="0"/>
          </a:p>
          <a:p>
            <a:r>
              <a:rPr lang="en-US" dirty="0" smtClean="0"/>
              <a:t>Add the number of days in the month (i.e. if user entered a leap year, then you should add 29 for February) to the day.</a:t>
            </a:r>
          </a:p>
          <a:p>
            <a:r>
              <a:rPr lang="en-US" dirty="0" smtClean="0"/>
              <a:t>Then mod the sum by 7. and the result is the day of the first day of the next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the instructions in the question.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extra task.</a:t>
            </a:r>
          </a:p>
          <a:p>
            <a:r>
              <a:rPr lang="en-US" dirty="0" smtClean="0"/>
              <a:t>If you feel interested you can try it yourself.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181</TotalTime>
  <Words>285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CSE 215L: Programming Language II Lab  Faculty: Silvia Ahmed,  Sec – 12, 13</vt:lpstr>
      <vt:lpstr>Task 01</vt:lpstr>
      <vt:lpstr>Task 02</vt:lpstr>
      <vt:lpstr>Task 03 and Task 04</vt:lpstr>
      <vt:lpstr>Task 05 and Task 06</vt:lpstr>
      <vt:lpstr>Task 07</vt:lpstr>
      <vt:lpstr>Task 08 </vt:lpstr>
      <vt:lpstr>Task 09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215L: Programming Language II Lab  Faculty: Silvia Ahmed,  Sec – 12, 13</dc:title>
  <dc:creator>User</dc:creator>
  <cp:lastModifiedBy>User</cp:lastModifiedBy>
  <cp:revision>35</cp:revision>
  <dcterms:created xsi:type="dcterms:W3CDTF">2006-08-16T00:00:00Z</dcterms:created>
  <dcterms:modified xsi:type="dcterms:W3CDTF">2020-07-13T18:10:16Z</dcterms:modified>
</cp:coreProperties>
</file>