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5" r:id="rId4"/>
    <p:sldId id="267" r:id="rId5"/>
    <p:sldId id="268" r:id="rId6"/>
    <p:sldId id="259" r:id="rId7"/>
    <p:sldId id="260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CSE 215L: Programming Language II Lab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Faculty</a:t>
            </a:r>
            <a:r>
              <a:rPr lang="en-US" sz="3600" b="1" dirty="0"/>
              <a:t>: Silvia Ahmed,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Sec </a:t>
            </a:r>
            <a:r>
              <a:rPr lang="en-US" sz="3600" b="1" dirty="0"/>
              <a:t>– 12, </a:t>
            </a:r>
            <a:r>
              <a:rPr lang="en-US" sz="3600" b="1" dirty="0" smtClean="0"/>
              <a:t>13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Lab </a:t>
            </a:r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– Summer 2020</a:t>
            </a:r>
          </a:p>
        </p:txBody>
      </p:sp>
    </p:spTree>
    <p:extLst>
      <p:ext uri="{BB962C8B-B14F-4D97-AF65-F5344CB8AC3E}">
        <p14:creationId xmlns:p14="http://schemas.microsoft.com/office/powerpoint/2010/main" val="5953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number as input (for example </a:t>
            </a:r>
            <a:r>
              <a:rPr lang="en-US" dirty="0" err="1" smtClean="0"/>
              <a:t>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the main method run a loop from 1 to </a:t>
            </a:r>
            <a:r>
              <a:rPr lang="en-US" dirty="0" err="1" smtClean="0"/>
              <a:t>num</a:t>
            </a:r>
            <a:r>
              <a:rPr lang="en-US" dirty="0" smtClean="0"/>
              <a:t> and inside the loop, call the method like this: </a:t>
            </a:r>
            <a:r>
              <a:rPr lang="en-US" dirty="0" err="1" smtClean="0"/>
              <a:t>getPentagonalNumber</a:t>
            </a:r>
            <a:r>
              <a:rPr lang="en-US" dirty="0" smtClean="0"/>
              <a:t>(</a:t>
            </a:r>
            <a:r>
              <a:rPr lang="en-US" b="1" dirty="0" err="1" smtClean="0"/>
              <a:t>num</a:t>
            </a:r>
            <a:r>
              <a:rPr lang="en-US" dirty="0" smtClean="0"/>
              <a:t>) and print the output.</a:t>
            </a:r>
          </a:p>
          <a:p>
            <a:r>
              <a:rPr lang="en-US" dirty="0" smtClean="0"/>
              <a:t>Outside the main method define the method using return </a:t>
            </a:r>
            <a:r>
              <a:rPr lang="en-US" i="1" dirty="0"/>
              <a:t>n</a:t>
            </a:r>
            <a:r>
              <a:rPr lang="en-US" dirty="0"/>
              <a:t>(3</a:t>
            </a:r>
            <a:r>
              <a:rPr lang="en-US" i="1" dirty="0"/>
              <a:t>n</a:t>
            </a:r>
            <a:r>
              <a:rPr lang="en-US" dirty="0"/>
              <a:t>–1)/2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8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input in the main method and invoke the </a:t>
            </a:r>
            <a:r>
              <a:rPr lang="en-US" dirty="0" err="1"/>
              <a:t>sumDigits</a:t>
            </a:r>
            <a:r>
              <a:rPr lang="en-US" dirty="0"/>
              <a:t>(</a:t>
            </a:r>
            <a:r>
              <a:rPr lang="en-US" b="1" dirty="0"/>
              <a:t>long </a:t>
            </a:r>
            <a:r>
              <a:rPr lang="en-US" dirty="0"/>
              <a:t>n)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Inside the </a:t>
            </a:r>
            <a:r>
              <a:rPr lang="en-US" dirty="0" err="1"/>
              <a:t>sumDigits</a:t>
            </a:r>
            <a:r>
              <a:rPr lang="en-US" dirty="0"/>
              <a:t>(</a:t>
            </a:r>
            <a:r>
              <a:rPr lang="en-US" b="1" dirty="0"/>
              <a:t>long </a:t>
            </a:r>
            <a:r>
              <a:rPr lang="en-US" dirty="0"/>
              <a:t>n) </a:t>
            </a:r>
            <a:r>
              <a:rPr lang="en-US" dirty="0" smtClean="0"/>
              <a:t>method, uses the loop fro extracting digits of a number and finding sum.</a:t>
            </a:r>
          </a:p>
          <a:p>
            <a:r>
              <a:rPr lang="en-US" dirty="0" smtClean="0"/>
              <a:t>Print the result inside the main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input in the main method and invoke </a:t>
            </a:r>
            <a:r>
              <a:rPr lang="en-US" dirty="0" smtClean="0"/>
              <a:t>the </a:t>
            </a:r>
            <a:r>
              <a:rPr lang="en-US" dirty="0" err="1"/>
              <a:t>isPalindrome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number)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Inside </a:t>
            </a:r>
            <a:r>
              <a:rPr lang="en-US" dirty="0" err="1"/>
              <a:t>isPalindrome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number</a:t>
            </a:r>
            <a:r>
              <a:rPr lang="en-US" dirty="0" smtClean="0"/>
              <a:t>), invoke </a:t>
            </a:r>
            <a:r>
              <a:rPr lang="en-US" dirty="0"/>
              <a:t>reverse(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number) </a:t>
            </a:r>
            <a:r>
              <a:rPr lang="en-US" dirty="0" smtClean="0"/>
              <a:t>and store in a variable (for example num1). Compare number with the reverse number and return true or false.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04 &amp; Task 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input in the main method.</a:t>
            </a:r>
          </a:p>
          <a:p>
            <a:r>
              <a:rPr lang="en-US" dirty="0" smtClean="0"/>
              <a:t>Invoke the method and print the result inside your method using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input in the main method.</a:t>
            </a:r>
          </a:p>
          <a:p>
            <a:r>
              <a:rPr lang="en-US" dirty="0"/>
              <a:t>Invoke the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Inside the method, use (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Math.random</a:t>
            </a:r>
            <a:r>
              <a:rPr lang="en-US" dirty="0" smtClean="0"/>
              <a:t>() * 2) to generate a number and print them n per line.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input in the main method.</a:t>
            </a:r>
          </a:p>
          <a:p>
            <a:r>
              <a:rPr lang="en-US" dirty="0"/>
              <a:t>Invoke the </a:t>
            </a:r>
            <a:r>
              <a:rPr lang="en-US" dirty="0" smtClean="0"/>
              <a:t>method </a:t>
            </a:r>
            <a:r>
              <a:rPr lang="en-US" dirty="0" err="1"/>
              <a:t>isValid</a:t>
            </a:r>
            <a:r>
              <a:rPr lang="en-US" dirty="0"/>
              <a:t>(</a:t>
            </a:r>
            <a:r>
              <a:rPr lang="en-US" b="1" dirty="0"/>
              <a:t>double </a:t>
            </a:r>
            <a:r>
              <a:rPr lang="en-US" dirty="0"/>
              <a:t>side1, </a:t>
            </a:r>
            <a:r>
              <a:rPr lang="en-US" b="1" dirty="0"/>
              <a:t>double </a:t>
            </a:r>
            <a:r>
              <a:rPr lang="en-US" dirty="0"/>
              <a:t>side2, </a:t>
            </a:r>
            <a:r>
              <a:rPr lang="en-US" b="1" dirty="0"/>
              <a:t>double </a:t>
            </a:r>
            <a:r>
              <a:rPr lang="en-US" dirty="0"/>
              <a:t>side3) </a:t>
            </a:r>
            <a:r>
              <a:rPr lang="en-US" dirty="0" smtClean="0"/>
              <a:t>if it returns true then invoke </a:t>
            </a:r>
            <a:r>
              <a:rPr lang="en-US" dirty="0"/>
              <a:t>area(</a:t>
            </a:r>
            <a:r>
              <a:rPr lang="en-US" b="1" dirty="0"/>
              <a:t>double </a:t>
            </a:r>
            <a:r>
              <a:rPr lang="en-US" dirty="0"/>
              <a:t>side1, </a:t>
            </a:r>
            <a:r>
              <a:rPr lang="en-US" b="1" dirty="0"/>
              <a:t>double </a:t>
            </a:r>
            <a:r>
              <a:rPr lang="en-US" dirty="0"/>
              <a:t>side2, </a:t>
            </a:r>
            <a:r>
              <a:rPr lang="en-US" b="1" dirty="0"/>
              <a:t>double </a:t>
            </a:r>
            <a:r>
              <a:rPr lang="en-US" dirty="0"/>
              <a:t>side3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Inside </a:t>
            </a:r>
            <a:r>
              <a:rPr lang="en-US" dirty="0"/>
              <a:t>area(</a:t>
            </a:r>
            <a:r>
              <a:rPr lang="en-US" b="1" dirty="0"/>
              <a:t>double </a:t>
            </a:r>
            <a:r>
              <a:rPr lang="en-US" dirty="0"/>
              <a:t>side1, </a:t>
            </a:r>
            <a:r>
              <a:rPr lang="en-US" b="1" dirty="0"/>
              <a:t>double </a:t>
            </a:r>
            <a:r>
              <a:rPr lang="en-US" dirty="0"/>
              <a:t>side2, </a:t>
            </a:r>
            <a:r>
              <a:rPr lang="en-US" b="1" dirty="0"/>
              <a:t>double </a:t>
            </a:r>
            <a:r>
              <a:rPr lang="en-US" dirty="0"/>
              <a:t>side3) </a:t>
            </a:r>
            <a:r>
              <a:rPr lang="en-US" dirty="0" smtClean="0"/>
              <a:t>use the formula and return the result and print it in the main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different variables for </a:t>
            </a:r>
            <a:r>
              <a:rPr lang="en-US" b="1" i="1" dirty="0" smtClean="0"/>
              <a:t>hours</a:t>
            </a:r>
            <a:r>
              <a:rPr lang="en-US" b="1" dirty="0" smtClean="0"/>
              <a:t>, </a:t>
            </a:r>
            <a:r>
              <a:rPr lang="en-US" b="1" i="1" dirty="0" smtClean="0"/>
              <a:t>minutes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b="1" i="1" dirty="0" smtClean="0"/>
              <a:t>seconds.</a:t>
            </a:r>
          </a:p>
          <a:p>
            <a:r>
              <a:rPr lang="en-US" dirty="0" smtClean="0"/>
              <a:t>use</a:t>
            </a:r>
            <a:r>
              <a:rPr lang="en-US" b="1" i="1" dirty="0" smtClean="0"/>
              <a:t> hours + “</a:t>
            </a:r>
            <a:r>
              <a:rPr lang="en-US" b="1" dirty="0" smtClean="0"/>
              <a:t>:” + </a:t>
            </a:r>
            <a:r>
              <a:rPr lang="en-US" b="1" i="1" dirty="0" smtClean="0"/>
              <a:t>minutes +”</a:t>
            </a:r>
            <a:r>
              <a:rPr lang="en-US" b="1" dirty="0" smtClean="0"/>
              <a:t>:” + </a:t>
            </a:r>
            <a:r>
              <a:rPr lang="en-US" b="1" i="1" dirty="0" smtClean="0"/>
              <a:t>seconds</a:t>
            </a:r>
            <a:r>
              <a:rPr lang="en-US" dirty="0" smtClean="0"/>
              <a:t> to print.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 is for pentagon and you need to take the side </a:t>
            </a:r>
            <a:r>
              <a:rPr lang="en-US" dirty="0" smtClean="0"/>
              <a:t>as user input.</a:t>
            </a:r>
          </a:p>
          <a:p>
            <a:r>
              <a:rPr lang="en-US" dirty="0"/>
              <a:t>U</a:t>
            </a:r>
            <a:r>
              <a:rPr lang="en-US" dirty="0" smtClean="0"/>
              <a:t>se  n = 5 by default for the method </a:t>
            </a:r>
            <a:r>
              <a:rPr lang="en-US" dirty="0"/>
              <a:t>area(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n, </a:t>
            </a:r>
            <a:r>
              <a:rPr lang="en-US" b="1" dirty="0"/>
              <a:t>double </a:t>
            </a:r>
            <a:r>
              <a:rPr lang="en-US" dirty="0"/>
              <a:t>side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Use the formula inside the method and print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267</TotalTime>
  <Words>345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CSE 215L: Programming Language II Lab  Faculty: Silvia Ahmed,  Sec – 12, 13</vt:lpstr>
      <vt:lpstr>Task 01</vt:lpstr>
      <vt:lpstr>Task 02</vt:lpstr>
      <vt:lpstr>Task 03</vt:lpstr>
      <vt:lpstr>Task 04 &amp; Task 05</vt:lpstr>
      <vt:lpstr>Task 06</vt:lpstr>
      <vt:lpstr>Task 07</vt:lpstr>
      <vt:lpstr>Task 08 </vt:lpstr>
      <vt:lpstr>Task 09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215L: Programming Language II Lab  Faculty: Silvia Ahmed,  Sec – 12, 13</dc:title>
  <dc:creator>User</dc:creator>
  <cp:lastModifiedBy>User</cp:lastModifiedBy>
  <cp:revision>44</cp:revision>
  <dcterms:created xsi:type="dcterms:W3CDTF">2006-08-16T00:00:00Z</dcterms:created>
  <dcterms:modified xsi:type="dcterms:W3CDTF">2020-07-19T06:41:17Z</dcterms:modified>
</cp:coreProperties>
</file>