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80" r:id="rId1"/>
  </p:sldMasterIdLst>
  <p:sldIdLst>
    <p:sldId id="256" r:id="rId2"/>
    <p:sldId id="257" r:id="rId3"/>
    <p:sldId id="271" r:id="rId4"/>
    <p:sldId id="272" r:id="rId5"/>
    <p:sldId id="270"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27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Freeform 28"/>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lumMod val="75000"/>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D14C4A-BE38-46C1-A74A-8902E9B33AAF}" type="datetimeFigureOut">
              <a:rPr lang="en-US" smtClean="0"/>
              <a:t>13-Jun-22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F064EB-2BF2-4061-BF3E-140981764AEC}" type="slidenum">
              <a:rPr lang="en-US" smtClean="0"/>
              <a:t>‹#›</a:t>
            </a:fld>
            <a:endParaRPr lang="en-US"/>
          </a:p>
        </p:txBody>
      </p:sp>
    </p:spTree>
    <p:extLst>
      <p:ext uri="{BB962C8B-B14F-4D97-AF65-F5344CB8AC3E}">
        <p14:creationId xmlns:p14="http://schemas.microsoft.com/office/powerpoint/2010/main" val="368971486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D14C4A-BE38-46C1-A74A-8902E9B33AAF}" type="datetimeFigureOut">
              <a:rPr lang="en-US" smtClean="0"/>
              <a:t>13-Jun-22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F064EB-2BF2-4061-BF3E-140981764AEC}" type="slidenum">
              <a:rPr lang="en-US" smtClean="0"/>
              <a:t>‹#›</a:t>
            </a:fld>
            <a:endParaRPr lang="en-US"/>
          </a:p>
        </p:txBody>
      </p:sp>
    </p:spTree>
    <p:extLst>
      <p:ext uri="{BB962C8B-B14F-4D97-AF65-F5344CB8AC3E}">
        <p14:creationId xmlns:p14="http://schemas.microsoft.com/office/powerpoint/2010/main" val="1244754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D14C4A-BE38-46C1-A74A-8902E9B33AAF}" type="datetimeFigureOut">
              <a:rPr lang="en-US" smtClean="0"/>
              <a:t>13-Jun-22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F064EB-2BF2-4061-BF3E-140981764AEC}"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930808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D14C4A-BE38-46C1-A74A-8902E9B33AAF}" type="datetimeFigureOut">
              <a:rPr lang="en-US" smtClean="0"/>
              <a:t>13-Jun-22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F064EB-2BF2-4061-BF3E-140981764AEC}" type="slidenum">
              <a:rPr lang="en-US" smtClean="0"/>
              <a:t>‹#›</a:t>
            </a:fld>
            <a:endParaRPr lang="en-US"/>
          </a:p>
        </p:txBody>
      </p:sp>
    </p:spTree>
    <p:extLst>
      <p:ext uri="{BB962C8B-B14F-4D97-AF65-F5344CB8AC3E}">
        <p14:creationId xmlns:p14="http://schemas.microsoft.com/office/powerpoint/2010/main" val="14723560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D14C4A-BE38-46C1-A74A-8902E9B33AAF}" type="datetimeFigureOut">
              <a:rPr lang="en-US" smtClean="0"/>
              <a:t>13-Jun-22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F064EB-2BF2-4061-BF3E-140981764AEC}"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684614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D14C4A-BE38-46C1-A74A-8902E9B33AAF}" type="datetimeFigureOut">
              <a:rPr lang="en-US" smtClean="0"/>
              <a:t>13-Jun-22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F064EB-2BF2-4061-BF3E-140981764AEC}" type="slidenum">
              <a:rPr lang="en-US" smtClean="0"/>
              <a:t>‹#›</a:t>
            </a:fld>
            <a:endParaRPr lang="en-US"/>
          </a:p>
        </p:txBody>
      </p:sp>
    </p:spTree>
    <p:extLst>
      <p:ext uri="{BB962C8B-B14F-4D97-AF65-F5344CB8AC3E}">
        <p14:creationId xmlns:p14="http://schemas.microsoft.com/office/powerpoint/2010/main" val="36311199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D14C4A-BE38-46C1-A74A-8902E9B33AAF}" type="datetimeFigureOut">
              <a:rPr lang="en-US" smtClean="0"/>
              <a:t>13-Jun-22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F064EB-2BF2-4061-BF3E-140981764AEC}" type="slidenum">
              <a:rPr lang="en-US" smtClean="0"/>
              <a:t>‹#›</a:t>
            </a:fld>
            <a:endParaRPr lang="en-US"/>
          </a:p>
        </p:txBody>
      </p:sp>
    </p:spTree>
    <p:extLst>
      <p:ext uri="{BB962C8B-B14F-4D97-AF65-F5344CB8AC3E}">
        <p14:creationId xmlns:p14="http://schemas.microsoft.com/office/powerpoint/2010/main" val="25502368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D14C4A-BE38-46C1-A74A-8902E9B33AAF}" type="datetimeFigureOut">
              <a:rPr lang="en-US" smtClean="0"/>
              <a:t>13-Jun-22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F064EB-2BF2-4061-BF3E-140981764AEC}" type="slidenum">
              <a:rPr lang="en-US" smtClean="0"/>
              <a:t>‹#›</a:t>
            </a:fld>
            <a:endParaRPr lang="en-US"/>
          </a:p>
        </p:txBody>
      </p:sp>
    </p:spTree>
    <p:extLst>
      <p:ext uri="{BB962C8B-B14F-4D97-AF65-F5344CB8AC3E}">
        <p14:creationId xmlns:p14="http://schemas.microsoft.com/office/powerpoint/2010/main" val="4158495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D14C4A-BE38-46C1-A74A-8902E9B33AAF}" type="datetimeFigureOut">
              <a:rPr lang="en-US" smtClean="0"/>
              <a:t>13-Jun-22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F064EB-2BF2-4061-BF3E-140981764AEC}" type="slidenum">
              <a:rPr lang="en-US" smtClean="0"/>
              <a:t>‹#›</a:t>
            </a:fld>
            <a:endParaRPr lang="en-US"/>
          </a:p>
        </p:txBody>
      </p:sp>
    </p:spTree>
    <p:extLst>
      <p:ext uri="{BB962C8B-B14F-4D97-AF65-F5344CB8AC3E}">
        <p14:creationId xmlns:p14="http://schemas.microsoft.com/office/powerpoint/2010/main" val="261193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D14C4A-BE38-46C1-A74A-8902E9B33AAF}" type="datetimeFigureOut">
              <a:rPr lang="en-US" smtClean="0"/>
              <a:t>13-Jun-22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F064EB-2BF2-4061-BF3E-140981764AEC}" type="slidenum">
              <a:rPr lang="en-US" smtClean="0"/>
              <a:t>‹#›</a:t>
            </a:fld>
            <a:endParaRPr lang="en-US"/>
          </a:p>
        </p:txBody>
      </p:sp>
    </p:spTree>
    <p:extLst>
      <p:ext uri="{BB962C8B-B14F-4D97-AF65-F5344CB8AC3E}">
        <p14:creationId xmlns:p14="http://schemas.microsoft.com/office/powerpoint/2010/main" val="588684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D14C4A-BE38-46C1-A74A-8902E9B33AAF}" type="datetimeFigureOut">
              <a:rPr lang="en-US" smtClean="0"/>
              <a:t>13-Jun-22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F064EB-2BF2-4061-BF3E-140981764AEC}" type="slidenum">
              <a:rPr lang="en-US" smtClean="0"/>
              <a:t>‹#›</a:t>
            </a:fld>
            <a:endParaRPr lang="en-US"/>
          </a:p>
        </p:txBody>
      </p:sp>
    </p:spTree>
    <p:extLst>
      <p:ext uri="{BB962C8B-B14F-4D97-AF65-F5344CB8AC3E}">
        <p14:creationId xmlns:p14="http://schemas.microsoft.com/office/powerpoint/2010/main" val="3349451497"/>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D14C4A-BE38-46C1-A74A-8902E9B33AAF}" type="datetimeFigureOut">
              <a:rPr lang="en-US" smtClean="0"/>
              <a:t>13-Jun-22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F064EB-2BF2-4061-BF3E-140981764AEC}" type="slidenum">
              <a:rPr lang="en-US" smtClean="0"/>
              <a:t>‹#›</a:t>
            </a:fld>
            <a:endParaRPr lang="en-US"/>
          </a:p>
        </p:txBody>
      </p:sp>
    </p:spTree>
    <p:extLst>
      <p:ext uri="{BB962C8B-B14F-4D97-AF65-F5344CB8AC3E}">
        <p14:creationId xmlns:p14="http://schemas.microsoft.com/office/powerpoint/2010/main" val="70456795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D14C4A-BE38-46C1-A74A-8902E9B33AAF}" type="datetimeFigureOut">
              <a:rPr lang="en-US" smtClean="0"/>
              <a:t>13-Jun-22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F064EB-2BF2-4061-BF3E-140981764AEC}" type="slidenum">
              <a:rPr lang="en-US" smtClean="0"/>
              <a:t>‹#›</a:t>
            </a:fld>
            <a:endParaRPr lang="en-US"/>
          </a:p>
        </p:txBody>
      </p:sp>
    </p:spTree>
    <p:extLst>
      <p:ext uri="{BB962C8B-B14F-4D97-AF65-F5344CB8AC3E}">
        <p14:creationId xmlns:p14="http://schemas.microsoft.com/office/powerpoint/2010/main" val="1480440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D14C4A-BE38-46C1-A74A-8902E9B33AAF}" type="datetimeFigureOut">
              <a:rPr lang="en-US" smtClean="0"/>
              <a:t>13-Jun-22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F064EB-2BF2-4061-BF3E-140981764AEC}" type="slidenum">
              <a:rPr lang="en-US" smtClean="0"/>
              <a:t>‹#›</a:t>
            </a:fld>
            <a:endParaRPr lang="en-US"/>
          </a:p>
        </p:txBody>
      </p:sp>
    </p:spTree>
    <p:extLst>
      <p:ext uri="{BB962C8B-B14F-4D97-AF65-F5344CB8AC3E}">
        <p14:creationId xmlns:p14="http://schemas.microsoft.com/office/powerpoint/2010/main" val="3242317596"/>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0D14C4A-BE38-46C1-A74A-8902E9B33AAF}" type="datetimeFigureOut">
              <a:rPr lang="en-US" smtClean="0"/>
              <a:t>13-Jun-22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F064EB-2BF2-4061-BF3E-140981764AEC}" type="slidenum">
              <a:rPr lang="en-US" smtClean="0"/>
              <a:t>‹#›</a:t>
            </a:fld>
            <a:endParaRPr lang="en-US"/>
          </a:p>
        </p:txBody>
      </p:sp>
    </p:spTree>
    <p:extLst>
      <p:ext uri="{BB962C8B-B14F-4D97-AF65-F5344CB8AC3E}">
        <p14:creationId xmlns:p14="http://schemas.microsoft.com/office/powerpoint/2010/main" val="107015630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D14C4A-BE38-46C1-A74A-8902E9B33AAF}" type="datetimeFigureOut">
              <a:rPr lang="en-US" smtClean="0"/>
              <a:t>13-Jun-22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F064EB-2BF2-4061-BF3E-140981764AEC}" type="slidenum">
              <a:rPr lang="en-US" smtClean="0"/>
              <a:t>‹#›</a:t>
            </a:fld>
            <a:endParaRPr lang="en-US"/>
          </a:p>
        </p:txBody>
      </p:sp>
    </p:spTree>
    <p:extLst>
      <p:ext uri="{BB962C8B-B14F-4D97-AF65-F5344CB8AC3E}">
        <p14:creationId xmlns:p14="http://schemas.microsoft.com/office/powerpoint/2010/main" val="370478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cxnSp>
          <p:nvCxnSpPr>
            <p:cNvPr id="7" name="Straight Connector 6"/>
            <p:cNvCxnSpPr/>
            <p:nvPr/>
          </p:nvCxnSpPr>
          <p:spPr>
            <a:xfrm flipV="1">
              <a:off x="5130830" y="4175605"/>
              <a:ext cx="4022475" cy="2682396"/>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7042707"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9" name="Freeform 8"/>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0D14C4A-BE38-46C1-A74A-8902E9B33AAF}" type="datetimeFigureOut">
              <a:rPr lang="en-US" smtClean="0"/>
              <a:t>13-Jun-22</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0CF064EB-2BF2-4061-BF3E-140981764AEC}" type="slidenum">
              <a:rPr lang="en-US" smtClean="0"/>
              <a:t>‹#›</a:t>
            </a:fld>
            <a:endParaRPr lang="en-US"/>
          </a:p>
        </p:txBody>
      </p:sp>
    </p:spTree>
    <p:extLst>
      <p:ext uri="{BB962C8B-B14F-4D97-AF65-F5344CB8AC3E}">
        <p14:creationId xmlns:p14="http://schemas.microsoft.com/office/powerpoint/2010/main" val="4123381278"/>
      </p:ext>
    </p:extLst>
  </p:cSld>
  <p:clrMap bg1="dk1" tx1="lt1" bg2="dk2" tx2="lt2" accent1="accent1" accent2="accent2" accent3="accent3" accent4="accent4" accent5="accent5" accent6="accent6" hlink="hlink" folHlink="folHlink"/>
  <p:sldLayoutIdLst>
    <p:sldLayoutId id="2147484781" r:id="rId1"/>
    <p:sldLayoutId id="2147484782" r:id="rId2"/>
    <p:sldLayoutId id="2147484783" r:id="rId3"/>
    <p:sldLayoutId id="2147484784" r:id="rId4"/>
    <p:sldLayoutId id="2147484785" r:id="rId5"/>
    <p:sldLayoutId id="2147484786" r:id="rId6"/>
    <p:sldLayoutId id="2147484787" r:id="rId7"/>
    <p:sldLayoutId id="2147484788" r:id="rId8"/>
    <p:sldLayoutId id="2147484789" r:id="rId9"/>
    <p:sldLayoutId id="2147484790" r:id="rId10"/>
    <p:sldLayoutId id="2147484791" r:id="rId11"/>
    <p:sldLayoutId id="2147484792" r:id="rId12"/>
    <p:sldLayoutId id="2147484793" r:id="rId13"/>
    <p:sldLayoutId id="2147484794" r:id="rId14"/>
    <p:sldLayoutId id="2147484795" r:id="rId15"/>
    <p:sldLayoutId id="214748479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8EF85-0633-4845-933C-66FC7449BF14}"/>
              </a:ext>
            </a:extLst>
          </p:cNvPr>
          <p:cNvSpPr>
            <a:spLocks noGrp="1"/>
          </p:cNvSpPr>
          <p:nvPr>
            <p:ph type="ctrTitle"/>
          </p:nvPr>
        </p:nvSpPr>
        <p:spPr>
          <a:xfrm>
            <a:off x="451104" y="2282614"/>
            <a:ext cx="6506210" cy="1646302"/>
          </a:xfrm>
        </p:spPr>
        <p:txBody>
          <a:bodyPr/>
          <a:lstStyle/>
          <a:p>
            <a:r>
              <a:rPr lang="en-US" sz="4000" b="1" dirty="0"/>
              <a:t>CSE299 − Junior Design</a:t>
            </a:r>
            <a:br>
              <a:rPr lang="en-US" sz="4000" b="1" dirty="0"/>
            </a:br>
            <a:r>
              <a:rPr lang="en-US" sz="4000" b="1" dirty="0"/>
              <a:t>Project Proposal</a:t>
            </a:r>
          </a:p>
        </p:txBody>
      </p:sp>
      <p:sp>
        <p:nvSpPr>
          <p:cNvPr id="3" name="Subtitle 2">
            <a:extLst>
              <a:ext uri="{FF2B5EF4-FFF2-40B4-BE49-F238E27FC236}">
                <a16:creationId xmlns:a16="http://schemas.microsoft.com/office/drawing/2014/main" id="{FE5E925C-C0ED-4B57-8A91-4F55C3B2C49D}"/>
              </a:ext>
            </a:extLst>
          </p:cNvPr>
          <p:cNvSpPr>
            <a:spLocks noGrp="1"/>
          </p:cNvSpPr>
          <p:nvPr>
            <p:ph type="subTitle" idx="1"/>
          </p:nvPr>
        </p:nvSpPr>
        <p:spPr/>
        <p:txBody>
          <a:bodyPr>
            <a:normAutofit lnSpcReduction="10000"/>
          </a:bodyPr>
          <a:lstStyle/>
          <a:p>
            <a:r>
              <a:rPr lang="en-US" dirty="0">
                <a:solidFill>
                  <a:schemeClr val="tx1">
                    <a:lumMod val="75000"/>
                    <a:lumOff val="25000"/>
                  </a:schemeClr>
                </a:solidFill>
              </a:rPr>
              <a:t>Md. Rifat Ahmed</a:t>
            </a:r>
          </a:p>
          <a:p>
            <a:r>
              <a:rPr lang="en-US" dirty="0">
                <a:solidFill>
                  <a:schemeClr val="tx1">
                    <a:lumMod val="75000"/>
                    <a:lumOff val="25000"/>
                  </a:schemeClr>
                </a:solidFill>
              </a:rPr>
              <a:t>ID: 1931725042</a:t>
            </a:r>
          </a:p>
          <a:p>
            <a:r>
              <a:rPr lang="en-US" dirty="0">
                <a:solidFill>
                  <a:schemeClr val="tx1">
                    <a:lumMod val="75000"/>
                    <a:lumOff val="25000"/>
                  </a:schemeClr>
                </a:solidFill>
              </a:rPr>
              <a:t>Section: 5</a:t>
            </a:r>
          </a:p>
        </p:txBody>
      </p:sp>
    </p:spTree>
    <p:extLst>
      <p:ext uri="{BB962C8B-B14F-4D97-AF65-F5344CB8AC3E}">
        <p14:creationId xmlns:p14="http://schemas.microsoft.com/office/powerpoint/2010/main" val="344412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64564-649B-4117-9148-6F09D47EDA3E}"/>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5E9D30D6-DB57-4024-8D05-D53A74DAEA52}"/>
              </a:ext>
            </a:extLst>
          </p:cNvPr>
          <p:cNvSpPr>
            <a:spLocks noGrp="1"/>
          </p:cNvSpPr>
          <p:nvPr>
            <p:ph idx="1"/>
          </p:nvPr>
        </p:nvSpPr>
        <p:spPr>
          <a:xfrm>
            <a:off x="609599" y="1409101"/>
            <a:ext cx="6347714" cy="3880773"/>
          </a:xfrm>
        </p:spPr>
        <p:txBody>
          <a:bodyPr>
            <a:normAutofit/>
          </a:bodyPr>
          <a:lstStyle/>
          <a:p>
            <a:r>
              <a:rPr lang="en-US" sz="2000" b="0" i="0" u="none" strike="noStrike" baseline="0" dirty="0">
                <a:solidFill>
                  <a:schemeClr val="tx1"/>
                </a:solidFill>
                <a:latin typeface="Trebuchet MS (Body)"/>
              </a:rPr>
              <a:t>Blood Banks are available in most of the cities around the world. Their purpose is to store bloods by collecting them from donors and then provide them to the patients that needs them. Some blood types are very rare and cannot be found easily and that’s when a blood bank comes to the rescue. And our app will be the gateway between these Blood Banks and the Patients.</a:t>
            </a:r>
            <a:endParaRPr lang="en-US" sz="2000" dirty="0">
              <a:solidFill>
                <a:schemeClr val="tx1"/>
              </a:solidFill>
              <a:latin typeface="Trebuchet MS (Body)"/>
            </a:endParaRPr>
          </a:p>
        </p:txBody>
      </p:sp>
      <p:pic>
        <p:nvPicPr>
          <p:cNvPr id="5" name="Picture 4">
            <a:extLst>
              <a:ext uri="{FF2B5EF4-FFF2-40B4-BE49-F238E27FC236}">
                <a16:creationId xmlns:a16="http://schemas.microsoft.com/office/drawing/2014/main" id="{642ABFDB-9EA0-BC71-5EE4-43CFE85B0B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5231" y="4206302"/>
            <a:ext cx="3836447" cy="1883073"/>
          </a:xfrm>
          <a:prstGeom prst="rect">
            <a:avLst/>
          </a:prstGeom>
        </p:spPr>
      </p:pic>
    </p:spTree>
    <p:extLst>
      <p:ext uri="{BB962C8B-B14F-4D97-AF65-F5344CB8AC3E}">
        <p14:creationId xmlns:p14="http://schemas.microsoft.com/office/powerpoint/2010/main" val="1430090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64564-649B-4117-9148-6F09D47EDA3E}"/>
              </a:ext>
            </a:extLst>
          </p:cNvPr>
          <p:cNvSpPr>
            <a:spLocks noGrp="1"/>
          </p:cNvSpPr>
          <p:nvPr>
            <p:ph type="title"/>
          </p:nvPr>
        </p:nvSpPr>
        <p:spPr/>
        <p:txBody>
          <a:bodyPr/>
          <a:lstStyle/>
          <a:p>
            <a:r>
              <a:rPr lang="en-US" dirty="0"/>
              <a:t>Why do we Need it?</a:t>
            </a:r>
          </a:p>
        </p:txBody>
      </p:sp>
      <p:sp>
        <p:nvSpPr>
          <p:cNvPr id="3" name="Content Placeholder 2">
            <a:extLst>
              <a:ext uri="{FF2B5EF4-FFF2-40B4-BE49-F238E27FC236}">
                <a16:creationId xmlns:a16="http://schemas.microsoft.com/office/drawing/2014/main" id="{5E9D30D6-DB57-4024-8D05-D53A74DAEA52}"/>
              </a:ext>
            </a:extLst>
          </p:cNvPr>
          <p:cNvSpPr>
            <a:spLocks noGrp="1"/>
          </p:cNvSpPr>
          <p:nvPr>
            <p:ph idx="1"/>
          </p:nvPr>
        </p:nvSpPr>
        <p:spPr>
          <a:xfrm>
            <a:off x="609599" y="1564772"/>
            <a:ext cx="6347714" cy="4551106"/>
          </a:xfrm>
        </p:spPr>
        <p:txBody>
          <a:bodyPr>
            <a:noAutofit/>
          </a:bodyPr>
          <a:lstStyle/>
          <a:p>
            <a:r>
              <a:rPr lang="en-US" sz="2200" dirty="0">
                <a:solidFill>
                  <a:schemeClr val="tx1"/>
                </a:solidFill>
                <a:latin typeface="Trebuchet MS (Body)"/>
              </a:rPr>
              <a:t>Have you ever been in a situation where someone close to you needed blood urgently? If yes, then one of the first things you might’ve done was contacting a Blood Bank. </a:t>
            </a:r>
          </a:p>
          <a:p>
            <a:r>
              <a:rPr lang="en-US" sz="2200" dirty="0">
                <a:solidFill>
                  <a:schemeClr val="tx1"/>
                </a:solidFill>
                <a:latin typeface="Trebuchet MS (Body)"/>
              </a:rPr>
              <a:t>Our goal is to create an environment where one can easily find blood in the time of crisis. So, anyone registered can donate or request for blood through the app.</a:t>
            </a:r>
            <a:endParaRPr lang="en-US" sz="2200" b="0" i="0" u="none" strike="noStrike" baseline="0" dirty="0">
              <a:solidFill>
                <a:schemeClr val="tx1"/>
              </a:solidFill>
              <a:latin typeface="Trebuchet MS (Body)"/>
            </a:endParaRPr>
          </a:p>
          <a:p>
            <a:r>
              <a:rPr lang="en-US" sz="2200" b="0" i="0" u="none" strike="noStrike" baseline="0" dirty="0">
                <a:solidFill>
                  <a:schemeClr val="tx1"/>
                </a:solidFill>
                <a:latin typeface="Trebuchet MS (Body)"/>
              </a:rPr>
              <a:t>It can also help with the management of blood donor records and ease or control the distribution of blood in various parts of country based on the hospitals demand.</a:t>
            </a:r>
          </a:p>
        </p:txBody>
      </p:sp>
    </p:spTree>
    <p:extLst>
      <p:ext uri="{BB962C8B-B14F-4D97-AF65-F5344CB8AC3E}">
        <p14:creationId xmlns:p14="http://schemas.microsoft.com/office/powerpoint/2010/main" val="1892412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64564-649B-4117-9148-6F09D47EDA3E}"/>
              </a:ext>
            </a:extLst>
          </p:cNvPr>
          <p:cNvSpPr>
            <a:spLocks noGrp="1"/>
          </p:cNvSpPr>
          <p:nvPr>
            <p:ph type="title"/>
          </p:nvPr>
        </p:nvSpPr>
        <p:spPr/>
        <p:txBody>
          <a:bodyPr/>
          <a:lstStyle/>
          <a:p>
            <a:r>
              <a:rPr lang="en-US" dirty="0"/>
              <a:t>Required Tools</a:t>
            </a:r>
          </a:p>
        </p:txBody>
      </p:sp>
      <p:sp>
        <p:nvSpPr>
          <p:cNvPr id="3" name="Content Placeholder 2">
            <a:extLst>
              <a:ext uri="{FF2B5EF4-FFF2-40B4-BE49-F238E27FC236}">
                <a16:creationId xmlns:a16="http://schemas.microsoft.com/office/drawing/2014/main" id="{5E9D30D6-DB57-4024-8D05-D53A74DAEA52}"/>
              </a:ext>
            </a:extLst>
          </p:cNvPr>
          <p:cNvSpPr>
            <a:spLocks noGrp="1"/>
          </p:cNvSpPr>
          <p:nvPr>
            <p:ph idx="1"/>
          </p:nvPr>
        </p:nvSpPr>
        <p:spPr>
          <a:xfrm>
            <a:off x="662607" y="1725256"/>
            <a:ext cx="6347713" cy="4318000"/>
          </a:xfrm>
        </p:spPr>
        <p:txBody>
          <a:bodyPr>
            <a:normAutofit/>
          </a:bodyPr>
          <a:lstStyle/>
          <a:p>
            <a:pPr marL="0" indent="0">
              <a:buNone/>
            </a:pPr>
            <a:r>
              <a:rPr lang="en-US" sz="2400" dirty="0"/>
              <a:t>IDE:</a:t>
            </a:r>
          </a:p>
          <a:p>
            <a:pPr marL="0" indent="0">
              <a:buNone/>
            </a:pPr>
            <a:endParaRPr lang="en-US" sz="2400" dirty="0"/>
          </a:p>
          <a:p>
            <a:pPr marL="0" indent="0">
              <a:buNone/>
            </a:pPr>
            <a:endParaRPr lang="en-US" sz="2400" dirty="0"/>
          </a:p>
          <a:p>
            <a:pPr marL="0" indent="0">
              <a:buNone/>
            </a:pPr>
            <a:endParaRPr lang="en-US" sz="1050" kern="1200" dirty="0">
              <a:solidFill>
                <a:srgbClr val="FFFFFF"/>
              </a:solidFill>
              <a:effectLst/>
              <a:latin typeface="Trebuchet MS" panose="020B0603020202020204" pitchFamily="34" charset="0"/>
              <a:ea typeface="+mn-ea"/>
              <a:cs typeface="+mn-cs"/>
            </a:endParaRPr>
          </a:p>
          <a:p>
            <a:pPr marL="0" indent="0">
              <a:buNone/>
            </a:pPr>
            <a:r>
              <a:rPr lang="en-US" sz="2400" kern="1200" dirty="0">
                <a:solidFill>
                  <a:srgbClr val="FFFFFF"/>
                </a:solidFill>
                <a:effectLst/>
                <a:latin typeface="Trebuchet MS" panose="020B0603020202020204" pitchFamily="34" charset="0"/>
                <a:ea typeface="+mn-ea"/>
                <a:cs typeface="+mn-cs"/>
              </a:rPr>
              <a:t>Frontend &amp; Backend Coding:</a:t>
            </a:r>
            <a:endParaRPr lang="en-US" sz="3200" dirty="0">
              <a:effectLst/>
            </a:endParaRPr>
          </a:p>
          <a:p>
            <a:pPr marL="0" indent="0">
              <a:buNone/>
            </a:pPr>
            <a:endParaRPr lang="en-US" sz="2400" dirty="0"/>
          </a:p>
          <a:p>
            <a:pPr marL="0" indent="0">
              <a:buNone/>
            </a:pPr>
            <a:endParaRPr lang="en-US" sz="1050" dirty="0"/>
          </a:p>
          <a:p>
            <a:pPr marL="0" indent="0">
              <a:buNone/>
            </a:pPr>
            <a:r>
              <a:rPr lang="en-US" sz="2400" dirty="0"/>
              <a:t>Database:</a:t>
            </a:r>
          </a:p>
        </p:txBody>
      </p:sp>
      <p:sp>
        <p:nvSpPr>
          <p:cNvPr id="7" name="Content Placeholder 2">
            <a:extLst>
              <a:ext uri="{FF2B5EF4-FFF2-40B4-BE49-F238E27FC236}">
                <a16:creationId xmlns:a16="http://schemas.microsoft.com/office/drawing/2014/main" id="{95AD3E79-C4E1-7B36-1BCF-1AC354C833FA}"/>
              </a:ext>
            </a:extLst>
          </p:cNvPr>
          <p:cNvSpPr txBox="1">
            <a:spLocks/>
          </p:cNvSpPr>
          <p:nvPr/>
        </p:nvSpPr>
        <p:spPr>
          <a:xfrm>
            <a:off x="851583" y="1725256"/>
            <a:ext cx="6347714" cy="43180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l" rtl="0" eaLnBrk="1" latinLnBrk="0" hangingPunct="1">
              <a:spcBef>
                <a:spcPts val="1000"/>
              </a:spcBef>
              <a:spcAft>
                <a:spcPts val="0"/>
              </a:spcAft>
              <a:buNone/>
            </a:pPr>
            <a:endParaRPr lang="en-US" sz="2200" dirty="0">
              <a:effectLst/>
            </a:endParaRPr>
          </a:p>
          <a:p>
            <a:pPr marL="347472" indent="-347472" algn="l" rtl="0" eaLnBrk="1" latinLnBrk="0" hangingPunct="1">
              <a:spcBef>
                <a:spcPts val="1000"/>
              </a:spcBef>
              <a:spcAft>
                <a:spcPts val="0"/>
              </a:spcAft>
            </a:pPr>
            <a:r>
              <a:rPr lang="en-US" sz="2200" kern="1200" dirty="0">
                <a:solidFill>
                  <a:srgbClr val="FFFFFF"/>
                </a:solidFill>
                <a:effectLst/>
                <a:latin typeface="Trebuchet MS" panose="020B0603020202020204" pitchFamily="34" charset="0"/>
                <a:ea typeface="+mn-ea"/>
                <a:cs typeface="+mn-cs"/>
              </a:rPr>
              <a:t>Visual Studio Code</a:t>
            </a:r>
            <a:endParaRPr lang="en-US" sz="2200" dirty="0">
              <a:effectLst/>
            </a:endParaRPr>
          </a:p>
          <a:p>
            <a:pPr marL="347472" indent="-347472" algn="l" rtl="0" eaLnBrk="1" latinLnBrk="0" hangingPunct="1">
              <a:spcBef>
                <a:spcPts val="1000"/>
              </a:spcBef>
              <a:spcAft>
                <a:spcPts val="0"/>
              </a:spcAft>
            </a:pPr>
            <a:r>
              <a:rPr lang="en-US" sz="2200" kern="1200" dirty="0">
                <a:solidFill>
                  <a:srgbClr val="FFFFFF"/>
                </a:solidFill>
                <a:effectLst/>
                <a:latin typeface="Trebuchet MS" panose="020B0603020202020204" pitchFamily="34" charset="0"/>
                <a:ea typeface="+mn-ea"/>
                <a:cs typeface="+mn-cs"/>
              </a:rPr>
              <a:t>Android Studio</a:t>
            </a:r>
            <a:endParaRPr lang="en-US" sz="2200" dirty="0">
              <a:effectLst/>
            </a:endParaRPr>
          </a:p>
          <a:p>
            <a:pPr marL="0" indent="0" algn="l" rtl="0" eaLnBrk="1" latinLnBrk="0" hangingPunct="1">
              <a:spcBef>
                <a:spcPts val="1000"/>
              </a:spcBef>
              <a:spcAft>
                <a:spcPts val="0"/>
              </a:spcAft>
              <a:buNone/>
            </a:pPr>
            <a:endParaRPr lang="en-US" sz="2200" kern="1200" dirty="0">
              <a:solidFill>
                <a:srgbClr val="FFFFFF"/>
              </a:solidFill>
              <a:effectLst/>
              <a:latin typeface="Trebuchet MS" panose="020B0603020202020204" pitchFamily="34" charset="0"/>
              <a:ea typeface="+mn-ea"/>
              <a:cs typeface="+mn-cs"/>
            </a:endParaRPr>
          </a:p>
          <a:p>
            <a:pPr marL="0" indent="0" algn="l" rtl="0" eaLnBrk="1" latinLnBrk="0" hangingPunct="1">
              <a:spcBef>
                <a:spcPts val="1000"/>
              </a:spcBef>
              <a:spcAft>
                <a:spcPts val="0"/>
              </a:spcAft>
              <a:buNone/>
            </a:pPr>
            <a:endParaRPr lang="en-US" sz="1600" kern="1200" dirty="0">
              <a:solidFill>
                <a:srgbClr val="FFFFFF"/>
              </a:solidFill>
              <a:effectLst/>
              <a:latin typeface="Trebuchet MS" panose="020B0603020202020204" pitchFamily="34" charset="0"/>
              <a:ea typeface="+mn-ea"/>
              <a:cs typeface="+mn-cs"/>
            </a:endParaRPr>
          </a:p>
          <a:p>
            <a:pPr marL="347472" indent="-347472" algn="l" rtl="0" eaLnBrk="1" latinLnBrk="0" hangingPunct="1">
              <a:spcBef>
                <a:spcPts val="1000"/>
              </a:spcBef>
              <a:spcAft>
                <a:spcPts val="0"/>
              </a:spcAft>
            </a:pPr>
            <a:r>
              <a:rPr lang="en-US" sz="2200" kern="1200" dirty="0">
                <a:solidFill>
                  <a:srgbClr val="FFFFFF"/>
                </a:solidFill>
                <a:effectLst/>
                <a:latin typeface="Trebuchet MS" panose="020B0603020202020204" pitchFamily="34" charset="0"/>
                <a:ea typeface="+mn-ea"/>
                <a:cs typeface="+mn-cs"/>
              </a:rPr>
              <a:t>Java</a:t>
            </a:r>
            <a:endParaRPr lang="en-US" sz="2200" dirty="0">
              <a:effectLst/>
            </a:endParaRPr>
          </a:p>
          <a:p>
            <a:pPr marL="0" indent="0" algn="l" rtl="0" eaLnBrk="1" latinLnBrk="0" hangingPunct="1">
              <a:spcBef>
                <a:spcPts val="1000"/>
              </a:spcBef>
              <a:spcAft>
                <a:spcPts val="0"/>
              </a:spcAft>
              <a:buNone/>
            </a:pPr>
            <a:endParaRPr lang="en-US" sz="2200" kern="1200" dirty="0">
              <a:solidFill>
                <a:srgbClr val="FFFFFF"/>
              </a:solidFill>
              <a:effectLst/>
              <a:latin typeface="Trebuchet MS" panose="020B0603020202020204" pitchFamily="34" charset="0"/>
              <a:ea typeface="+mn-ea"/>
              <a:cs typeface="+mn-cs"/>
            </a:endParaRPr>
          </a:p>
          <a:p>
            <a:pPr marL="0" indent="0" algn="l" rtl="0" eaLnBrk="1" latinLnBrk="0" hangingPunct="1">
              <a:spcBef>
                <a:spcPts val="1000"/>
              </a:spcBef>
              <a:spcAft>
                <a:spcPts val="0"/>
              </a:spcAft>
              <a:buNone/>
            </a:pPr>
            <a:endParaRPr lang="en-US" sz="1600" kern="1200" dirty="0">
              <a:solidFill>
                <a:srgbClr val="FFFFFF"/>
              </a:solidFill>
              <a:effectLst/>
              <a:latin typeface="Trebuchet MS" panose="020B0603020202020204" pitchFamily="34" charset="0"/>
              <a:ea typeface="+mn-ea"/>
              <a:cs typeface="+mn-cs"/>
            </a:endParaRPr>
          </a:p>
          <a:p>
            <a:pPr marL="347472" indent="-347472" algn="l" rtl="0" eaLnBrk="1" latinLnBrk="0" hangingPunct="1">
              <a:spcBef>
                <a:spcPts val="1000"/>
              </a:spcBef>
              <a:spcAft>
                <a:spcPts val="0"/>
              </a:spcAft>
            </a:pPr>
            <a:r>
              <a:rPr lang="en-US" sz="2200" kern="1200" dirty="0">
                <a:solidFill>
                  <a:srgbClr val="FFFFFF"/>
                </a:solidFill>
                <a:effectLst/>
                <a:latin typeface="Trebuchet MS" panose="020B0603020202020204" pitchFamily="34" charset="0"/>
                <a:ea typeface="+mn-ea"/>
                <a:cs typeface="+mn-cs"/>
              </a:rPr>
              <a:t>SQLite</a:t>
            </a:r>
            <a:endParaRPr lang="en-US" sz="2200" dirty="0">
              <a:effectLst/>
            </a:endParaRPr>
          </a:p>
        </p:txBody>
      </p:sp>
    </p:spTree>
    <p:extLst>
      <p:ext uri="{BB962C8B-B14F-4D97-AF65-F5344CB8AC3E}">
        <p14:creationId xmlns:p14="http://schemas.microsoft.com/office/powerpoint/2010/main" val="982450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75FCE-72CB-483D-8FF4-72CF025AB75E}"/>
              </a:ext>
            </a:extLst>
          </p:cNvPr>
          <p:cNvSpPr>
            <a:spLocks noGrp="1"/>
          </p:cNvSpPr>
          <p:nvPr>
            <p:ph type="title"/>
          </p:nvPr>
        </p:nvSpPr>
        <p:spPr>
          <a:xfrm>
            <a:off x="1456535" y="2314545"/>
            <a:ext cx="6060242" cy="2228910"/>
          </a:xfrm>
        </p:spPr>
        <p:txBody>
          <a:bodyPr>
            <a:noAutofit/>
          </a:bodyPr>
          <a:lstStyle/>
          <a:p>
            <a:r>
              <a:rPr lang="en-US" sz="13000" dirty="0">
                <a:latin typeface="Gabriola" panose="04040605051002020D02" pitchFamily="82" charset="0"/>
              </a:rPr>
              <a:t>Thank You</a:t>
            </a:r>
          </a:p>
        </p:txBody>
      </p:sp>
    </p:spTree>
    <p:extLst>
      <p:ext uri="{BB962C8B-B14F-4D97-AF65-F5344CB8AC3E}">
        <p14:creationId xmlns:p14="http://schemas.microsoft.com/office/powerpoint/2010/main" val="3239899988"/>
      </p:ext>
    </p:extLst>
  </p:cSld>
  <p:clrMapOvr>
    <a:masterClrMapping/>
  </p:clrMapOvr>
</p:sld>
</file>

<file path=ppt/theme/theme1.xml><?xml version="1.0" encoding="utf-8"?>
<a:theme xmlns:a="http://schemas.openxmlformats.org/drawingml/2006/main" name="Face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415</TotalTime>
  <Words>213</Words>
  <Application>Microsoft Office PowerPoint</Application>
  <PresentationFormat>On-screen Show (4:3)</PresentationFormat>
  <Paragraphs>29</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Gabriola</vt:lpstr>
      <vt:lpstr>Trebuchet MS</vt:lpstr>
      <vt:lpstr>Trebuchet MS (Body)</vt:lpstr>
      <vt:lpstr>Wingdings 3</vt:lpstr>
      <vt:lpstr>Facet</vt:lpstr>
      <vt:lpstr>CSE299 − Junior Design Project Proposal</vt:lpstr>
      <vt:lpstr>Overview</vt:lpstr>
      <vt:lpstr>Why do we Need it?</vt:lpstr>
      <vt:lpstr>Required Tools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wrfsddfg</dc:title>
  <dc:creator>Fam</dc:creator>
  <cp:lastModifiedBy>Rifat Ahmed</cp:lastModifiedBy>
  <cp:revision>49</cp:revision>
  <dcterms:created xsi:type="dcterms:W3CDTF">2020-08-24T05:30:04Z</dcterms:created>
  <dcterms:modified xsi:type="dcterms:W3CDTF">2022-06-13T02:38:57Z</dcterms:modified>
</cp:coreProperties>
</file>