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gPMpdEcOOqhFcdJrOkGjPL7N+l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a6756eb4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4a6756eb4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a6756eb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4a6756eb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a6756eb4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4a6756eb4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a6756eb4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a6756eb4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7200" b="1" dirty="0"/>
              <a:t>CSE299</a:t>
            </a:r>
            <a:endParaRPr sz="7200" b="1"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200" b="1" dirty="0"/>
              <a:t>Final Presentation Guidelines</a:t>
            </a:r>
            <a:endParaRPr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g14a6756eb4b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775" y="0"/>
            <a:ext cx="566152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dirty="0"/>
              <a:t>Results and discussion</a:t>
            </a:r>
            <a:endParaRPr b="1" dirty="0"/>
          </a:p>
        </p:txBody>
      </p:sp>
      <p:sp>
        <p:nvSpPr>
          <p:cNvPr id="149" name="Google Shape;149;p7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5167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Results and discussion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Discuss the results with figures</a:t>
            </a:r>
            <a:br>
              <a:rPr lang="en-US" dirty="0"/>
            </a:b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dirty="0"/>
              <a:t>Conclusion and Future work</a:t>
            </a:r>
            <a:endParaRPr b="1" dirty="0"/>
          </a:p>
        </p:txBody>
      </p:sp>
      <p:sp>
        <p:nvSpPr>
          <p:cNvPr id="155" name="Google Shape;155;p8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5167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Conclusion and Future work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Tell about the future prospect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 dirty="0"/>
              <a:t>References (optional)</a:t>
            </a:r>
            <a:br>
              <a:rPr lang="en-US" dirty="0"/>
            </a:b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Final Presentation Guidelines</a:t>
            </a:r>
            <a:endParaRPr b="1" dirty="0"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Final presentation is 15% of your final grade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dirty="0">
                <a:solidFill>
                  <a:srgbClr val="FF0000"/>
                </a:solidFill>
              </a:rPr>
              <a:t>This is a RECORDED presentation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dirty="0">
                <a:solidFill>
                  <a:srgbClr val="FF0000"/>
                </a:solidFill>
              </a:rPr>
              <a:t>You have to record your video at an earlier time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dirty="0">
                <a:solidFill>
                  <a:srgbClr val="FF0000"/>
                </a:solidFill>
              </a:rPr>
              <a:t>You will just play the video on the class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This is a GROUP presentation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dirty="0">
                <a:solidFill>
                  <a:srgbClr val="FF0000"/>
                </a:solidFill>
              </a:rPr>
              <a:t>ALL the members have to present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Presentation has to be 8-10 minutes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There will be 2 minutes Q/A after your presentation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rgbClr val="FF0000"/>
                </a:solidFill>
              </a:rPr>
              <a:t>Topics of the slides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5167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3600" dirty="0"/>
              <a:t>Title slide – with Title of paper, Author names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3600" dirty="0"/>
              <a:t>Introduction &amp; motivation [1-2 slides]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3600" dirty="0"/>
              <a:t>Literature survey [1-2 slides]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3600" dirty="0"/>
              <a:t>Methodology [5-7 slides]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3600" dirty="0"/>
              <a:t>Results and discussion [3-5 slides]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3600" dirty="0"/>
              <a:t>Conclusion and Future work [1-2 slides]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3600" dirty="0"/>
              <a:t>References (optional)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dirty="0">
                <a:solidFill>
                  <a:srgbClr val="FF0000"/>
                </a:solidFill>
              </a:rPr>
              <a:t>*** Slides numbers can vary</a:t>
            </a:r>
            <a:br>
              <a:rPr lang="en-US" dirty="0"/>
            </a:b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dirty="0"/>
              <a:t>Introduction &amp; motivation</a:t>
            </a:r>
            <a:endParaRPr b="1" dirty="0"/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Introduction: What you have done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 Motivation: Why you have done. What is the objective/goal of your project.</a:t>
            </a:r>
            <a:br>
              <a:rPr lang="en-US" dirty="0"/>
            </a:b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Literature survey </a:t>
            </a:r>
            <a:endParaRPr b="1" dirty="0"/>
          </a:p>
        </p:txBody>
      </p:sp>
      <p:sp>
        <p:nvSpPr>
          <p:cNvPr id="109" name="Google Shape;10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Literature survey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Briefly describe some RECENT RELATED works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dirty="0"/>
              <a:t>Methodology</a:t>
            </a:r>
            <a:endParaRPr b="1" dirty="0"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Methodology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Describe your project here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Describe the flowchart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Describe all the features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14a6756eb4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625" y="168300"/>
            <a:ext cx="8575225" cy="62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14a6756eb4b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138" y="0"/>
            <a:ext cx="817971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g14a6756eb4b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775" y="0"/>
            <a:ext cx="635312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212</Words>
  <Application>Microsoft Office PowerPoint</Application>
  <PresentationFormat>Widescreen</PresentationFormat>
  <Paragraphs>46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CSE299</vt:lpstr>
      <vt:lpstr>Final Presentation Guidelines</vt:lpstr>
      <vt:lpstr>Topics of the slides</vt:lpstr>
      <vt:lpstr>Introduction &amp; motivation</vt:lpstr>
      <vt:lpstr>Literature survey </vt:lpstr>
      <vt:lpstr>Methodology</vt:lpstr>
      <vt:lpstr>PowerPoint Presentation</vt:lpstr>
      <vt:lpstr>PowerPoint Presentation</vt:lpstr>
      <vt:lpstr>PowerPoint Presentation</vt:lpstr>
      <vt:lpstr>PowerPoint Presentation</vt:lpstr>
      <vt:lpstr>Results and discussion</vt:lpstr>
      <vt:lpstr>Conclusion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CSE/EEE499A</dc:title>
  <dc:creator>Riasat Khan</dc:creator>
  <cp:lastModifiedBy>Rifat Ahmed</cp:lastModifiedBy>
  <cp:revision>5</cp:revision>
  <dcterms:created xsi:type="dcterms:W3CDTF">2021-05-04T04:54:20Z</dcterms:created>
  <dcterms:modified xsi:type="dcterms:W3CDTF">2022-09-09T07:20:16Z</dcterms:modified>
</cp:coreProperties>
</file>