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4" r:id="rId8"/>
    <p:sldId id="265" r:id="rId9"/>
    <p:sldId id="267" r:id="rId10"/>
    <p:sldId id="276" r:id="rId11"/>
    <p:sldId id="269" r:id="rId12"/>
    <p:sldId id="270" r:id="rId13"/>
    <p:sldId id="268" r:id="rId14"/>
    <p:sldId id="271" r:id="rId15"/>
    <p:sldId id="272" r:id="rId16"/>
    <p:sldId id="274" r:id="rId17"/>
    <p:sldId id="261" r:id="rId18"/>
    <p:sldId id="262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6091" y="1355067"/>
            <a:ext cx="9399817" cy="207393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Monitoring Index – </a:t>
            </a:r>
            <a:r>
              <a:rPr lang="en-US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HoMie</a:t>
            </a:r>
            <a:br>
              <a:rPr 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2793" y="3594898"/>
            <a:ext cx="9206456" cy="2228385"/>
          </a:xfrm>
        </p:spPr>
        <p:txBody>
          <a:bodyPr>
            <a:normAutofit/>
          </a:bodyPr>
          <a:lstStyle/>
          <a:p>
            <a:r>
              <a:rPr lang="it-IT" sz="2000" b="1" dirty="0"/>
              <a:t>Md. Rifat Ahmed</a:t>
            </a:r>
            <a:r>
              <a:rPr lang="en-US" sz="2000" b="1" dirty="0"/>
              <a:t>		             ID # 1931725042</a:t>
            </a:r>
            <a:endParaRPr lang="en-US" sz="2000" dirty="0"/>
          </a:p>
          <a:p>
            <a:r>
              <a:rPr lang="it-IT" sz="2000" b="1" dirty="0"/>
              <a:t>Fardin Bin Islam</a:t>
            </a:r>
            <a:r>
              <a:rPr lang="en-US" sz="2000" b="1" dirty="0"/>
              <a:t>	   	             ID # 1721588642    </a:t>
            </a:r>
          </a:p>
          <a:p>
            <a:r>
              <a:rPr lang="it-IT" sz="2000" b="1" dirty="0"/>
              <a:t>Md Sadman Shouviq</a:t>
            </a:r>
            <a:r>
              <a:rPr lang="en-US" sz="2000" b="1" dirty="0"/>
              <a:t>	             ID # 1722149042 </a:t>
            </a:r>
          </a:p>
          <a:p>
            <a:r>
              <a:rPr lang="it-IT" sz="2000" b="1" dirty="0"/>
              <a:t>Rafiad Rahman Badhon</a:t>
            </a:r>
            <a:r>
              <a:rPr lang="en-US" sz="2000" b="1" dirty="0"/>
              <a:t>	     ID # 1722044642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916305-CA7F-D310-5C50-477656FF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70" y="0"/>
            <a:ext cx="10131425" cy="145626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7929FD-E307-094B-DFCB-88A94ACBB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11" y="-1"/>
            <a:ext cx="6041990" cy="6871793"/>
          </a:xfrm>
        </p:spPr>
      </p:pic>
    </p:spTree>
    <p:extLst>
      <p:ext uri="{BB962C8B-B14F-4D97-AF65-F5344CB8AC3E}">
        <p14:creationId xmlns:p14="http://schemas.microsoft.com/office/powerpoint/2010/main" val="324060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448644-7393-9E78-8793-C686F1BA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926" y="424677"/>
            <a:ext cx="5678537" cy="6008646"/>
          </a:xfr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3C8F37F5-97DD-96FC-E65E-F9C9A2DC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70" y="0"/>
            <a:ext cx="10131425" cy="145626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80795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D7B0FA-768F-FC6F-1160-480FDE730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914" y="498918"/>
            <a:ext cx="5075286" cy="5935204"/>
          </a:xfr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B1B937CE-80AE-944B-8F91-6D24DDA7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70" y="0"/>
            <a:ext cx="10131425" cy="145626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11526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66FAD4-B9BB-F10F-0442-93F611A48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078" y="483770"/>
            <a:ext cx="5065121" cy="5985241"/>
          </a:xfr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0D83CA06-349A-894C-D35F-F20C22E6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70" y="0"/>
            <a:ext cx="10131425" cy="145626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74833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506411"/>
            <a:ext cx="10131425" cy="897924"/>
          </a:xfrm>
        </p:spPr>
        <p:txBody>
          <a:bodyPr/>
          <a:lstStyle/>
          <a:p>
            <a:r>
              <a:rPr lang="en-US" dirty="0"/>
              <a:t>Results and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04335"/>
            <a:ext cx="6966193" cy="4620126"/>
          </a:xfrm>
        </p:spPr>
        <p:txBody>
          <a:bodyPr>
            <a:normAutofit/>
          </a:bodyPr>
          <a:lstStyle/>
          <a:p>
            <a:pPr lvl="1"/>
            <a:r>
              <a:rPr lang="en-US" sz="1900" dirty="0"/>
              <a:t>Evaluated using black box testing method</a:t>
            </a:r>
          </a:p>
          <a:p>
            <a:pPr lvl="1"/>
            <a:r>
              <a:rPr lang="en-US" sz="1900" dirty="0"/>
              <a:t>Aspects such as multiple account creation from one email and fake login credentials being tested</a:t>
            </a:r>
          </a:p>
          <a:p>
            <a:pPr lvl="1"/>
            <a:r>
              <a:rPr lang="en-US" sz="1900" dirty="0"/>
              <a:t>The Firebase Authentication system allows the login system to function properly</a:t>
            </a:r>
          </a:p>
          <a:p>
            <a:pPr lvl="1"/>
            <a:r>
              <a:rPr lang="en-US" sz="1900" dirty="0"/>
              <a:t>On the homepage the emergency call function needed to be tested and as expected it first asked permission to make calls and then made the call</a:t>
            </a:r>
          </a:p>
          <a:p>
            <a:pPr lvl="1"/>
            <a:r>
              <a:rPr lang="en-US" sz="1900" dirty="0"/>
              <a:t>Clicking on articles properly redirected to the article site, which concluded proper functioning of the API</a:t>
            </a:r>
          </a:p>
          <a:p>
            <a:pPr lvl="1"/>
            <a:r>
              <a:rPr lang="en-US" sz="1900" dirty="0"/>
              <a:t>In the doctors profiles their information were properly showing and the Google Maps API properly showed the location of the doctor on the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80B98-CB4E-8EDC-8006-F582FFC9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742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647" y="1404335"/>
            <a:ext cx="6546048" cy="4407243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Once the “Make and Appointment” button was triggered a pop-up with the desired doctors number comes up to prompt making calls</a:t>
            </a:r>
          </a:p>
          <a:p>
            <a:pPr lvl="1"/>
            <a:r>
              <a:rPr lang="en-US" sz="2000" dirty="0"/>
              <a:t>Once reports are added a notification is shown that they have been added successfully</a:t>
            </a:r>
          </a:p>
          <a:p>
            <a:pPr lvl="1"/>
            <a:r>
              <a:rPr lang="en-US" sz="2000" dirty="0"/>
              <a:t>The said reports could be viewed on the “Daily Reports” tab on Profiles page</a:t>
            </a:r>
          </a:p>
          <a:p>
            <a:pPr lvl="1"/>
            <a:r>
              <a:rPr lang="en-US" sz="2000" dirty="0"/>
              <a:t>After opening the reports an option to download the reports was present</a:t>
            </a:r>
          </a:p>
          <a:p>
            <a:pPr lvl="1"/>
            <a:r>
              <a:rPr lang="en-US" sz="2000" dirty="0"/>
              <a:t>The system properly retrieved user data from the database and showed them in the desired format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21C16C-2C21-3A25-1892-0A6F1857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06411"/>
            <a:ext cx="10131425" cy="897924"/>
          </a:xfrm>
        </p:spPr>
        <p:txBody>
          <a:bodyPr/>
          <a:lstStyle/>
          <a:p>
            <a:r>
              <a:rPr lang="en-US" dirty="0"/>
              <a:t>Results and discussions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79918-83CD-A57A-B80E-7E36CC52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269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1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647" y="1377778"/>
            <a:ext cx="6064785" cy="4102443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The reset password option sends an email to the users email address</a:t>
            </a:r>
          </a:p>
          <a:p>
            <a:pPr lvl="1"/>
            <a:r>
              <a:rPr lang="en-US" sz="2000" dirty="0"/>
              <a:t>Previous medical reports could be added successfully from the file manager and viewed</a:t>
            </a:r>
          </a:p>
          <a:p>
            <a:pPr lvl="1"/>
            <a:r>
              <a:rPr lang="en-US" sz="2000" dirty="0"/>
              <a:t>The logout option also performed without hiccups and logged users out properly</a:t>
            </a:r>
          </a:p>
          <a:p>
            <a:pPr lvl="1"/>
            <a:r>
              <a:rPr lang="en-US" sz="2000" dirty="0"/>
              <a:t>Overall, a total of 15 test cases were tested and all returned favorable outcomes</a:t>
            </a:r>
            <a:endParaRPr lang="en-US" sz="20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21C16C-2C21-3A25-1892-0A6F1857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06411"/>
            <a:ext cx="10131425" cy="897924"/>
          </a:xfrm>
        </p:spPr>
        <p:txBody>
          <a:bodyPr/>
          <a:lstStyle/>
          <a:p>
            <a:r>
              <a:rPr lang="en-US" dirty="0"/>
              <a:t>Results and discussions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477FC-C998-9EFB-0C8B-A5D4436B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584" y="1011086"/>
            <a:ext cx="5129236" cy="48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93124"/>
            <a:ext cx="10131425" cy="14562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/>
              <a:t>Not keeping track of personal health conditions leads to misdiagnosis</a:t>
            </a:r>
          </a:p>
          <a:p>
            <a:r>
              <a:rPr lang="en-US" sz="2000" dirty="0"/>
              <a:t>Our primary purpose is to enable the ability to store and download data on the users' health conditions</a:t>
            </a:r>
          </a:p>
          <a:p>
            <a:r>
              <a:rPr lang="en-US" sz="2000" dirty="0"/>
              <a:t>Users can also learn about various health-related topics, search for doctors, pharmacies, or hospitals, and even book appointment</a:t>
            </a:r>
          </a:p>
        </p:txBody>
      </p:sp>
    </p:spTree>
    <p:extLst>
      <p:ext uri="{BB962C8B-B14F-4D97-AF65-F5344CB8AC3E}">
        <p14:creationId xmlns:p14="http://schemas.microsoft.com/office/powerpoint/2010/main" val="3156050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372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/>
              <a:t>We plan on implementing a messaging feature between the users</a:t>
            </a:r>
          </a:p>
          <a:p>
            <a:r>
              <a:rPr lang="en-US" sz="2000" dirty="0"/>
              <a:t>Reviewing the doctors feature</a:t>
            </a:r>
          </a:p>
          <a:p>
            <a:r>
              <a:rPr lang="en-US" sz="2000" dirty="0"/>
              <a:t>Plan on making the front end even more user-friendly</a:t>
            </a:r>
          </a:p>
          <a:p>
            <a:r>
              <a:rPr lang="en-US" sz="2000" dirty="0"/>
              <a:t>Work on the back-end for better database management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0046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2065867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[1] 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A. N. A. Yusuf, F. Y. Zulkifli, and I. W. Mustika, "Development of Monitoring and Health Service Information System to Support Smart Health on Android Platform," International Conference on Nano Electronics Research and Education (ICNERE), pp. 1-6, 2018.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[2]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A. N. N.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Chamim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J. Rinaldi, Y.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Ardiyanto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I.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Iswanto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A.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Ma'arif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"Heart Rate and Body Temperature Monitoring Based on Android Operating System," International Conference on Industrial Electrical and Electronics (ICIEE), pp. 143-148, 2020.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[3] J.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Torous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al., "Creating a Digital Health Smartphone App and Digital Phenotyping Platform for Mental Health and Diverse Healthcare Needs: an Interdisciplinary and Collaborative Approach," Journal of Technology in Behavioral Science, vol. 4, pp. 73-85, 2019.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[4]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X. Kong, B. Fan, W.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Nie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Y. Ding, "Design on mobile health service system based on Android platform," IEEE Advanced Information Management, Communicates, Electronic and Automation Control Conference (IMCEC), pp. 1683-1687, 2016.</a:t>
            </a:r>
          </a:p>
          <a:p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46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“Homie”?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49562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/>
              <a:t>“</a:t>
            </a:r>
            <a:r>
              <a:rPr lang="en-US" sz="2000" dirty="0" err="1"/>
              <a:t>HoMie</a:t>
            </a:r>
            <a:r>
              <a:rPr lang="en-US" sz="2000" dirty="0"/>
              <a:t>” is a health index monitoring app</a:t>
            </a:r>
          </a:p>
          <a:p>
            <a:r>
              <a:rPr lang="en-US" sz="2000" dirty="0"/>
              <a:t>Developed for Android Platform</a:t>
            </a:r>
          </a:p>
          <a:p>
            <a:r>
              <a:rPr lang="en-US" sz="2000" dirty="0"/>
              <a:t>It lets people keep records of various medical reports</a:t>
            </a:r>
          </a:p>
          <a:p>
            <a:r>
              <a:rPr lang="en-US" sz="2000" dirty="0"/>
              <a:t>It has Downloading feature for the records in the database</a:t>
            </a:r>
          </a:p>
          <a:p>
            <a:r>
              <a:rPr lang="en-US" sz="2000" dirty="0"/>
              <a:t>Reason behind the Name?</a:t>
            </a:r>
          </a:p>
        </p:txBody>
      </p:sp>
    </p:spTree>
    <p:extLst>
      <p:ext uri="{BB962C8B-B14F-4D97-AF65-F5344CB8AC3E}">
        <p14:creationId xmlns:p14="http://schemas.microsoft.com/office/powerpoint/2010/main" val="1224485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574-738B-26D5-7C6B-8BCE702EC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2000" dirty="0"/>
              <a:t>T</a:t>
            </a:r>
            <a:r>
              <a:rPr lang="en-US" sz="9600" dirty="0"/>
              <a:t>hank </a:t>
            </a:r>
            <a:r>
              <a:rPr lang="en-US" sz="12000" dirty="0"/>
              <a:t>Y</a:t>
            </a:r>
            <a:r>
              <a:rPr lang="en-US" sz="9600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8676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12758"/>
            <a:ext cx="10131425" cy="4138863"/>
          </a:xfrm>
        </p:spPr>
        <p:txBody>
          <a:bodyPr>
            <a:normAutofit/>
          </a:bodyPr>
          <a:lstStyle/>
          <a:p>
            <a:r>
              <a:rPr lang="en-US" sz="2000" dirty="0"/>
              <a:t>The absence of data on patient information</a:t>
            </a:r>
          </a:p>
          <a:p>
            <a:r>
              <a:rPr lang="en-US" sz="2000" dirty="0"/>
              <a:t>Giving a rough idea of what and when individuals have been through an ailment leads to misdiagnosis mainly</a:t>
            </a:r>
          </a:p>
          <a:p>
            <a:r>
              <a:rPr lang="en-US" sz="2000" dirty="0"/>
              <a:t>Misdiagnosis results from not being able to access previous medical records</a:t>
            </a:r>
          </a:p>
          <a:p>
            <a:r>
              <a:rPr lang="en-US" sz="2000" dirty="0"/>
              <a:t>The primary feature of “</a:t>
            </a:r>
            <a:r>
              <a:rPr lang="en-US" sz="2000" dirty="0" err="1"/>
              <a:t>HoMie</a:t>
            </a:r>
            <a:r>
              <a:rPr lang="en-US" sz="2000" dirty="0"/>
              <a:t>” is monitoring the health index</a:t>
            </a:r>
          </a:p>
          <a:p>
            <a:r>
              <a:rPr lang="en-US" sz="2000" dirty="0"/>
              <a:t>With “</a:t>
            </a:r>
            <a:r>
              <a:rPr lang="en-US" sz="2000" dirty="0" err="1"/>
              <a:t>HoMie</a:t>
            </a:r>
            <a:r>
              <a:rPr lang="en-US" sz="2000" dirty="0"/>
              <a:t>”, people can keep track of their various health factors</a:t>
            </a:r>
          </a:p>
          <a:p>
            <a:r>
              <a:rPr lang="en-US" sz="2000" dirty="0"/>
              <a:t>Easy access to healthcare-related things</a:t>
            </a:r>
          </a:p>
        </p:txBody>
      </p:sp>
    </p:spTree>
    <p:extLst>
      <p:ext uri="{BB962C8B-B14F-4D97-AF65-F5344CB8AC3E}">
        <p14:creationId xmlns:p14="http://schemas.microsoft.com/office/powerpoint/2010/main" val="53290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11272"/>
            <a:ext cx="10131425" cy="4588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In [1], A. N. A. Yusuf et al,</a:t>
            </a:r>
          </a:p>
          <a:p>
            <a:r>
              <a:rPr lang="en-US" dirty="0"/>
              <a:t>Developed a monitoring system using RUP framework to create an Android application</a:t>
            </a:r>
          </a:p>
          <a:p>
            <a:r>
              <a:rPr lang="en-US" dirty="0"/>
              <a:t>The three primary actors, i.e., patients, doctors, and health staff, are connected to the database through an API </a:t>
            </a:r>
          </a:p>
          <a:p>
            <a:r>
              <a:rPr lang="en-US" dirty="0"/>
              <a:t>Followed the black box evaluation process to test out the application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In [2], A. N. N. </a:t>
            </a:r>
            <a:r>
              <a:rPr lang="en-US" b="1" dirty="0" err="1"/>
              <a:t>Chamim</a:t>
            </a:r>
            <a:r>
              <a:rPr lang="en-US" b="1" dirty="0"/>
              <a:t>  et al,</a:t>
            </a:r>
          </a:p>
          <a:p>
            <a:r>
              <a:rPr lang="en-US" dirty="0"/>
              <a:t>Developed a health care system using the Android platform</a:t>
            </a:r>
          </a:p>
          <a:p>
            <a:r>
              <a:rPr lang="en-US" dirty="0"/>
              <a:t>Demonstrated how Bluetooth was utilized as a conduit between the app and the Arduino to keep track of the outcomes</a:t>
            </a:r>
          </a:p>
          <a:p>
            <a:r>
              <a:rPr lang="en-US" dirty="0"/>
              <a:t>Measured the body temperature and heart rate with 98.45% and 95.67% accuracy, respectively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AEEA824-ADC7-2D7F-5CF5-D5666ED65C37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229334" cy="9464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Literature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4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95662"/>
            <a:ext cx="10131425" cy="4588476"/>
          </a:xfrm>
        </p:spPr>
        <p:txBody>
          <a:bodyPr>
            <a:noAutofit/>
          </a:bodyPr>
          <a:lstStyle/>
          <a:p>
            <a: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 [4], J. </a:t>
            </a:r>
            <a:r>
              <a:rPr lang="en-US" sz="1800" b="1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Torous</a:t>
            </a:r>
            <a:r>
              <a:rPr lang="en-US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et al,</a:t>
            </a:r>
            <a:endParaRPr lang="en-US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Created LAMP, an acronym for the words "Learn," "Assess," "Manage," and "Prevent." </a:t>
            </a:r>
            <a:endParaRPr lang="en-US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 transparent system where patients had complete control of their data, which was data-driven, and built for the community based on their feedback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 [6], X. Kong et al,</a:t>
            </a:r>
            <a:endParaRPr lang="en-US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Gave designation of a wireless communications system that uses medical sensor detection technology </a:t>
            </a:r>
            <a:endParaRPr lang="en-US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Also a wireless communication technology to enable remote medical monitoring of various physiological parameters</a:t>
            </a:r>
            <a:endParaRPr lang="en-US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 central server is in charge of maintaining the patient's medical records and offering the system's other subsystems a data-sharing service</a:t>
            </a:r>
            <a:endParaRPr lang="en-US" dirty="0">
              <a:effectLst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229334" cy="946483"/>
          </a:xfrm>
        </p:spPr>
        <p:txBody>
          <a:bodyPr>
            <a:normAutofit/>
          </a:bodyPr>
          <a:lstStyle/>
          <a:p>
            <a:r>
              <a:rPr lang="en-US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60746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649" y="1624589"/>
            <a:ext cx="10240577" cy="4407243"/>
          </a:xfrm>
        </p:spPr>
        <p:txBody>
          <a:bodyPr>
            <a:normAutofit/>
          </a:bodyPr>
          <a:lstStyle/>
          <a:p>
            <a:pPr marL="285750" lvl="1"/>
            <a:r>
              <a:rPr lang="en-US" sz="2000" b="1" i="1" dirty="0"/>
              <a:t>Front-end Design</a:t>
            </a:r>
          </a:p>
          <a:p>
            <a:pPr lvl="1"/>
            <a:r>
              <a:rPr lang="en-US" sz="2000" dirty="0"/>
              <a:t>Flutter was used as the framework for this system</a:t>
            </a:r>
          </a:p>
          <a:p>
            <a:pPr lvl="1"/>
            <a:r>
              <a:rPr lang="en-US" sz="2000" dirty="0"/>
              <a:t>Flutter comes with pre-built widgets that can be modified according to the developers needs</a:t>
            </a:r>
          </a:p>
          <a:p>
            <a:pPr lvl="1"/>
            <a:r>
              <a:rPr lang="en-US" sz="2000" dirty="0"/>
              <a:t>Used Figma for the initial UI designing of the system</a:t>
            </a:r>
          </a:p>
          <a:p>
            <a:pPr lvl="1"/>
            <a:r>
              <a:rPr lang="en-US" sz="2000" dirty="0"/>
              <a:t>Implemented the UI built on Figma using pre-built widgets on Flutter</a:t>
            </a:r>
          </a:p>
          <a:p>
            <a:pPr lvl="1"/>
            <a:r>
              <a:rPr lang="en-US" sz="2000" dirty="0"/>
              <a:t>Finally dynamic systems were used to handle overflow</a:t>
            </a:r>
          </a:p>
          <a:p>
            <a:pPr lvl="1"/>
            <a:r>
              <a:rPr lang="en-US" sz="2000" dirty="0"/>
              <a:t>SVG files added for frames and making the whole app look more clean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E56E2-A6FC-DD9F-33D7-614F3B1F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23969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649" y="1551966"/>
            <a:ext cx="10240577" cy="4407243"/>
          </a:xfrm>
        </p:spPr>
        <p:txBody>
          <a:bodyPr>
            <a:normAutofit/>
          </a:bodyPr>
          <a:lstStyle/>
          <a:p>
            <a:pPr marL="285750" lvl="1"/>
            <a:r>
              <a:rPr lang="en-US" sz="2000" b="1" i="1" dirty="0"/>
              <a:t>Back-end Design</a:t>
            </a:r>
          </a:p>
          <a:p>
            <a:pPr lvl="1"/>
            <a:r>
              <a:rPr lang="en-US" sz="2000" dirty="0"/>
              <a:t>Back-end design was implemented using various Flutter packages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url_launcher</a:t>
            </a:r>
            <a:r>
              <a:rPr lang="en-US" sz="2000" dirty="0"/>
              <a:t>” package for fetching articles from sites, “</a:t>
            </a:r>
            <a:r>
              <a:rPr lang="en-US" sz="2000" dirty="0" err="1"/>
              <a:t>flutter_svg</a:t>
            </a:r>
            <a:r>
              <a:rPr lang="en-US" sz="2000" dirty="0"/>
              <a:t>” for banners and framing design, “</a:t>
            </a:r>
            <a:r>
              <a:rPr lang="en-US" sz="2000" dirty="0" err="1"/>
              <a:t>flutter_spinkit</a:t>
            </a:r>
            <a:r>
              <a:rPr lang="en-US" sz="2000" dirty="0"/>
              <a:t>” for loading animations, “</a:t>
            </a:r>
            <a:r>
              <a:rPr lang="en-US" sz="2000" dirty="0" err="1"/>
              <a:t>flutter_phone_direct_caller</a:t>
            </a:r>
            <a:r>
              <a:rPr lang="en-US" sz="2000" dirty="0"/>
              <a:t>” to allow direct calls, “</a:t>
            </a:r>
            <a:r>
              <a:rPr lang="en-US" sz="2000" dirty="0" err="1"/>
              <a:t>path_provider</a:t>
            </a:r>
            <a:r>
              <a:rPr lang="en-US" sz="2000" dirty="0"/>
              <a:t> ” to access file directory, and “</a:t>
            </a:r>
            <a:r>
              <a:rPr lang="en-US" sz="2000" dirty="0" err="1"/>
              <a:t>syncfusion_flutter_pdf</a:t>
            </a:r>
            <a:r>
              <a:rPr lang="en-US" sz="2000" dirty="0"/>
              <a:t>” to generate pdf files</a:t>
            </a:r>
          </a:p>
          <a:p>
            <a:pPr lvl="1"/>
            <a:r>
              <a:rPr lang="en-US" sz="2000" dirty="0"/>
              <a:t>The “</a:t>
            </a:r>
            <a:r>
              <a:rPr lang="en-US" sz="2000" dirty="0" err="1"/>
              <a:t>google_maps_flutter</a:t>
            </a:r>
            <a:r>
              <a:rPr lang="en-US" sz="2000" dirty="0"/>
              <a:t>” package was used to allow the use of Google Maps API key for location and navigation</a:t>
            </a:r>
          </a:p>
          <a:p>
            <a:pPr lvl="1"/>
            <a:r>
              <a:rPr lang="en-US" sz="2000" dirty="0"/>
              <a:t>Several firebase-related packages used for authentication and data entries.</a:t>
            </a:r>
          </a:p>
          <a:p>
            <a:pPr lvl="1"/>
            <a:r>
              <a:rPr lang="en-US" sz="2000" dirty="0"/>
              <a:t>Data in the database entered in the JSON format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17704FD-A9D4-51FC-BFC7-EA3D4B3A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61474"/>
            <a:ext cx="10131425" cy="145626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0461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649" y="1536357"/>
            <a:ext cx="10240577" cy="4407243"/>
          </a:xfrm>
        </p:spPr>
        <p:txBody>
          <a:bodyPr>
            <a:normAutofit/>
          </a:bodyPr>
          <a:lstStyle/>
          <a:p>
            <a:pPr marL="285750" lvl="1"/>
            <a:r>
              <a:rPr lang="en-US" sz="2000" b="1" i="1" dirty="0"/>
              <a:t>Database Management</a:t>
            </a:r>
          </a:p>
          <a:p>
            <a:pPr lvl="1"/>
            <a:r>
              <a:rPr lang="en-US" sz="2000" dirty="0"/>
              <a:t>For the database management the Firebase system was implemented.</a:t>
            </a:r>
          </a:p>
          <a:p>
            <a:pPr lvl="1"/>
            <a:r>
              <a:rPr lang="en-US" sz="2000" dirty="0"/>
              <a:t>Firebase uses a NoSQL database and stores data as JSON which allows the data to be secure as well as updated in real-time</a:t>
            </a:r>
          </a:p>
          <a:p>
            <a:pPr lvl="1"/>
            <a:r>
              <a:rPr lang="en-US" sz="2000" dirty="0"/>
              <a:t>Real-time Database Data Sync by Firebase replaces standard HTTP queries.</a:t>
            </a:r>
          </a:p>
          <a:p>
            <a:pPr lvl="1"/>
            <a:r>
              <a:rPr lang="x-none" sz="2000" dirty="0"/>
              <a:t>The Real-time Database SDK for Firebase maintains data on disk to ensure </a:t>
            </a:r>
            <a:r>
              <a:rPr lang="en-US" sz="2000" dirty="0"/>
              <a:t>the </a:t>
            </a:r>
            <a:r>
              <a:rPr lang="x-none" sz="2000" dirty="0"/>
              <a:t>app is responsive even when the user is offline</a:t>
            </a:r>
            <a:endParaRPr lang="en-US" sz="2000" dirty="0"/>
          </a:p>
          <a:p>
            <a:pPr lvl="1"/>
            <a:r>
              <a:rPr lang="en-US" sz="2000" dirty="0"/>
              <a:t>U</a:t>
            </a:r>
            <a:r>
              <a:rPr lang="x-none" sz="2000" dirty="0"/>
              <a:t>pon reconnecting, the client computer retrieves any missing updates and synchronizes the</a:t>
            </a:r>
            <a:r>
              <a:rPr lang="en-US" sz="2000" dirty="0"/>
              <a:t>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916305-CA7F-D310-5C50-477656FF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3086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916305-CA7F-D310-5C50-477656FF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70" y="0"/>
            <a:ext cx="10131425" cy="145626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BE6743-7D6F-40EC-ABB4-290F2B5BF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751" y="-80355"/>
            <a:ext cx="2914498" cy="7018710"/>
          </a:xfrm>
        </p:spPr>
      </p:pic>
    </p:spTree>
    <p:extLst>
      <p:ext uri="{BB962C8B-B14F-4D97-AF65-F5344CB8AC3E}">
        <p14:creationId xmlns:p14="http://schemas.microsoft.com/office/powerpoint/2010/main" val="3379031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136</TotalTime>
  <Words>1222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Celestial</vt:lpstr>
      <vt:lpstr>Health Monitoring Index – HoMie </vt:lpstr>
      <vt:lpstr>What Is “Homie”?</vt:lpstr>
      <vt:lpstr>Why Do we need it?</vt:lpstr>
      <vt:lpstr>PowerPoint Presentation</vt:lpstr>
      <vt:lpstr>Literature Survey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 and discussions</vt:lpstr>
      <vt:lpstr>Results and discussions</vt:lpstr>
      <vt:lpstr>Results and discussions</vt:lpstr>
      <vt:lpstr>Conclusion</vt:lpstr>
      <vt:lpstr>Future plans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Index –HoMie</dc:title>
  <dc:creator>Microsoft account</dc:creator>
  <cp:lastModifiedBy>Rifat Ahmed</cp:lastModifiedBy>
  <cp:revision>18</cp:revision>
  <dcterms:created xsi:type="dcterms:W3CDTF">2022-09-09T04:06:48Z</dcterms:created>
  <dcterms:modified xsi:type="dcterms:W3CDTF">2022-09-09T08:57:34Z</dcterms:modified>
</cp:coreProperties>
</file>