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smtClean="0"/>
              <a:t>MD </a:t>
            </a:r>
            <a:r>
              <a:rPr lang="en-US" dirty="0" err="1" smtClean="0"/>
              <a:t>Sadman</a:t>
            </a:r>
            <a:r>
              <a:rPr lang="en-US" dirty="0" smtClean="0"/>
              <a:t> </a:t>
            </a:r>
            <a:r>
              <a:rPr lang="en-US" dirty="0" err="1" smtClean="0"/>
              <a:t>Shouviq</a:t>
            </a:r>
            <a:endParaRPr lang="en-US" dirty="0" smtClean="0"/>
          </a:p>
          <a:p>
            <a:r>
              <a:rPr lang="en-US" dirty="0" smtClean="0"/>
              <a:t>1722149042</a:t>
            </a:r>
          </a:p>
          <a:p>
            <a:r>
              <a:rPr lang="en-US" dirty="0" smtClean="0"/>
              <a:t>Faculty: </a:t>
            </a:r>
            <a:r>
              <a:rPr lang="en-US" dirty="0" err="1"/>
              <a:t>Riasat</a:t>
            </a:r>
            <a:r>
              <a:rPr lang="en-US" dirty="0"/>
              <a:t> </a:t>
            </a:r>
            <a:r>
              <a:rPr lang="en-US" dirty="0" smtClean="0"/>
              <a:t>Khan (RTK)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r>
              <a:rPr lang="en-US" dirty="0" smtClean="0"/>
              <a:t>Project Proposal for </a:t>
            </a:r>
            <a:r>
              <a:rPr lang="en-US" dirty="0" err="1" smtClean="0"/>
              <a:t>Cse</a:t>
            </a:r>
            <a:r>
              <a:rPr lang="en-US" dirty="0" smtClean="0"/>
              <a:t> 299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Health Tracker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past 2 years I have worked on the leading startup for women’s menstrual health and prenatal and postnatal care. One of the things I had observed during this time is the lack of patients’ information and data. Individuals often give a rough idea of what and when they have been through an </a:t>
            </a:r>
            <a:r>
              <a:rPr lang="en-US" dirty="0" smtClean="0"/>
              <a:t>ailment which does lead to misdiagnosis. </a:t>
            </a:r>
            <a:r>
              <a:rPr lang="en-US" dirty="0"/>
              <a:t>I want to change that.</a:t>
            </a:r>
          </a:p>
          <a:p>
            <a:pPr marL="0" indent="0">
              <a:buNone/>
            </a:pPr>
            <a:r>
              <a:rPr lang="en-US" dirty="0"/>
              <a:t>I want to build an app to help users track their daily health conditions so they may have a more detailed view of their condition and can share much more clear information with their physicians to help them understand their patients better and give better healthcare for a better tomorrow for all.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Features and </a:t>
            </a:r>
            <a:r>
              <a:rPr lang="en-US" dirty="0" err="1" smtClean="0"/>
              <a:t>Requiements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Key Features</a:t>
            </a:r>
          </a:p>
          <a:p>
            <a:pPr lvl="0"/>
            <a:r>
              <a:rPr lang="en-US" dirty="0"/>
              <a:t>Daily tracking notification</a:t>
            </a:r>
          </a:p>
          <a:p>
            <a:pPr lvl="0"/>
            <a:r>
              <a:rPr lang="en-US" dirty="0"/>
              <a:t>Convert data to PDF to easily share with doctors</a:t>
            </a:r>
          </a:p>
          <a:p>
            <a:pPr lvl="0"/>
            <a:r>
              <a:rPr lang="en-US" dirty="0"/>
              <a:t>Graph/Chart view of key health conditions (i.e. temperature)</a:t>
            </a:r>
          </a:p>
          <a:p>
            <a:pPr lvl="0"/>
            <a:r>
              <a:rPr lang="en-US" dirty="0"/>
              <a:t>Weather input to factor in external </a:t>
            </a:r>
            <a:r>
              <a:rPr lang="en-US" dirty="0" smtClean="0"/>
              <a:t>condition</a:t>
            </a:r>
            <a:endParaRPr lang="en-US" dirty="0"/>
          </a:p>
          <a:p>
            <a:pPr marL="0" indent="0">
              <a:buNone/>
            </a:pPr>
            <a:r>
              <a:rPr lang="en-US" b="1" u="sng" dirty="0"/>
              <a:t>Requirements</a:t>
            </a:r>
          </a:p>
          <a:p>
            <a:pPr lvl="0"/>
            <a:r>
              <a:rPr lang="en-US" dirty="0"/>
              <a:t>Android Studio/Flutter</a:t>
            </a:r>
          </a:p>
          <a:p>
            <a:pPr lvl="0"/>
            <a:r>
              <a:rPr lang="en-US" dirty="0"/>
              <a:t>SQLite</a:t>
            </a:r>
          </a:p>
          <a:p>
            <a:pPr lvl="0"/>
            <a:r>
              <a:rPr lang="en-US" dirty="0"/>
              <a:t>Node.js</a:t>
            </a:r>
          </a:p>
          <a:p>
            <a:pPr lvl="0"/>
            <a:r>
              <a:rPr lang="en-US" dirty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0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1994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282744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186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Horizon</vt:lpstr>
      <vt:lpstr>Project Proposal for Cse 299</vt:lpstr>
      <vt:lpstr>Health Tracker App </vt:lpstr>
      <vt:lpstr>Key Features and Requiements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for Cse 299</dc:title>
  <dc:creator>Sadman Shouviq</dc:creator>
  <cp:lastModifiedBy>Sadman Shouviq</cp:lastModifiedBy>
  <cp:revision>1</cp:revision>
  <dcterms:created xsi:type="dcterms:W3CDTF">2006-08-16T00:00:00Z</dcterms:created>
  <dcterms:modified xsi:type="dcterms:W3CDTF">2022-06-13T04:44:53Z</dcterms:modified>
</cp:coreProperties>
</file>