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8"/>
  </p:notesMasterIdLst>
  <p:sldIdLst>
    <p:sldId id="256" r:id="rId2"/>
    <p:sldId id="269" r:id="rId3"/>
    <p:sldId id="270" r:id="rId4"/>
    <p:sldId id="257" r:id="rId5"/>
    <p:sldId id="268" r:id="rId6"/>
    <p:sldId id="271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5143500" type="screen16x9"/>
  <p:notesSz cx="6858000" cy="9144000"/>
  <p:embeddedFontLst>
    <p:embeddedFont>
      <p:font typeface="Anaheim" panose="020B0604020202020204" charset="0"/>
      <p:regular r:id="rId19"/>
    </p:embeddedFont>
    <p:embeddedFont>
      <p:font typeface="Bebas Neue" panose="020B0604020202020204" charset="0"/>
      <p:regular r:id="rId20"/>
    </p:embeddedFont>
    <p:embeddedFont>
      <p:font typeface="Gantari" panose="020B0604020202020204" charset="0"/>
      <p:regular r:id="rId21"/>
      <p:bold r:id="rId22"/>
      <p:italic r:id="rId23"/>
      <p:boldItalic r:id="rId24"/>
    </p:embeddedFont>
    <p:embeddedFont>
      <p:font typeface="Golos Text" panose="020B0604020202020204" charset="0"/>
      <p:regular r:id="rId25"/>
      <p:bold r:id="rId26"/>
    </p:embeddedFont>
    <p:embeddedFont>
      <p:font typeface="Golos Text Medium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a8e28482d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a8e28482d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4f4501104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4f4501104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4f4501104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4f4501104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4f45011047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4f45011047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f45011047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4f45011047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b21ebf29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2b21ebf29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b21ebf290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2b21ebf290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a8e28482d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2a8e28482d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177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a8e28482d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2a8e28482d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a8e28482d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2a8e28482d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8486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b21ebf290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2b21ebf290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0901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b21ebf290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2b21ebf290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c61ebc3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2c61ebc3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4f4501104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4f4501104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4f4501104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4f4501104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00" y="714150"/>
            <a:ext cx="4652400" cy="18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 b="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3"/>
          <p:cNvSpPr txBox="1">
            <a:spLocks noGrp="1"/>
          </p:cNvSpPr>
          <p:nvPr>
            <p:ph type="title" hasCustomPrompt="1"/>
          </p:nvPr>
        </p:nvSpPr>
        <p:spPr>
          <a:xfrm>
            <a:off x="715100" y="15472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2050814" y="15472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"/>
              <a:buNone/>
              <a:defRPr sz="3000" b="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3" hasCustomPrompt="1"/>
          </p:nvPr>
        </p:nvSpPr>
        <p:spPr>
          <a:xfrm>
            <a:off x="715100" y="22249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4"/>
          </p:nvPr>
        </p:nvSpPr>
        <p:spPr>
          <a:xfrm>
            <a:off x="2050814" y="22249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5" hasCustomPrompt="1"/>
          </p:nvPr>
        </p:nvSpPr>
        <p:spPr>
          <a:xfrm>
            <a:off x="715100" y="29026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6"/>
          </p:nvPr>
        </p:nvSpPr>
        <p:spPr>
          <a:xfrm>
            <a:off x="2050814" y="29026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7" hasCustomPrompt="1"/>
          </p:nvPr>
        </p:nvSpPr>
        <p:spPr>
          <a:xfrm>
            <a:off x="715100" y="35803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8"/>
          </p:nvPr>
        </p:nvSpPr>
        <p:spPr>
          <a:xfrm>
            <a:off x="2050814" y="35803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715100" y="641725"/>
            <a:ext cx="3856800" cy="10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715100" y="1548250"/>
            <a:ext cx="3856800" cy="14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715100" y="3449850"/>
            <a:ext cx="3856800" cy="5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CREDITS:</a:t>
            </a:r>
            <a:r>
              <a:rPr lang="en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 This presentation template was created by </a:t>
            </a:r>
            <a:r>
              <a:rPr lang="en" sz="1000" b="1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Slidesgo</a:t>
            </a:r>
            <a:r>
              <a:rPr lang="en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 and includes icons by </a:t>
            </a:r>
            <a:r>
              <a:rPr lang="en" sz="1000" b="1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Flaticon</a:t>
            </a:r>
            <a:r>
              <a:rPr lang="en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, infographics &amp; images by </a:t>
            </a:r>
            <a:r>
              <a:rPr lang="en" sz="1000" b="1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Freepik</a:t>
            </a:r>
            <a:r>
              <a:rPr lang="en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 and content by </a:t>
            </a:r>
            <a:r>
              <a:rPr lang="en" sz="1000" b="1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Eliana Delacour</a:t>
            </a:r>
            <a:endParaRPr sz="1000" b="1">
              <a:solidFill>
                <a:schemeClr val="dk1"/>
              </a:solidFill>
              <a:latin typeface="Gantari"/>
              <a:ea typeface="Gantari"/>
              <a:cs typeface="Gantari"/>
              <a:sym typeface="Ganta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2">
            <a:alphaModFix amt="67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7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700" b="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40131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15100" y="1242400"/>
            <a:ext cx="40131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7151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7150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45720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45719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715100" y="662225"/>
            <a:ext cx="7713900" cy="3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fariaChowdhury/CSE465_GPT2_WeightDistributio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ctrTitle"/>
          </p:nvPr>
        </p:nvSpPr>
        <p:spPr>
          <a:xfrm>
            <a:off x="136685" y="168943"/>
            <a:ext cx="4276800" cy="40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/>
              <a:t>Weight Distribution Before and After Training GPT-2</a:t>
            </a:r>
            <a:endParaRPr sz="3300" dirty="0">
              <a:solidFill>
                <a:schemeClr val="accent3"/>
              </a:solidFill>
            </a:endParaRPr>
          </a:p>
        </p:txBody>
      </p:sp>
      <p:cxnSp>
        <p:nvCxnSpPr>
          <p:cNvPr id="77" name="Google Shape;77;p18"/>
          <p:cNvCxnSpPr/>
          <p:nvPr/>
        </p:nvCxnSpPr>
        <p:spPr>
          <a:xfrm>
            <a:off x="4466175" y="20695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78" name="Google Shape;78;p18"/>
          <p:cNvGrpSpPr/>
          <p:nvPr/>
        </p:nvGrpSpPr>
        <p:grpSpPr>
          <a:xfrm>
            <a:off x="6507498" y="2917498"/>
            <a:ext cx="3524464" cy="4496740"/>
            <a:chOff x="6483100" y="2237750"/>
            <a:chExt cx="898250" cy="1146075"/>
          </a:xfrm>
        </p:grpSpPr>
        <p:sp>
          <p:nvSpPr>
            <p:cNvPr id="79" name="Google Shape;79;p18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8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8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8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8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8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8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8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4" y="40"/>
                    <a:pt x="3694" y="122"/>
                  </a:cubicBezTo>
                  <a:cubicBezTo>
                    <a:pt x="3056" y="249"/>
                    <a:pt x="2561" y="753"/>
                    <a:pt x="2445" y="1392"/>
                  </a:cubicBezTo>
                  <a:lnTo>
                    <a:pt x="2252" y="2468"/>
                  </a:lnTo>
                  <a:lnTo>
                    <a:pt x="2180" y="285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5" y="22762"/>
                  </a:cubicBezTo>
                  <a:cubicBezTo>
                    <a:pt x="7781" y="22901"/>
                    <a:pt x="8058" y="22965"/>
                    <a:pt x="8326" y="22965"/>
                  </a:cubicBezTo>
                  <a:cubicBezTo>
                    <a:pt x="8412" y="22965"/>
                    <a:pt x="8498" y="22958"/>
                    <a:pt x="8582" y="22945"/>
                  </a:cubicBezTo>
                  <a:cubicBezTo>
                    <a:pt x="9466" y="22810"/>
                    <a:pt x="10195" y="21992"/>
                    <a:pt x="10071" y="20982"/>
                  </a:cubicBezTo>
                  <a:cubicBezTo>
                    <a:pt x="10068" y="20972"/>
                    <a:pt x="10068" y="20961"/>
                    <a:pt x="10066" y="20950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8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8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8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8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8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8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8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8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6" y="40"/>
                    <a:pt x="3694" y="122"/>
                  </a:cubicBezTo>
                  <a:cubicBezTo>
                    <a:pt x="3056" y="249"/>
                    <a:pt x="2562" y="753"/>
                    <a:pt x="2445" y="1394"/>
                  </a:cubicBezTo>
                  <a:lnTo>
                    <a:pt x="2252" y="2468"/>
                  </a:lnTo>
                  <a:lnTo>
                    <a:pt x="2182" y="2859"/>
                  </a:lnTo>
                  <a:lnTo>
                    <a:pt x="1671" y="5682"/>
                  </a:lnTo>
                  <a:lnTo>
                    <a:pt x="1465" y="682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7" y="22762"/>
                  </a:cubicBezTo>
                  <a:cubicBezTo>
                    <a:pt x="7783" y="22901"/>
                    <a:pt x="8059" y="22964"/>
                    <a:pt x="8328" y="22964"/>
                  </a:cubicBezTo>
                  <a:cubicBezTo>
                    <a:pt x="8413" y="22964"/>
                    <a:pt x="8498" y="22958"/>
                    <a:pt x="8582" y="22945"/>
                  </a:cubicBezTo>
                  <a:cubicBezTo>
                    <a:pt x="9466" y="22810"/>
                    <a:pt x="10196" y="21992"/>
                    <a:pt x="10071" y="20982"/>
                  </a:cubicBezTo>
                  <a:cubicBezTo>
                    <a:pt x="10069" y="20972"/>
                    <a:pt x="10068" y="20961"/>
                    <a:pt x="10066" y="20949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6980875" y="2790225"/>
              <a:ext cx="400475" cy="397525"/>
            </a:xfrm>
            <a:custGeom>
              <a:avLst/>
              <a:gdLst/>
              <a:ahLst/>
              <a:cxnLst/>
              <a:rect l="l" t="t" r="r" b="b"/>
              <a:pathLst>
                <a:path w="16019" h="15901" extrusionOk="0">
                  <a:moveTo>
                    <a:pt x="5859" y="1"/>
                  </a:moveTo>
                  <a:cubicBezTo>
                    <a:pt x="5417" y="1"/>
                    <a:pt x="5034" y="289"/>
                    <a:pt x="4904" y="699"/>
                  </a:cubicBezTo>
                  <a:cubicBezTo>
                    <a:pt x="4880" y="772"/>
                    <a:pt x="4864" y="849"/>
                    <a:pt x="4858" y="928"/>
                  </a:cubicBezTo>
                  <a:cubicBezTo>
                    <a:pt x="4813" y="1482"/>
                    <a:pt x="5227" y="1968"/>
                    <a:pt x="5781" y="2014"/>
                  </a:cubicBezTo>
                  <a:cubicBezTo>
                    <a:pt x="5798" y="2014"/>
                    <a:pt x="6328" y="2061"/>
                    <a:pt x="7111" y="2221"/>
                  </a:cubicBezTo>
                  <a:lnTo>
                    <a:pt x="7112" y="2221"/>
                  </a:lnTo>
                  <a:cubicBezTo>
                    <a:pt x="7277" y="2255"/>
                    <a:pt x="7453" y="2294"/>
                    <a:pt x="7639" y="2338"/>
                  </a:cubicBezTo>
                  <a:cubicBezTo>
                    <a:pt x="8374" y="2515"/>
                    <a:pt x="9245" y="2782"/>
                    <a:pt x="10104" y="3177"/>
                  </a:cubicBezTo>
                  <a:cubicBezTo>
                    <a:pt x="10249" y="3244"/>
                    <a:pt x="10393" y="3315"/>
                    <a:pt x="10537" y="3389"/>
                  </a:cubicBezTo>
                  <a:cubicBezTo>
                    <a:pt x="11175" y="3719"/>
                    <a:pt x="11790" y="4128"/>
                    <a:pt x="12320" y="4630"/>
                  </a:cubicBezTo>
                  <a:cubicBezTo>
                    <a:pt x="12433" y="4737"/>
                    <a:pt x="12543" y="4849"/>
                    <a:pt x="12647" y="4965"/>
                  </a:cubicBezTo>
                  <a:cubicBezTo>
                    <a:pt x="12724" y="5051"/>
                    <a:pt x="12800" y="5139"/>
                    <a:pt x="12871" y="5230"/>
                  </a:cubicBezTo>
                  <a:cubicBezTo>
                    <a:pt x="13398" y="5892"/>
                    <a:pt x="13735" y="6628"/>
                    <a:pt x="13886" y="7452"/>
                  </a:cubicBezTo>
                  <a:cubicBezTo>
                    <a:pt x="13915" y="7606"/>
                    <a:pt x="13936" y="7762"/>
                    <a:pt x="13953" y="7921"/>
                  </a:cubicBezTo>
                  <a:cubicBezTo>
                    <a:pt x="14003" y="8447"/>
                    <a:pt x="13985" y="9006"/>
                    <a:pt x="13897" y="9603"/>
                  </a:cubicBezTo>
                  <a:cubicBezTo>
                    <a:pt x="13854" y="9890"/>
                    <a:pt x="13801" y="10165"/>
                    <a:pt x="13741" y="10422"/>
                  </a:cubicBezTo>
                  <a:cubicBezTo>
                    <a:pt x="13703" y="10578"/>
                    <a:pt x="13662" y="10730"/>
                    <a:pt x="13618" y="10876"/>
                  </a:cubicBezTo>
                  <a:cubicBezTo>
                    <a:pt x="13386" y="11637"/>
                    <a:pt x="13058" y="12247"/>
                    <a:pt x="12627" y="12712"/>
                  </a:cubicBezTo>
                  <a:cubicBezTo>
                    <a:pt x="12515" y="12837"/>
                    <a:pt x="12394" y="12949"/>
                    <a:pt x="12267" y="13052"/>
                  </a:cubicBezTo>
                  <a:cubicBezTo>
                    <a:pt x="12052" y="13227"/>
                    <a:pt x="11815" y="13373"/>
                    <a:pt x="11558" y="13491"/>
                  </a:cubicBezTo>
                  <a:cubicBezTo>
                    <a:pt x="11140" y="13683"/>
                    <a:pt x="10678" y="13797"/>
                    <a:pt x="10187" y="13847"/>
                  </a:cubicBezTo>
                  <a:cubicBezTo>
                    <a:pt x="10022" y="13864"/>
                    <a:pt x="9855" y="13874"/>
                    <a:pt x="9684" y="13877"/>
                  </a:cubicBezTo>
                  <a:cubicBezTo>
                    <a:pt x="9642" y="13879"/>
                    <a:pt x="9601" y="13879"/>
                    <a:pt x="9557" y="13879"/>
                  </a:cubicBezTo>
                  <a:cubicBezTo>
                    <a:pt x="8771" y="13879"/>
                    <a:pt x="7933" y="13744"/>
                    <a:pt x="7100" y="13532"/>
                  </a:cubicBezTo>
                  <a:cubicBezTo>
                    <a:pt x="6935" y="13489"/>
                    <a:pt x="6768" y="13444"/>
                    <a:pt x="6603" y="13395"/>
                  </a:cubicBezTo>
                  <a:cubicBezTo>
                    <a:pt x="5805" y="13161"/>
                    <a:pt x="5022" y="12865"/>
                    <a:pt x="4310" y="12555"/>
                  </a:cubicBezTo>
                  <a:cubicBezTo>
                    <a:pt x="4154" y="12487"/>
                    <a:pt x="4003" y="12418"/>
                    <a:pt x="3853" y="12350"/>
                  </a:cubicBezTo>
                  <a:cubicBezTo>
                    <a:pt x="3498" y="12187"/>
                    <a:pt x="3165" y="12022"/>
                    <a:pt x="2862" y="11864"/>
                  </a:cubicBezTo>
                  <a:cubicBezTo>
                    <a:pt x="2379" y="11613"/>
                    <a:pt x="1970" y="11378"/>
                    <a:pt x="1665" y="11185"/>
                  </a:cubicBezTo>
                  <a:cubicBezTo>
                    <a:pt x="1602" y="11145"/>
                    <a:pt x="1534" y="11114"/>
                    <a:pt x="1467" y="11090"/>
                  </a:cubicBezTo>
                  <a:cubicBezTo>
                    <a:pt x="1356" y="11050"/>
                    <a:pt x="1242" y="11031"/>
                    <a:pt x="1128" y="11031"/>
                  </a:cubicBezTo>
                  <a:cubicBezTo>
                    <a:pt x="793" y="11031"/>
                    <a:pt x="466" y="11198"/>
                    <a:pt x="275" y="11501"/>
                  </a:cubicBezTo>
                  <a:cubicBezTo>
                    <a:pt x="1" y="11935"/>
                    <a:pt x="101" y="12499"/>
                    <a:pt x="487" y="12817"/>
                  </a:cubicBezTo>
                  <a:cubicBezTo>
                    <a:pt x="520" y="12844"/>
                    <a:pt x="554" y="12868"/>
                    <a:pt x="590" y="12891"/>
                  </a:cubicBezTo>
                  <a:cubicBezTo>
                    <a:pt x="646" y="12926"/>
                    <a:pt x="1667" y="13565"/>
                    <a:pt x="3156" y="14245"/>
                  </a:cubicBezTo>
                  <a:cubicBezTo>
                    <a:pt x="3298" y="14310"/>
                    <a:pt x="3444" y="14375"/>
                    <a:pt x="3594" y="14441"/>
                  </a:cubicBezTo>
                  <a:cubicBezTo>
                    <a:pt x="3931" y="14588"/>
                    <a:pt x="4289" y="14733"/>
                    <a:pt x="4662" y="14874"/>
                  </a:cubicBezTo>
                  <a:cubicBezTo>
                    <a:pt x="5030" y="15012"/>
                    <a:pt x="5389" y="15136"/>
                    <a:pt x="5740" y="15246"/>
                  </a:cubicBezTo>
                  <a:cubicBezTo>
                    <a:pt x="5941" y="15309"/>
                    <a:pt x="6141" y="15368"/>
                    <a:pt x="6337" y="15422"/>
                  </a:cubicBezTo>
                  <a:cubicBezTo>
                    <a:pt x="7496" y="15742"/>
                    <a:pt x="8565" y="15901"/>
                    <a:pt x="9537" y="15901"/>
                  </a:cubicBezTo>
                  <a:cubicBezTo>
                    <a:pt x="9590" y="15901"/>
                    <a:pt x="9643" y="15901"/>
                    <a:pt x="9696" y="15899"/>
                  </a:cubicBezTo>
                  <a:cubicBezTo>
                    <a:pt x="9881" y="15896"/>
                    <a:pt x="10064" y="15887"/>
                    <a:pt x="10242" y="15870"/>
                  </a:cubicBezTo>
                  <a:cubicBezTo>
                    <a:pt x="11031" y="15805"/>
                    <a:pt x="11750" y="15622"/>
                    <a:pt x="12399" y="15324"/>
                  </a:cubicBezTo>
                  <a:cubicBezTo>
                    <a:pt x="12755" y="15160"/>
                    <a:pt x="13086" y="14963"/>
                    <a:pt x="13391" y="14734"/>
                  </a:cubicBezTo>
                  <a:cubicBezTo>
                    <a:pt x="13566" y="14603"/>
                    <a:pt x="13733" y="14460"/>
                    <a:pt x="13891" y="14307"/>
                  </a:cubicBezTo>
                  <a:cubicBezTo>
                    <a:pt x="14559" y="13664"/>
                    <a:pt x="15074" y="12827"/>
                    <a:pt x="15431" y="11808"/>
                  </a:cubicBezTo>
                  <a:cubicBezTo>
                    <a:pt x="15495" y="11629"/>
                    <a:pt x="15552" y="11446"/>
                    <a:pt x="15605" y="11257"/>
                  </a:cubicBezTo>
                  <a:cubicBezTo>
                    <a:pt x="15725" y="10833"/>
                    <a:pt x="15819" y="10378"/>
                    <a:pt x="15890" y="9896"/>
                  </a:cubicBezTo>
                  <a:cubicBezTo>
                    <a:pt x="15990" y="9210"/>
                    <a:pt x="16019" y="8553"/>
                    <a:pt x="15973" y="7924"/>
                  </a:cubicBezTo>
                  <a:cubicBezTo>
                    <a:pt x="15961" y="7740"/>
                    <a:pt x="15942" y="7558"/>
                    <a:pt x="15916" y="7378"/>
                  </a:cubicBezTo>
                  <a:cubicBezTo>
                    <a:pt x="15737" y="6128"/>
                    <a:pt x="15255" y="5001"/>
                    <a:pt x="14474" y="4007"/>
                  </a:cubicBezTo>
                  <a:cubicBezTo>
                    <a:pt x="14465" y="3994"/>
                    <a:pt x="14454" y="3982"/>
                    <a:pt x="14444" y="3968"/>
                  </a:cubicBezTo>
                  <a:cubicBezTo>
                    <a:pt x="14339" y="3838"/>
                    <a:pt x="14230" y="3710"/>
                    <a:pt x="14118" y="3588"/>
                  </a:cubicBezTo>
                  <a:cubicBezTo>
                    <a:pt x="13417" y="2817"/>
                    <a:pt x="12577" y="2211"/>
                    <a:pt x="11709" y="1732"/>
                  </a:cubicBezTo>
                  <a:cubicBezTo>
                    <a:pt x="11575" y="1658"/>
                    <a:pt x="11438" y="1587"/>
                    <a:pt x="11302" y="1517"/>
                  </a:cubicBezTo>
                  <a:lnTo>
                    <a:pt x="11300" y="1517"/>
                  </a:lnTo>
                  <a:cubicBezTo>
                    <a:pt x="10213" y="973"/>
                    <a:pt x="9106" y="620"/>
                    <a:pt x="8182" y="392"/>
                  </a:cubicBezTo>
                  <a:cubicBezTo>
                    <a:pt x="8011" y="351"/>
                    <a:pt x="7845" y="313"/>
                    <a:pt x="7689" y="280"/>
                  </a:cubicBezTo>
                  <a:cubicBezTo>
                    <a:pt x="6706" y="68"/>
                    <a:pt x="6019" y="10"/>
                    <a:pt x="5940" y="4"/>
                  </a:cubicBezTo>
                  <a:cubicBezTo>
                    <a:pt x="5913" y="2"/>
                    <a:pt x="5886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7059750" y="3098975"/>
              <a:ext cx="28900" cy="52275"/>
            </a:xfrm>
            <a:custGeom>
              <a:avLst/>
              <a:gdLst/>
              <a:ahLst/>
              <a:cxnLst/>
              <a:rect l="l" t="t" r="r" b="b"/>
              <a:pathLst>
                <a:path w="1156" h="2091" extrusionOk="0">
                  <a:moveTo>
                    <a:pt x="698" y="0"/>
                  </a:moveTo>
                  <a:cubicBezTo>
                    <a:pt x="696" y="497"/>
                    <a:pt x="572" y="1218"/>
                    <a:pt x="1" y="1895"/>
                  </a:cubicBezTo>
                  <a:cubicBezTo>
                    <a:pt x="143" y="1960"/>
                    <a:pt x="289" y="2025"/>
                    <a:pt x="439" y="2091"/>
                  </a:cubicBezTo>
                  <a:cubicBezTo>
                    <a:pt x="835" y="1585"/>
                    <a:pt x="1017" y="1071"/>
                    <a:pt x="1098" y="658"/>
                  </a:cubicBezTo>
                  <a:cubicBezTo>
                    <a:pt x="1129" y="499"/>
                    <a:pt x="1146" y="346"/>
                    <a:pt x="1155" y="205"/>
                  </a:cubicBezTo>
                  <a:lnTo>
                    <a:pt x="1154" y="205"/>
                  </a:lnTo>
                  <a:cubicBezTo>
                    <a:pt x="999" y="138"/>
                    <a:pt x="846" y="70"/>
                    <a:pt x="698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7124350" y="3125100"/>
              <a:ext cx="35250" cy="50700"/>
            </a:xfrm>
            <a:custGeom>
              <a:avLst/>
              <a:gdLst/>
              <a:ahLst/>
              <a:cxnLst/>
              <a:rect l="l" t="t" r="r" b="b"/>
              <a:pathLst>
                <a:path w="1410" h="2028" extrusionOk="0">
                  <a:moveTo>
                    <a:pt x="864" y="0"/>
                  </a:moveTo>
                  <a:lnTo>
                    <a:pt x="864" y="0"/>
                  </a:lnTo>
                  <a:cubicBezTo>
                    <a:pt x="970" y="343"/>
                    <a:pt x="917" y="711"/>
                    <a:pt x="801" y="1003"/>
                  </a:cubicBezTo>
                  <a:cubicBezTo>
                    <a:pt x="669" y="1324"/>
                    <a:pt x="398" y="1682"/>
                    <a:pt x="1" y="1851"/>
                  </a:cubicBezTo>
                  <a:cubicBezTo>
                    <a:pt x="202" y="1914"/>
                    <a:pt x="402" y="1973"/>
                    <a:pt x="598" y="2027"/>
                  </a:cubicBezTo>
                  <a:cubicBezTo>
                    <a:pt x="866" y="1815"/>
                    <a:pt x="1086" y="1526"/>
                    <a:pt x="1226" y="1174"/>
                  </a:cubicBezTo>
                  <a:cubicBezTo>
                    <a:pt x="1367" y="827"/>
                    <a:pt x="1410" y="470"/>
                    <a:pt x="1363" y="137"/>
                  </a:cubicBezTo>
                  <a:cubicBezTo>
                    <a:pt x="1196" y="94"/>
                    <a:pt x="1029" y="49"/>
                    <a:pt x="86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7223000" y="3136375"/>
              <a:ext cx="20550" cy="51350"/>
            </a:xfrm>
            <a:custGeom>
              <a:avLst/>
              <a:gdLst/>
              <a:ahLst/>
              <a:cxnLst/>
              <a:rect l="l" t="t" r="r" b="b"/>
              <a:pathLst>
                <a:path w="822" h="2054" extrusionOk="0">
                  <a:moveTo>
                    <a:pt x="502" y="1"/>
                  </a:moveTo>
                  <a:cubicBezTo>
                    <a:pt x="337" y="18"/>
                    <a:pt x="170" y="28"/>
                    <a:pt x="1" y="31"/>
                  </a:cubicBezTo>
                  <a:cubicBezTo>
                    <a:pt x="164" y="336"/>
                    <a:pt x="363" y="832"/>
                    <a:pt x="281" y="1367"/>
                  </a:cubicBezTo>
                  <a:cubicBezTo>
                    <a:pt x="245" y="1609"/>
                    <a:pt x="154" y="1838"/>
                    <a:pt x="11" y="2053"/>
                  </a:cubicBezTo>
                  <a:cubicBezTo>
                    <a:pt x="196" y="2050"/>
                    <a:pt x="379" y="2041"/>
                    <a:pt x="557" y="2024"/>
                  </a:cubicBezTo>
                  <a:cubicBezTo>
                    <a:pt x="646" y="1835"/>
                    <a:pt x="707" y="1638"/>
                    <a:pt x="737" y="1432"/>
                  </a:cubicBezTo>
                  <a:lnTo>
                    <a:pt x="738" y="1432"/>
                  </a:lnTo>
                  <a:cubicBezTo>
                    <a:pt x="822" y="875"/>
                    <a:pt x="669" y="366"/>
                    <a:pt x="50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7287525" y="3108050"/>
              <a:ext cx="40625" cy="50550"/>
            </a:xfrm>
            <a:custGeom>
              <a:avLst/>
              <a:gdLst/>
              <a:ahLst/>
              <a:cxnLst/>
              <a:rect l="l" t="t" r="r" b="b"/>
              <a:pathLst>
                <a:path w="1625" h="2022" extrusionOk="0">
                  <a:moveTo>
                    <a:pt x="361" y="1"/>
                  </a:moveTo>
                  <a:cubicBezTo>
                    <a:pt x="249" y="124"/>
                    <a:pt x="128" y="236"/>
                    <a:pt x="1" y="339"/>
                  </a:cubicBezTo>
                  <a:cubicBezTo>
                    <a:pt x="369" y="502"/>
                    <a:pt x="890" y="810"/>
                    <a:pt x="1087" y="1296"/>
                  </a:cubicBezTo>
                  <a:cubicBezTo>
                    <a:pt x="1178" y="1517"/>
                    <a:pt x="1190" y="1759"/>
                    <a:pt x="1125" y="2021"/>
                  </a:cubicBezTo>
                  <a:cubicBezTo>
                    <a:pt x="1300" y="1890"/>
                    <a:pt x="1467" y="1747"/>
                    <a:pt x="1625" y="1594"/>
                  </a:cubicBezTo>
                  <a:cubicBezTo>
                    <a:pt x="1613" y="1432"/>
                    <a:pt x="1576" y="1275"/>
                    <a:pt x="1514" y="1123"/>
                  </a:cubicBezTo>
                  <a:cubicBezTo>
                    <a:pt x="1291" y="572"/>
                    <a:pt x="781" y="213"/>
                    <a:pt x="3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7321300" y="3050775"/>
              <a:ext cx="49725" cy="34675"/>
            </a:xfrm>
            <a:custGeom>
              <a:avLst/>
              <a:gdLst/>
              <a:ahLst/>
              <a:cxnLst/>
              <a:rect l="l" t="t" r="r" b="b"/>
              <a:pathLst>
                <a:path w="1989" h="1387" extrusionOk="0">
                  <a:moveTo>
                    <a:pt x="124" y="0"/>
                  </a:moveTo>
                  <a:cubicBezTo>
                    <a:pt x="86" y="156"/>
                    <a:pt x="45" y="309"/>
                    <a:pt x="1" y="454"/>
                  </a:cubicBezTo>
                  <a:cubicBezTo>
                    <a:pt x="498" y="500"/>
                    <a:pt x="1449" y="683"/>
                    <a:pt x="1814" y="1386"/>
                  </a:cubicBezTo>
                  <a:cubicBezTo>
                    <a:pt x="1878" y="1207"/>
                    <a:pt x="1935" y="1024"/>
                    <a:pt x="1988" y="835"/>
                  </a:cubicBezTo>
                  <a:lnTo>
                    <a:pt x="1987" y="835"/>
                  </a:lnTo>
                  <a:cubicBezTo>
                    <a:pt x="1514" y="303"/>
                    <a:pt x="743" y="70"/>
                    <a:pt x="12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7328025" y="2970225"/>
              <a:ext cx="52200" cy="18150"/>
            </a:xfrm>
            <a:custGeom>
              <a:avLst/>
              <a:gdLst/>
              <a:ahLst/>
              <a:cxnLst/>
              <a:rect l="l" t="t" r="r" b="b"/>
              <a:pathLst>
                <a:path w="2088" h="726" extrusionOk="0">
                  <a:moveTo>
                    <a:pt x="1145" y="0"/>
                  </a:moveTo>
                  <a:cubicBezTo>
                    <a:pt x="702" y="0"/>
                    <a:pt x="302" y="121"/>
                    <a:pt x="0" y="252"/>
                  </a:cubicBezTo>
                  <a:cubicBezTo>
                    <a:pt x="29" y="406"/>
                    <a:pt x="50" y="562"/>
                    <a:pt x="67" y="723"/>
                  </a:cubicBezTo>
                  <a:cubicBezTo>
                    <a:pt x="324" y="595"/>
                    <a:pt x="700" y="457"/>
                    <a:pt x="1125" y="457"/>
                  </a:cubicBezTo>
                  <a:cubicBezTo>
                    <a:pt x="1430" y="457"/>
                    <a:pt x="1759" y="528"/>
                    <a:pt x="2087" y="726"/>
                  </a:cubicBezTo>
                  <a:cubicBezTo>
                    <a:pt x="2075" y="541"/>
                    <a:pt x="2056" y="358"/>
                    <a:pt x="2030" y="178"/>
                  </a:cubicBezTo>
                  <a:cubicBezTo>
                    <a:pt x="1727" y="49"/>
                    <a:pt x="1427" y="0"/>
                    <a:pt x="114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7288850" y="2879900"/>
              <a:ext cx="53875" cy="34500"/>
            </a:xfrm>
            <a:custGeom>
              <a:avLst/>
              <a:gdLst/>
              <a:ahLst/>
              <a:cxnLst/>
              <a:rect l="l" t="t" r="r" b="b"/>
              <a:pathLst>
                <a:path w="2155" h="1380" extrusionOk="0">
                  <a:moveTo>
                    <a:pt x="1799" y="1"/>
                  </a:moveTo>
                  <a:cubicBezTo>
                    <a:pt x="813" y="166"/>
                    <a:pt x="272" y="675"/>
                    <a:pt x="1" y="1043"/>
                  </a:cubicBezTo>
                  <a:cubicBezTo>
                    <a:pt x="114" y="1150"/>
                    <a:pt x="224" y="1262"/>
                    <a:pt x="328" y="1379"/>
                  </a:cubicBezTo>
                  <a:cubicBezTo>
                    <a:pt x="543" y="1058"/>
                    <a:pt x="1064" y="513"/>
                    <a:pt x="2155" y="420"/>
                  </a:cubicBezTo>
                  <a:cubicBezTo>
                    <a:pt x="2146" y="408"/>
                    <a:pt x="2135" y="395"/>
                    <a:pt x="2125" y="382"/>
                  </a:cubicBezTo>
                  <a:cubicBezTo>
                    <a:pt x="2020" y="251"/>
                    <a:pt x="1911" y="123"/>
                    <a:pt x="179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7233450" y="2828150"/>
              <a:ext cx="40175" cy="46825"/>
            </a:xfrm>
            <a:custGeom>
              <a:avLst/>
              <a:gdLst/>
              <a:ahLst/>
              <a:cxnLst/>
              <a:rect l="l" t="t" r="r" b="b"/>
              <a:pathLst>
                <a:path w="1607" h="1873" extrusionOk="0">
                  <a:moveTo>
                    <a:pt x="1197" y="0"/>
                  </a:moveTo>
                  <a:cubicBezTo>
                    <a:pt x="649" y="929"/>
                    <a:pt x="225" y="1428"/>
                    <a:pt x="1" y="1660"/>
                  </a:cubicBezTo>
                  <a:cubicBezTo>
                    <a:pt x="146" y="1728"/>
                    <a:pt x="290" y="1798"/>
                    <a:pt x="434" y="1872"/>
                  </a:cubicBezTo>
                  <a:cubicBezTo>
                    <a:pt x="698" y="1581"/>
                    <a:pt x="1104" y="1068"/>
                    <a:pt x="1606" y="217"/>
                  </a:cubicBezTo>
                  <a:cubicBezTo>
                    <a:pt x="1472" y="141"/>
                    <a:pt x="1335" y="70"/>
                    <a:pt x="119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7158675" y="2797200"/>
              <a:ext cx="30475" cy="51500"/>
            </a:xfrm>
            <a:custGeom>
              <a:avLst/>
              <a:gdLst/>
              <a:ahLst/>
              <a:cxnLst/>
              <a:rect l="l" t="t" r="r" b="b"/>
              <a:pathLst>
                <a:path w="1219" h="2060" extrusionOk="0">
                  <a:moveTo>
                    <a:pt x="577" y="1"/>
                  </a:moveTo>
                  <a:lnTo>
                    <a:pt x="577" y="1"/>
                  </a:lnTo>
                  <a:cubicBezTo>
                    <a:pt x="832" y="1082"/>
                    <a:pt x="282" y="1705"/>
                    <a:pt x="0" y="1942"/>
                  </a:cubicBezTo>
                  <a:cubicBezTo>
                    <a:pt x="165" y="1976"/>
                    <a:pt x="341" y="2015"/>
                    <a:pt x="527" y="2059"/>
                  </a:cubicBezTo>
                  <a:cubicBezTo>
                    <a:pt x="855" y="1688"/>
                    <a:pt x="1218" y="1046"/>
                    <a:pt x="1070" y="114"/>
                  </a:cubicBezTo>
                  <a:cubicBezTo>
                    <a:pt x="899" y="72"/>
                    <a:pt x="733" y="34"/>
                    <a:pt x="577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6971650" y="3048425"/>
              <a:ext cx="64925" cy="77500"/>
            </a:xfrm>
            <a:custGeom>
              <a:avLst/>
              <a:gdLst/>
              <a:ahLst/>
              <a:cxnLst/>
              <a:rect l="l" t="t" r="r" b="b"/>
              <a:pathLst>
                <a:path w="2597" h="3100" extrusionOk="0">
                  <a:moveTo>
                    <a:pt x="1398" y="0"/>
                  </a:moveTo>
                  <a:lnTo>
                    <a:pt x="0" y="2518"/>
                  </a:lnTo>
                  <a:lnTo>
                    <a:pt x="979" y="3061"/>
                  </a:lnTo>
                  <a:cubicBezTo>
                    <a:pt x="1026" y="3087"/>
                    <a:pt x="1079" y="3100"/>
                    <a:pt x="1136" y="3100"/>
                  </a:cubicBezTo>
                  <a:cubicBezTo>
                    <a:pt x="1255" y="3100"/>
                    <a:pt x="1392" y="3046"/>
                    <a:pt x="1535" y="2948"/>
                  </a:cubicBezTo>
                  <a:cubicBezTo>
                    <a:pt x="1545" y="2940"/>
                    <a:pt x="1557" y="2931"/>
                    <a:pt x="1568" y="2922"/>
                  </a:cubicBezTo>
                  <a:cubicBezTo>
                    <a:pt x="1592" y="2905"/>
                    <a:pt x="1616" y="2886"/>
                    <a:pt x="1642" y="2866"/>
                  </a:cubicBezTo>
                  <a:cubicBezTo>
                    <a:pt x="1851" y="2693"/>
                    <a:pt x="2065" y="2433"/>
                    <a:pt x="2240" y="2115"/>
                  </a:cubicBezTo>
                  <a:cubicBezTo>
                    <a:pt x="2259" y="2084"/>
                    <a:pt x="2275" y="2053"/>
                    <a:pt x="2290" y="2022"/>
                  </a:cubicBezTo>
                  <a:cubicBezTo>
                    <a:pt x="2416" y="1777"/>
                    <a:pt x="2501" y="1535"/>
                    <a:pt x="2543" y="1318"/>
                  </a:cubicBezTo>
                  <a:lnTo>
                    <a:pt x="2543" y="1316"/>
                  </a:lnTo>
                  <a:cubicBezTo>
                    <a:pt x="2554" y="1268"/>
                    <a:pt x="2562" y="1221"/>
                    <a:pt x="2566" y="1174"/>
                  </a:cubicBezTo>
                  <a:cubicBezTo>
                    <a:pt x="2566" y="1162"/>
                    <a:pt x="2568" y="1151"/>
                    <a:pt x="2569" y="1139"/>
                  </a:cubicBezTo>
                  <a:cubicBezTo>
                    <a:pt x="2596" y="853"/>
                    <a:pt x="2534" y="632"/>
                    <a:pt x="2377" y="544"/>
                  </a:cubicBezTo>
                  <a:lnTo>
                    <a:pt x="13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6923425" y="3011375"/>
              <a:ext cx="90950" cy="102225"/>
            </a:xfrm>
            <a:custGeom>
              <a:avLst/>
              <a:gdLst/>
              <a:ahLst/>
              <a:cxnLst/>
              <a:rect l="l" t="t" r="r" b="b"/>
              <a:pathLst>
                <a:path w="3638" h="4089" extrusionOk="0">
                  <a:moveTo>
                    <a:pt x="2037" y="1"/>
                  </a:moveTo>
                  <a:lnTo>
                    <a:pt x="1" y="3745"/>
                  </a:lnTo>
                  <a:cubicBezTo>
                    <a:pt x="1" y="3745"/>
                    <a:pt x="510" y="4089"/>
                    <a:pt x="1319" y="4089"/>
                  </a:cubicBezTo>
                  <a:cubicBezTo>
                    <a:pt x="1512" y="4089"/>
                    <a:pt x="1722" y="4069"/>
                    <a:pt x="1946" y="4021"/>
                  </a:cubicBezTo>
                  <a:lnTo>
                    <a:pt x="1952" y="4012"/>
                  </a:lnTo>
                  <a:cubicBezTo>
                    <a:pt x="1993" y="4030"/>
                    <a:pt x="2037" y="4038"/>
                    <a:pt x="2085" y="4038"/>
                  </a:cubicBezTo>
                  <a:cubicBezTo>
                    <a:pt x="2405" y="4038"/>
                    <a:pt x="2862" y="3644"/>
                    <a:pt x="3191" y="3053"/>
                  </a:cubicBezTo>
                  <a:cubicBezTo>
                    <a:pt x="3577" y="2358"/>
                    <a:pt x="3638" y="1655"/>
                    <a:pt x="3327" y="1482"/>
                  </a:cubicBezTo>
                  <a:cubicBezTo>
                    <a:pt x="2905" y="369"/>
                    <a:pt x="2037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6913125" y="3009950"/>
              <a:ext cx="71875" cy="95800"/>
            </a:xfrm>
            <a:custGeom>
              <a:avLst/>
              <a:gdLst/>
              <a:ahLst/>
              <a:cxnLst/>
              <a:rect l="l" t="t" r="r" b="b"/>
              <a:pathLst>
                <a:path w="2875" h="3832" extrusionOk="0">
                  <a:moveTo>
                    <a:pt x="2216" y="0"/>
                  </a:moveTo>
                  <a:cubicBezTo>
                    <a:pt x="1798" y="0"/>
                    <a:pt x="1224" y="453"/>
                    <a:pt x="763" y="1159"/>
                  </a:cubicBezTo>
                  <a:cubicBezTo>
                    <a:pt x="702" y="1253"/>
                    <a:pt x="642" y="1351"/>
                    <a:pt x="586" y="1454"/>
                  </a:cubicBezTo>
                  <a:cubicBezTo>
                    <a:pt x="489" y="1629"/>
                    <a:pt x="405" y="1803"/>
                    <a:pt x="337" y="1974"/>
                  </a:cubicBezTo>
                  <a:cubicBezTo>
                    <a:pt x="1" y="2812"/>
                    <a:pt x="4" y="3563"/>
                    <a:pt x="384" y="3775"/>
                  </a:cubicBezTo>
                  <a:cubicBezTo>
                    <a:pt x="454" y="3813"/>
                    <a:pt x="531" y="3832"/>
                    <a:pt x="616" y="3832"/>
                  </a:cubicBezTo>
                  <a:cubicBezTo>
                    <a:pt x="1002" y="3832"/>
                    <a:pt x="1521" y="3444"/>
                    <a:pt x="1962" y="2830"/>
                  </a:cubicBezTo>
                  <a:cubicBezTo>
                    <a:pt x="2062" y="2689"/>
                    <a:pt x="2158" y="2539"/>
                    <a:pt x="2247" y="2378"/>
                  </a:cubicBezTo>
                  <a:cubicBezTo>
                    <a:pt x="2290" y="2304"/>
                    <a:pt x="2329" y="2228"/>
                    <a:pt x="2364" y="2154"/>
                  </a:cubicBezTo>
                  <a:cubicBezTo>
                    <a:pt x="2829" y="1204"/>
                    <a:pt x="2874" y="294"/>
                    <a:pt x="2449" y="58"/>
                  </a:cubicBezTo>
                  <a:cubicBezTo>
                    <a:pt x="2379" y="19"/>
                    <a:pt x="2301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6917000" y="3019900"/>
              <a:ext cx="51025" cy="72075"/>
            </a:xfrm>
            <a:custGeom>
              <a:avLst/>
              <a:gdLst/>
              <a:ahLst/>
              <a:cxnLst/>
              <a:rect l="l" t="t" r="r" b="b"/>
              <a:pathLst>
                <a:path w="2041" h="2883" extrusionOk="0">
                  <a:moveTo>
                    <a:pt x="1725" y="0"/>
                  </a:moveTo>
                  <a:cubicBezTo>
                    <a:pt x="1369" y="0"/>
                    <a:pt x="861" y="438"/>
                    <a:pt x="497" y="1094"/>
                  </a:cubicBezTo>
                  <a:cubicBezTo>
                    <a:pt x="67" y="1867"/>
                    <a:pt x="0" y="2648"/>
                    <a:pt x="346" y="2841"/>
                  </a:cubicBezTo>
                  <a:cubicBezTo>
                    <a:pt x="397" y="2869"/>
                    <a:pt x="456" y="2883"/>
                    <a:pt x="519" y="2883"/>
                  </a:cubicBezTo>
                  <a:cubicBezTo>
                    <a:pt x="530" y="2883"/>
                    <a:pt x="542" y="2883"/>
                    <a:pt x="553" y="2882"/>
                  </a:cubicBezTo>
                  <a:cubicBezTo>
                    <a:pt x="382" y="2571"/>
                    <a:pt x="490" y="1924"/>
                    <a:pt x="846" y="1284"/>
                  </a:cubicBezTo>
                  <a:cubicBezTo>
                    <a:pt x="1199" y="649"/>
                    <a:pt x="1686" y="216"/>
                    <a:pt x="2041" y="191"/>
                  </a:cubicBezTo>
                  <a:cubicBezTo>
                    <a:pt x="2004" y="126"/>
                    <a:pt x="1957" y="76"/>
                    <a:pt x="1898" y="43"/>
                  </a:cubicBezTo>
                  <a:cubicBezTo>
                    <a:pt x="1846" y="14"/>
                    <a:pt x="1788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6928275" y="3024675"/>
              <a:ext cx="43925" cy="67275"/>
            </a:xfrm>
            <a:custGeom>
              <a:avLst/>
              <a:gdLst/>
              <a:ahLst/>
              <a:cxnLst/>
              <a:rect l="l" t="t" r="r" b="b"/>
              <a:pathLst>
                <a:path w="1757" h="2691" extrusionOk="0">
                  <a:moveTo>
                    <a:pt x="1590" y="0"/>
                  </a:moveTo>
                  <a:cubicBezTo>
                    <a:pt x="1235" y="26"/>
                    <a:pt x="748" y="458"/>
                    <a:pt x="395" y="1093"/>
                  </a:cubicBezTo>
                  <a:cubicBezTo>
                    <a:pt x="378" y="1123"/>
                    <a:pt x="361" y="1155"/>
                    <a:pt x="346" y="1185"/>
                  </a:cubicBezTo>
                  <a:cubicBezTo>
                    <a:pt x="199" y="1467"/>
                    <a:pt x="102" y="1748"/>
                    <a:pt x="55" y="1998"/>
                  </a:cubicBezTo>
                  <a:cubicBezTo>
                    <a:pt x="1" y="2286"/>
                    <a:pt x="16" y="2532"/>
                    <a:pt x="102" y="2691"/>
                  </a:cubicBezTo>
                  <a:cubicBezTo>
                    <a:pt x="310" y="2675"/>
                    <a:pt x="561" y="2522"/>
                    <a:pt x="807" y="2269"/>
                  </a:cubicBezTo>
                  <a:cubicBezTo>
                    <a:pt x="979" y="2091"/>
                    <a:pt x="1149" y="1862"/>
                    <a:pt x="1296" y="1598"/>
                  </a:cubicBezTo>
                  <a:cubicBezTo>
                    <a:pt x="1302" y="1589"/>
                    <a:pt x="1307" y="1580"/>
                    <a:pt x="1311" y="1571"/>
                  </a:cubicBezTo>
                  <a:cubicBezTo>
                    <a:pt x="1655" y="941"/>
                    <a:pt x="1756" y="308"/>
                    <a:pt x="1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890000" y="3015350"/>
              <a:ext cx="84100" cy="43000"/>
            </a:xfrm>
            <a:custGeom>
              <a:avLst/>
              <a:gdLst/>
              <a:ahLst/>
              <a:cxnLst/>
              <a:rect l="l" t="t" r="r" b="b"/>
              <a:pathLst>
                <a:path w="3364" h="1720" extrusionOk="0">
                  <a:moveTo>
                    <a:pt x="1271" y="1"/>
                  </a:moveTo>
                  <a:cubicBezTo>
                    <a:pt x="1158" y="1"/>
                    <a:pt x="1046" y="15"/>
                    <a:pt x="937" y="46"/>
                  </a:cubicBezTo>
                  <a:cubicBezTo>
                    <a:pt x="631" y="136"/>
                    <a:pt x="228" y="396"/>
                    <a:pt x="46" y="1134"/>
                  </a:cubicBezTo>
                  <a:cubicBezTo>
                    <a:pt x="0" y="1322"/>
                    <a:pt x="85" y="1509"/>
                    <a:pt x="243" y="1603"/>
                  </a:cubicBezTo>
                  <a:cubicBezTo>
                    <a:pt x="279" y="1625"/>
                    <a:pt x="317" y="1641"/>
                    <a:pt x="359" y="1652"/>
                  </a:cubicBezTo>
                  <a:cubicBezTo>
                    <a:pt x="394" y="1660"/>
                    <a:pt x="428" y="1664"/>
                    <a:pt x="461" y="1664"/>
                  </a:cubicBezTo>
                  <a:cubicBezTo>
                    <a:pt x="655" y="1664"/>
                    <a:pt x="830" y="1533"/>
                    <a:pt x="877" y="1338"/>
                  </a:cubicBezTo>
                  <a:cubicBezTo>
                    <a:pt x="924" y="1150"/>
                    <a:pt x="1012" y="916"/>
                    <a:pt x="1174" y="869"/>
                  </a:cubicBezTo>
                  <a:cubicBezTo>
                    <a:pt x="1204" y="860"/>
                    <a:pt x="1238" y="856"/>
                    <a:pt x="1274" y="856"/>
                  </a:cubicBezTo>
                  <a:cubicBezTo>
                    <a:pt x="1632" y="856"/>
                    <a:pt x="2247" y="1266"/>
                    <a:pt x="2594" y="1599"/>
                  </a:cubicBezTo>
                  <a:cubicBezTo>
                    <a:pt x="2676" y="1679"/>
                    <a:pt x="2783" y="1719"/>
                    <a:pt x="2890" y="1719"/>
                  </a:cubicBezTo>
                  <a:cubicBezTo>
                    <a:pt x="3002" y="1719"/>
                    <a:pt x="3114" y="1675"/>
                    <a:pt x="3198" y="1588"/>
                  </a:cubicBezTo>
                  <a:cubicBezTo>
                    <a:pt x="3363" y="1419"/>
                    <a:pt x="3357" y="1147"/>
                    <a:pt x="3187" y="982"/>
                  </a:cubicBezTo>
                  <a:cubicBezTo>
                    <a:pt x="3000" y="803"/>
                    <a:pt x="2120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6897800" y="2988950"/>
              <a:ext cx="83900" cy="47800"/>
            </a:xfrm>
            <a:custGeom>
              <a:avLst/>
              <a:gdLst/>
              <a:ahLst/>
              <a:cxnLst/>
              <a:rect l="l" t="t" r="r" b="b"/>
              <a:pathLst>
                <a:path w="3356" h="1912" extrusionOk="0">
                  <a:moveTo>
                    <a:pt x="1271" y="1"/>
                  </a:moveTo>
                  <a:cubicBezTo>
                    <a:pt x="1208" y="1"/>
                    <a:pt x="1145" y="6"/>
                    <a:pt x="1082" y="16"/>
                  </a:cubicBezTo>
                  <a:cubicBezTo>
                    <a:pt x="767" y="68"/>
                    <a:pt x="337" y="278"/>
                    <a:pt x="69" y="989"/>
                  </a:cubicBezTo>
                  <a:cubicBezTo>
                    <a:pt x="0" y="1170"/>
                    <a:pt x="63" y="1367"/>
                    <a:pt x="208" y="1479"/>
                  </a:cubicBezTo>
                  <a:cubicBezTo>
                    <a:pt x="241" y="1505"/>
                    <a:pt x="278" y="1525"/>
                    <a:pt x="319" y="1540"/>
                  </a:cubicBezTo>
                  <a:cubicBezTo>
                    <a:pt x="368" y="1559"/>
                    <a:pt x="419" y="1568"/>
                    <a:pt x="469" y="1568"/>
                  </a:cubicBezTo>
                  <a:cubicBezTo>
                    <a:pt x="642" y="1568"/>
                    <a:pt x="805" y="1462"/>
                    <a:pt x="870" y="1290"/>
                  </a:cubicBezTo>
                  <a:cubicBezTo>
                    <a:pt x="938" y="1110"/>
                    <a:pt x="1055" y="887"/>
                    <a:pt x="1221" y="860"/>
                  </a:cubicBezTo>
                  <a:cubicBezTo>
                    <a:pt x="1238" y="857"/>
                    <a:pt x="1255" y="856"/>
                    <a:pt x="1273" y="856"/>
                  </a:cubicBezTo>
                  <a:cubicBezTo>
                    <a:pt x="1624" y="856"/>
                    <a:pt x="2224" y="1363"/>
                    <a:pt x="2542" y="1754"/>
                  </a:cubicBezTo>
                  <a:cubicBezTo>
                    <a:pt x="2627" y="1857"/>
                    <a:pt x="2750" y="1911"/>
                    <a:pt x="2874" y="1911"/>
                  </a:cubicBezTo>
                  <a:cubicBezTo>
                    <a:pt x="2970" y="1911"/>
                    <a:pt x="3065" y="1879"/>
                    <a:pt x="3145" y="1814"/>
                  </a:cubicBezTo>
                  <a:cubicBezTo>
                    <a:pt x="3328" y="1664"/>
                    <a:pt x="3356" y="1395"/>
                    <a:pt x="3206" y="1213"/>
                  </a:cubicBezTo>
                  <a:cubicBezTo>
                    <a:pt x="3031" y="999"/>
                    <a:pt x="2168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6884925" y="3051625"/>
              <a:ext cx="76150" cy="47575"/>
            </a:xfrm>
            <a:custGeom>
              <a:avLst/>
              <a:gdLst/>
              <a:ahLst/>
              <a:cxnLst/>
              <a:rect l="l" t="t" r="r" b="b"/>
              <a:pathLst>
                <a:path w="3046" h="1903" extrusionOk="0">
                  <a:moveTo>
                    <a:pt x="1343" y="1"/>
                  </a:moveTo>
                  <a:cubicBezTo>
                    <a:pt x="1314" y="1"/>
                    <a:pt x="1284" y="1"/>
                    <a:pt x="1255" y="2"/>
                  </a:cubicBezTo>
                  <a:cubicBezTo>
                    <a:pt x="1015" y="15"/>
                    <a:pt x="784" y="72"/>
                    <a:pt x="582" y="199"/>
                  </a:cubicBezTo>
                  <a:cubicBezTo>
                    <a:pt x="313" y="371"/>
                    <a:pt x="0" y="734"/>
                    <a:pt x="32" y="1493"/>
                  </a:cubicBezTo>
                  <a:cubicBezTo>
                    <a:pt x="40" y="1685"/>
                    <a:pt x="175" y="1843"/>
                    <a:pt x="353" y="1890"/>
                  </a:cubicBezTo>
                  <a:cubicBezTo>
                    <a:pt x="386" y="1897"/>
                    <a:pt x="419" y="1903"/>
                    <a:pt x="455" y="1903"/>
                  </a:cubicBezTo>
                  <a:cubicBezTo>
                    <a:pt x="462" y="1903"/>
                    <a:pt x="470" y="1902"/>
                    <a:pt x="478" y="1902"/>
                  </a:cubicBezTo>
                  <a:cubicBezTo>
                    <a:pt x="715" y="1893"/>
                    <a:pt x="897" y="1693"/>
                    <a:pt x="888" y="1457"/>
                  </a:cubicBezTo>
                  <a:cubicBezTo>
                    <a:pt x="879" y="1263"/>
                    <a:pt x="899" y="1013"/>
                    <a:pt x="1041" y="923"/>
                  </a:cubicBezTo>
                  <a:cubicBezTo>
                    <a:pt x="1052" y="916"/>
                    <a:pt x="1062" y="911"/>
                    <a:pt x="1073" y="905"/>
                  </a:cubicBezTo>
                  <a:cubicBezTo>
                    <a:pt x="1142" y="872"/>
                    <a:pt x="1233" y="857"/>
                    <a:pt x="1338" y="857"/>
                  </a:cubicBezTo>
                  <a:cubicBezTo>
                    <a:pt x="1472" y="857"/>
                    <a:pt x="1628" y="881"/>
                    <a:pt x="1789" y="920"/>
                  </a:cubicBezTo>
                  <a:cubicBezTo>
                    <a:pt x="2048" y="984"/>
                    <a:pt x="2323" y="1085"/>
                    <a:pt x="2541" y="1191"/>
                  </a:cubicBezTo>
                  <a:cubicBezTo>
                    <a:pt x="2713" y="1013"/>
                    <a:pt x="2883" y="784"/>
                    <a:pt x="3030" y="520"/>
                  </a:cubicBezTo>
                  <a:cubicBezTo>
                    <a:pt x="3036" y="511"/>
                    <a:pt x="3041" y="502"/>
                    <a:pt x="3045" y="493"/>
                  </a:cubicBezTo>
                  <a:cubicBezTo>
                    <a:pt x="3033" y="484"/>
                    <a:pt x="3019" y="477"/>
                    <a:pt x="3006" y="469"/>
                  </a:cubicBezTo>
                  <a:cubicBezTo>
                    <a:pt x="2881" y="404"/>
                    <a:pt x="2518" y="224"/>
                    <a:pt x="2080" y="107"/>
                  </a:cubicBezTo>
                  <a:cubicBezTo>
                    <a:pt x="1847" y="45"/>
                    <a:pt x="1593" y="1"/>
                    <a:pt x="1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7010825" y="2790225"/>
              <a:ext cx="370525" cy="397525"/>
            </a:xfrm>
            <a:custGeom>
              <a:avLst/>
              <a:gdLst/>
              <a:ahLst/>
              <a:cxnLst/>
              <a:rect l="l" t="t" r="r" b="b"/>
              <a:pathLst>
                <a:path w="14821" h="15901" extrusionOk="0">
                  <a:moveTo>
                    <a:pt x="4661" y="1"/>
                  </a:moveTo>
                  <a:cubicBezTo>
                    <a:pt x="4219" y="1"/>
                    <a:pt x="3836" y="289"/>
                    <a:pt x="3704" y="699"/>
                  </a:cubicBezTo>
                  <a:cubicBezTo>
                    <a:pt x="4266" y="716"/>
                    <a:pt x="14548" y="1132"/>
                    <a:pt x="13732" y="9188"/>
                  </a:cubicBezTo>
                  <a:cubicBezTo>
                    <a:pt x="13337" y="11384"/>
                    <a:pt x="12717" y="15024"/>
                    <a:pt x="8377" y="15024"/>
                  </a:cubicBezTo>
                  <a:cubicBezTo>
                    <a:pt x="6839" y="15024"/>
                    <a:pt x="4834" y="14567"/>
                    <a:pt x="2206" y="13426"/>
                  </a:cubicBezTo>
                  <a:cubicBezTo>
                    <a:pt x="1667" y="13192"/>
                    <a:pt x="1414" y="12578"/>
                    <a:pt x="1611" y="12023"/>
                  </a:cubicBezTo>
                  <a:cubicBezTo>
                    <a:pt x="1631" y="11969"/>
                    <a:pt x="1649" y="11916"/>
                    <a:pt x="1664" y="11864"/>
                  </a:cubicBezTo>
                  <a:cubicBezTo>
                    <a:pt x="1422" y="11738"/>
                    <a:pt x="1199" y="11616"/>
                    <a:pt x="998" y="11502"/>
                  </a:cubicBezTo>
                  <a:cubicBezTo>
                    <a:pt x="993" y="11549"/>
                    <a:pt x="987" y="11596"/>
                    <a:pt x="976" y="11644"/>
                  </a:cubicBezTo>
                  <a:lnTo>
                    <a:pt x="976" y="11646"/>
                  </a:lnTo>
                  <a:cubicBezTo>
                    <a:pt x="934" y="11863"/>
                    <a:pt x="849" y="12105"/>
                    <a:pt x="723" y="12350"/>
                  </a:cubicBezTo>
                  <a:cubicBezTo>
                    <a:pt x="707" y="12381"/>
                    <a:pt x="690" y="12412"/>
                    <a:pt x="673" y="12443"/>
                  </a:cubicBezTo>
                  <a:cubicBezTo>
                    <a:pt x="498" y="12761"/>
                    <a:pt x="284" y="13021"/>
                    <a:pt x="75" y="13194"/>
                  </a:cubicBezTo>
                  <a:cubicBezTo>
                    <a:pt x="49" y="13214"/>
                    <a:pt x="25" y="13233"/>
                    <a:pt x="1" y="13250"/>
                  </a:cubicBezTo>
                  <a:cubicBezTo>
                    <a:pt x="455" y="13506"/>
                    <a:pt x="1135" y="13870"/>
                    <a:pt x="1958" y="14245"/>
                  </a:cubicBezTo>
                  <a:cubicBezTo>
                    <a:pt x="2100" y="14310"/>
                    <a:pt x="2246" y="14375"/>
                    <a:pt x="2396" y="14441"/>
                  </a:cubicBezTo>
                  <a:cubicBezTo>
                    <a:pt x="2733" y="14588"/>
                    <a:pt x="3091" y="14733"/>
                    <a:pt x="3464" y="14874"/>
                  </a:cubicBezTo>
                  <a:cubicBezTo>
                    <a:pt x="3832" y="15012"/>
                    <a:pt x="4191" y="15136"/>
                    <a:pt x="4542" y="15246"/>
                  </a:cubicBezTo>
                  <a:cubicBezTo>
                    <a:pt x="4743" y="15309"/>
                    <a:pt x="4943" y="15368"/>
                    <a:pt x="5139" y="15422"/>
                  </a:cubicBezTo>
                  <a:cubicBezTo>
                    <a:pt x="6298" y="15742"/>
                    <a:pt x="7367" y="15901"/>
                    <a:pt x="8339" y="15901"/>
                  </a:cubicBezTo>
                  <a:cubicBezTo>
                    <a:pt x="8392" y="15901"/>
                    <a:pt x="8445" y="15901"/>
                    <a:pt x="8498" y="15899"/>
                  </a:cubicBezTo>
                  <a:cubicBezTo>
                    <a:pt x="8683" y="15896"/>
                    <a:pt x="8866" y="15887"/>
                    <a:pt x="9044" y="15870"/>
                  </a:cubicBezTo>
                  <a:cubicBezTo>
                    <a:pt x="9833" y="15805"/>
                    <a:pt x="10552" y="15622"/>
                    <a:pt x="11201" y="15324"/>
                  </a:cubicBezTo>
                  <a:cubicBezTo>
                    <a:pt x="11557" y="15160"/>
                    <a:pt x="11888" y="14963"/>
                    <a:pt x="12193" y="14734"/>
                  </a:cubicBezTo>
                  <a:cubicBezTo>
                    <a:pt x="12368" y="14603"/>
                    <a:pt x="12535" y="14460"/>
                    <a:pt x="12693" y="14307"/>
                  </a:cubicBezTo>
                  <a:cubicBezTo>
                    <a:pt x="13361" y="13664"/>
                    <a:pt x="13876" y="12827"/>
                    <a:pt x="14233" y="11808"/>
                  </a:cubicBezTo>
                  <a:cubicBezTo>
                    <a:pt x="14297" y="11629"/>
                    <a:pt x="14354" y="11446"/>
                    <a:pt x="14407" y="11257"/>
                  </a:cubicBezTo>
                  <a:cubicBezTo>
                    <a:pt x="14527" y="10833"/>
                    <a:pt x="14621" y="10378"/>
                    <a:pt x="14692" y="9896"/>
                  </a:cubicBezTo>
                  <a:cubicBezTo>
                    <a:pt x="14792" y="9210"/>
                    <a:pt x="14821" y="8553"/>
                    <a:pt x="14775" y="7924"/>
                  </a:cubicBezTo>
                  <a:cubicBezTo>
                    <a:pt x="14763" y="7740"/>
                    <a:pt x="14744" y="7558"/>
                    <a:pt x="14718" y="7378"/>
                  </a:cubicBezTo>
                  <a:cubicBezTo>
                    <a:pt x="14539" y="6128"/>
                    <a:pt x="14056" y="5001"/>
                    <a:pt x="13276" y="4007"/>
                  </a:cubicBezTo>
                  <a:cubicBezTo>
                    <a:pt x="13265" y="3994"/>
                    <a:pt x="13256" y="3982"/>
                    <a:pt x="13246" y="3968"/>
                  </a:cubicBezTo>
                  <a:cubicBezTo>
                    <a:pt x="13141" y="3838"/>
                    <a:pt x="13032" y="3710"/>
                    <a:pt x="12920" y="3588"/>
                  </a:cubicBezTo>
                  <a:cubicBezTo>
                    <a:pt x="12219" y="2817"/>
                    <a:pt x="11379" y="2211"/>
                    <a:pt x="10511" y="1734"/>
                  </a:cubicBezTo>
                  <a:cubicBezTo>
                    <a:pt x="10377" y="1658"/>
                    <a:pt x="10240" y="1587"/>
                    <a:pt x="10104" y="1517"/>
                  </a:cubicBezTo>
                  <a:lnTo>
                    <a:pt x="10102" y="1517"/>
                  </a:lnTo>
                  <a:cubicBezTo>
                    <a:pt x="9015" y="973"/>
                    <a:pt x="7908" y="620"/>
                    <a:pt x="6984" y="392"/>
                  </a:cubicBezTo>
                  <a:cubicBezTo>
                    <a:pt x="6813" y="351"/>
                    <a:pt x="6647" y="313"/>
                    <a:pt x="6490" y="280"/>
                  </a:cubicBezTo>
                  <a:cubicBezTo>
                    <a:pt x="5508" y="68"/>
                    <a:pt x="4821" y="10"/>
                    <a:pt x="4742" y="4"/>
                  </a:cubicBezTo>
                  <a:cubicBezTo>
                    <a:pt x="4715" y="2"/>
                    <a:pt x="4688" y="1"/>
                    <a:pt x="46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18"/>
          <p:cNvGrpSpPr/>
          <p:nvPr/>
        </p:nvGrpSpPr>
        <p:grpSpPr>
          <a:xfrm>
            <a:off x="6710076" y="961685"/>
            <a:ext cx="1718823" cy="935599"/>
            <a:chOff x="238125" y="2409350"/>
            <a:chExt cx="760575" cy="414000"/>
          </a:xfrm>
        </p:grpSpPr>
        <p:sp>
          <p:nvSpPr>
            <p:cNvPr id="147" name="Google Shape;147;p18"/>
            <p:cNvSpPr/>
            <p:nvPr/>
          </p:nvSpPr>
          <p:spPr>
            <a:xfrm>
              <a:off x="238125" y="2409350"/>
              <a:ext cx="760575" cy="414000"/>
            </a:xfrm>
            <a:custGeom>
              <a:avLst/>
              <a:gdLst/>
              <a:ahLst/>
              <a:cxnLst/>
              <a:rect l="l" t="t" r="r" b="b"/>
              <a:pathLst>
                <a:path w="30423" h="16560" extrusionOk="0">
                  <a:moveTo>
                    <a:pt x="0" y="1"/>
                  </a:moveTo>
                  <a:lnTo>
                    <a:pt x="0" y="16560"/>
                  </a:lnTo>
                  <a:lnTo>
                    <a:pt x="2330" y="14045"/>
                  </a:lnTo>
                  <a:lnTo>
                    <a:pt x="30423" y="14045"/>
                  </a:lnTo>
                  <a:lnTo>
                    <a:pt x="304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782450" y="2485325"/>
              <a:ext cx="180850" cy="180850"/>
            </a:xfrm>
            <a:custGeom>
              <a:avLst/>
              <a:gdLst/>
              <a:ahLst/>
              <a:cxnLst/>
              <a:rect l="l" t="t" r="r" b="b"/>
              <a:pathLst>
                <a:path w="7234" h="7234" extrusionOk="0">
                  <a:moveTo>
                    <a:pt x="3618" y="0"/>
                  </a:moveTo>
                  <a:cubicBezTo>
                    <a:pt x="1620" y="0"/>
                    <a:pt x="1" y="1620"/>
                    <a:pt x="1" y="3618"/>
                  </a:cubicBezTo>
                  <a:cubicBezTo>
                    <a:pt x="1" y="5614"/>
                    <a:pt x="1620" y="7233"/>
                    <a:pt x="3618" y="7233"/>
                  </a:cubicBezTo>
                  <a:cubicBezTo>
                    <a:pt x="5614" y="7233"/>
                    <a:pt x="7234" y="5614"/>
                    <a:pt x="7234" y="3618"/>
                  </a:cubicBezTo>
                  <a:cubicBezTo>
                    <a:pt x="7234" y="1620"/>
                    <a:pt x="5614" y="0"/>
                    <a:pt x="3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277200" y="2506650"/>
              <a:ext cx="457150" cy="14700"/>
            </a:xfrm>
            <a:custGeom>
              <a:avLst/>
              <a:gdLst/>
              <a:ahLst/>
              <a:cxnLst/>
              <a:rect l="l" t="t" r="r" b="b"/>
              <a:pathLst>
                <a:path w="18286" h="588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8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563575" y="2561025"/>
              <a:ext cx="170775" cy="14750"/>
            </a:xfrm>
            <a:custGeom>
              <a:avLst/>
              <a:gdLst/>
              <a:ahLst/>
              <a:cxnLst/>
              <a:rect l="l" t="t" r="r" b="b"/>
              <a:pathLst>
                <a:path w="6831" h="590" extrusionOk="0">
                  <a:moveTo>
                    <a:pt x="295" y="0"/>
                  </a:moveTo>
                  <a:cubicBezTo>
                    <a:pt x="131" y="0"/>
                    <a:pt x="1" y="132"/>
                    <a:pt x="1" y="294"/>
                  </a:cubicBezTo>
                  <a:cubicBezTo>
                    <a:pt x="1" y="458"/>
                    <a:pt x="133" y="590"/>
                    <a:pt x="295" y="590"/>
                  </a:cubicBezTo>
                  <a:lnTo>
                    <a:pt x="6537" y="590"/>
                  </a:lnTo>
                  <a:cubicBezTo>
                    <a:pt x="6699" y="590"/>
                    <a:pt x="6831" y="458"/>
                    <a:pt x="6831" y="294"/>
                  </a:cubicBezTo>
                  <a:cubicBezTo>
                    <a:pt x="6831" y="132"/>
                    <a:pt x="6699" y="0"/>
                    <a:pt x="6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273525" y="2561025"/>
              <a:ext cx="265250" cy="14750"/>
            </a:xfrm>
            <a:custGeom>
              <a:avLst/>
              <a:gdLst/>
              <a:ahLst/>
              <a:cxnLst/>
              <a:rect l="l" t="t" r="r" b="b"/>
              <a:pathLst>
                <a:path w="10610" h="590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90"/>
                    <a:pt x="294" y="590"/>
                  </a:cubicBezTo>
                  <a:lnTo>
                    <a:pt x="10314" y="590"/>
                  </a:lnTo>
                  <a:cubicBezTo>
                    <a:pt x="10478" y="590"/>
                    <a:pt x="10609" y="458"/>
                    <a:pt x="10609" y="294"/>
                  </a:cubicBezTo>
                  <a:cubicBezTo>
                    <a:pt x="10609" y="132"/>
                    <a:pt x="10478" y="0"/>
                    <a:pt x="1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277200" y="2615400"/>
              <a:ext cx="457150" cy="14725"/>
            </a:xfrm>
            <a:custGeom>
              <a:avLst/>
              <a:gdLst/>
              <a:ahLst/>
              <a:cxnLst/>
              <a:rect l="l" t="t" r="r" b="b"/>
              <a:pathLst>
                <a:path w="18286" h="589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6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6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594675" y="2669775"/>
              <a:ext cx="139675" cy="14725"/>
            </a:xfrm>
            <a:custGeom>
              <a:avLst/>
              <a:gdLst/>
              <a:ahLst/>
              <a:cxnLst/>
              <a:rect l="l" t="t" r="r" b="b"/>
              <a:pathLst>
                <a:path w="5587" h="589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4" y="588"/>
                  </a:cubicBezTo>
                  <a:lnTo>
                    <a:pt x="5293" y="588"/>
                  </a:lnTo>
                  <a:cubicBezTo>
                    <a:pt x="5455" y="588"/>
                    <a:pt x="5587" y="457"/>
                    <a:pt x="5587" y="294"/>
                  </a:cubicBezTo>
                  <a:cubicBezTo>
                    <a:pt x="5587" y="132"/>
                    <a:pt x="5455" y="1"/>
                    <a:pt x="5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385300" y="2669775"/>
              <a:ext cx="185775" cy="14725"/>
            </a:xfrm>
            <a:custGeom>
              <a:avLst/>
              <a:gdLst/>
              <a:ahLst/>
              <a:cxnLst/>
              <a:rect l="l" t="t" r="r" b="b"/>
              <a:pathLst>
                <a:path w="7431" h="589" extrusionOk="0">
                  <a:moveTo>
                    <a:pt x="295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5" y="588"/>
                  </a:cubicBezTo>
                  <a:lnTo>
                    <a:pt x="7135" y="588"/>
                  </a:lnTo>
                  <a:cubicBezTo>
                    <a:pt x="7299" y="588"/>
                    <a:pt x="7430" y="457"/>
                    <a:pt x="7430" y="294"/>
                  </a:cubicBezTo>
                  <a:cubicBezTo>
                    <a:pt x="7430" y="132"/>
                    <a:pt x="7299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779775" y="2543150"/>
              <a:ext cx="189050" cy="65425"/>
            </a:xfrm>
            <a:custGeom>
              <a:avLst/>
              <a:gdLst/>
              <a:ahLst/>
              <a:cxnLst/>
              <a:rect l="l" t="t" r="r" b="b"/>
              <a:pathLst>
                <a:path w="7562" h="2617" extrusionOk="0">
                  <a:moveTo>
                    <a:pt x="673" y="0"/>
                  </a:moveTo>
                  <a:cubicBezTo>
                    <a:pt x="302" y="0"/>
                    <a:pt x="0" y="302"/>
                    <a:pt x="0" y="673"/>
                  </a:cubicBezTo>
                  <a:lnTo>
                    <a:pt x="0" y="1944"/>
                  </a:lnTo>
                  <a:cubicBezTo>
                    <a:pt x="0" y="2315"/>
                    <a:pt x="302" y="2616"/>
                    <a:pt x="673" y="2616"/>
                  </a:cubicBezTo>
                  <a:lnTo>
                    <a:pt x="6889" y="2616"/>
                  </a:lnTo>
                  <a:cubicBezTo>
                    <a:pt x="7260" y="2616"/>
                    <a:pt x="7562" y="2315"/>
                    <a:pt x="7562" y="1944"/>
                  </a:cubicBezTo>
                  <a:lnTo>
                    <a:pt x="7562" y="673"/>
                  </a:lnTo>
                  <a:cubicBezTo>
                    <a:pt x="7562" y="302"/>
                    <a:pt x="7260" y="0"/>
                    <a:pt x="688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786050" y="2549475"/>
              <a:ext cx="176500" cy="52800"/>
            </a:xfrm>
            <a:custGeom>
              <a:avLst/>
              <a:gdLst/>
              <a:ahLst/>
              <a:cxnLst/>
              <a:rect l="l" t="t" r="r" b="b"/>
              <a:pathLst>
                <a:path w="7060" h="2112" extrusionOk="0">
                  <a:moveTo>
                    <a:pt x="422" y="0"/>
                  </a:moveTo>
                  <a:cubicBezTo>
                    <a:pt x="190" y="0"/>
                    <a:pt x="1" y="188"/>
                    <a:pt x="1" y="421"/>
                  </a:cubicBezTo>
                  <a:lnTo>
                    <a:pt x="1" y="1691"/>
                  </a:lnTo>
                  <a:cubicBezTo>
                    <a:pt x="1" y="1923"/>
                    <a:pt x="190" y="2112"/>
                    <a:pt x="422" y="2112"/>
                  </a:cubicBezTo>
                  <a:lnTo>
                    <a:pt x="6638" y="2112"/>
                  </a:lnTo>
                  <a:cubicBezTo>
                    <a:pt x="6872" y="2112"/>
                    <a:pt x="7059" y="1923"/>
                    <a:pt x="7059" y="1691"/>
                  </a:cubicBezTo>
                  <a:lnTo>
                    <a:pt x="7059" y="420"/>
                  </a:lnTo>
                  <a:cubicBezTo>
                    <a:pt x="7059" y="188"/>
                    <a:pt x="6872" y="0"/>
                    <a:pt x="66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897475" y="2569000"/>
              <a:ext cx="45300" cy="18125"/>
            </a:xfrm>
            <a:custGeom>
              <a:avLst/>
              <a:gdLst/>
              <a:ahLst/>
              <a:cxnLst/>
              <a:rect l="l" t="t" r="r" b="b"/>
              <a:pathLst>
                <a:path w="1812" h="725" extrusionOk="0">
                  <a:moveTo>
                    <a:pt x="885" y="1"/>
                  </a:moveTo>
                  <a:cubicBezTo>
                    <a:pt x="567" y="1"/>
                    <a:pt x="268" y="140"/>
                    <a:pt x="64" y="383"/>
                  </a:cubicBezTo>
                  <a:cubicBezTo>
                    <a:pt x="0" y="457"/>
                    <a:pt x="9" y="567"/>
                    <a:pt x="83" y="631"/>
                  </a:cubicBezTo>
                  <a:cubicBezTo>
                    <a:pt x="116" y="659"/>
                    <a:pt x="157" y="672"/>
                    <a:pt x="197" y="672"/>
                  </a:cubicBezTo>
                  <a:cubicBezTo>
                    <a:pt x="247" y="672"/>
                    <a:pt x="297" y="651"/>
                    <a:pt x="332" y="610"/>
                  </a:cubicBezTo>
                  <a:cubicBezTo>
                    <a:pt x="470" y="446"/>
                    <a:pt x="671" y="354"/>
                    <a:pt x="885" y="354"/>
                  </a:cubicBezTo>
                  <a:cubicBezTo>
                    <a:pt x="1115" y="354"/>
                    <a:pt x="1333" y="464"/>
                    <a:pt x="1469" y="652"/>
                  </a:cubicBezTo>
                  <a:cubicBezTo>
                    <a:pt x="1504" y="699"/>
                    <a:pt x="1557" y="725"/>
                    <a:pt x="1612" y="725"/>
                  </a:cubicBezTo>
                  <a:cubicBezTo>
                    <a:pt x="1648" y="725"/>
                    <a:pt x="1684" y="714"/>
                    <a:pt x="1715" y="692"/>
                  </a:cubicBezTo>
                  <a:cubicBezTo>
                    <a:pt x="1794" y="634"/>
                    <a:pt x="1812" y="524"/>
                    <a:pt x="1754" y="445"/>
                  </a:cubicBezTo>
                  <a:cubicBezTo>
                    <a:pt x="1553" y="168"/>
                    <a:pt x="1227" y="1"/>
                    <a:pt x="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805875" y="2569000"/>
              <a:ext cx="45275" cy="18125"/>
            </a:xfrm>
            <a:custGeom>
              <a:avLst/>
              <a:gdLst/>
              <a:ahLst/>
              <a:cxnLst/>
              <a:rect l="l" t="t" r="r" b="b"/>
              <a:pathLst>
                <a:path w="1811" h="725" extrusionOk="0">
                  <a:moveTo>
                    <a:pt x="927" y="1"/>
                  </a:moveTo>
                  <a:cubicBezTo>
                    <a:pt x="583" y="1"/>
                    <a:pt x="259" y="168"/>
                    <a:pt x="56" y="445"/>
                  </a:cubicBezTo>
                  <a:cubicBezTo>
                    <a:pt x="0" y="524"/>
                    <a:pt x="17" y="634"/>
                    <a:pt x="95" y="692"/>
                  </a:cubicBezTo>
                  <a:cubicBezTo>
                    <a:pt x="127" y="714"/>
                    <a:pt x="164" y="725"/>
                    <a:pt x="200" y="725"/>
                  </a:cubicBezTo>
                  <a:cubicBezTo>
                    <a:pt x="255" y="725"/>
                    <a:pt x="308" y="699"/>
                    <a:pt x="342" y="652"/>
                  </a:cubicBezTo>
                  <a:cubicBezTo>
                    <a:pt x="477" y="464"/>
                    <a:pt x="697" y="354"/>
                    <a:pt x="927" y="354"/>
                  </a:cubicBezTo>
                  <a:cubicBezTo>
                    <a:pt x="1141" y="354"/>
                    <a:pt x="1341" y="446"/>
                    <a:pt x="1478" y="610"/>
                  </a:cubicBezTo>
                  <a:cubicBezTo>
                    <a:pt x="1514" y="651"/>
                    <a:pt x="1564" y="672"/>
                    <a:pt x="1614" y="672"/>
                  </a:cubicBezTo>
                  <a:cubicBezTo>
                    <a:pt x="1654" y="672"/>
                    <a:pt x="1694" y="659"/>
                    <a:pt x="1727" y="631"/>
                  </a:cubicBezTo>
                  <a:cubicBezTo>
                    <a:pt x="1801" y="567"/>
                    <a:pt x="1810" y="457"/>
                    <a:pt x="1748" y="383"/>
                  </a:cubicBezTo>
                  <a:cubicBezTo>
                    <a:pt x="1544" y="140"/>
                    <a:pt x="1244" y="1"/>
                    <a:pt x="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18"/>
          <p:cNvGrpSpPr/>
          <p:nvPr/>
        </p:nvGrpSpPr>
        <p:grpSpPr>
          <a:xfrm>
            <a:off x="5464073" y="2460613"/>
            <a:ext cx="1147199" cy="637372"/>
            <a:chOff x="315275" y="3124950"/>
            <a:chExt cx="658175" cy="365675"/>
          </a:xfrm>
        </p:grpSpPr>
        <p:sp>
          <p:nvSpPr>
            <p:cNvPr id="160" name="Google Shape;160;p18"/>
            <p:cNvSpPr/>
            <p:nvPr/>
          </p:nvSpPr>
          <p:spPr>
            <a:xfrm>
              <a:off x="315275" y="3124950"/>
              <a:ext cx="634175" cy="365675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792825" y="3237950"/>
              <a:ext cx="73725" cy="73700"/>
            </a:xfrm>
            <a:custGeom>
              <a:avLst/>
              <a:gdLst/>
              <a:ahLst/>
              <a:cxnLst/>
              <a:rect l="l" t="t" r="r" b="b"/>
              <a:pathLst>
                <a:path w="2949" h="2948" extrusionOk="0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619550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446225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18"/>
          <p:cNvGrpSpPr/>
          <p:nvPr/>
        </p:nvGrpSpPr>
        <p:grpSpPr>
          <a:xfrm flipH="1">
            <a:off x="6333399" y="714161"/>
            <a:ext cx="744001" cy="413322"/>
            <a:chOff x="315275" y="3124950"/>
            <a:chExt cx="658175" cy="365675"/>
          </a:xfrm>
        </p:grpSpPr>
        <p:sp>
          <p:nvSpPr>
            <p:cNvPr id="167" name="Google Shape;167;p18"/>
            <p:cNvSpPr/>
            <p:nvPr/>
          </p:nvSpPr>
          <p:spPr>
            <a:xfrm>
              <a:off x="315275" y="3124950"/>
              <a:ext cx="634175" cy="365675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792825" y="3237950"/>
              <a:ext cx="73725" cy="73700"/>
            </a:xfrm>
            <a:custGeom>
              <a:avLst/>
              <a:gdLst/>
              <a:ahLst/>
              <a:cxnLst/>
              <a:rect l="l" t="t" r="r" b="b"/>
              <a:pathLst>
                <a:path w="2949" h="2948" extrusionOk="0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619550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446225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18"/>
          <p:cNvSpPr/>
          <p:nvPr/>
        </p:nvSpPr>
        <p:spPr>
          <a:xfrm>
            <a:off x="715100" y="4242500"/>
            <a:ext cx="443700" cy="366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4"/>
                </a:solidFill>
              </a:rPr>
              <a:t>(AI)</a:t>
            </a:r>
            <a:endParaRPr sz="1200" b="1">
              <a:solidFill>
                <a:schemeClr val="accent4"/>
              </a:solidFill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6746750" y="1807075"/>
            <a:ext cx="2009100" cy="12006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8"/>
          <p:cNvSpPr txBox="1"/>
          <p:nvPr/>
        </p:nvSpPr>
        <p:spPr>
          <a:xfrm>
            <a:off x="6772088" y="2145775"/>
            <a:ext cx="1958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C27BA0"/>
                </a:solidFill>
                <a:latin typeface="Anaheim"/>
                <a:ea typeface="Anaheim"/>
                <a:cs typeface="Anaheim"/>
                <a:sym typeface="Anaheim"/>
              </a:rPr>
              <a:t>Hi, I’m GPT 2</a:t>
            </a:r>
            <a:endParaRPr sz="2600" b="1">
              <a:solidFill>
                <a:srgbClr val="C27BA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>
            <a:spLocks noGrp="1"/>
          </p:cNvSpPr>
          <p:nvPr>
            <p:ph type="title"/>
          </p:nvPr>
        </p:nvSpPr>
        <p:spPr>
          <a:xfrm>
            <a:off x="650300" y="403950"/>
            <a:ext cx="5038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UNFROZEN, H6 – L1</a:t>
            </a:r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1018"/>
            <a:ext cx="4356417" cy="3465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15;p24">
            <a:extLst>
              <a:ext uri="{FF2B5EF4-FFF2-40B4-BE49-F238E27FC236}">
                <a16:creationId xmlns:a16="http://schemas.microsoft.com/office/drawing/2014/main" id="{7265996B-3C6E-4C8C-A494-B2217E98F1B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185" y="1231018"/>
            <a:ext cx="4348800" cy="34653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AFFB29-CA81-457D-AFB8-B797B7EDB156}"/>
              </a:ext>
            </a:extLst>
          </p:cNvPr>
          <p:cNvSpPr txBox="1"/>
          <p:nvPr/>
        </p:nvSpPr>
        <p:spPr>
          <a:xfrm>
            <a:off x="1188000" y="1238218"/>
            <a:ext cx="128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PRE-TRAINING -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358" y="1273616"/>
            <a:ext cx="4173641" cy="3379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09;p23">
            <a:extLst>
              <a:ext uri="{FF2B5EF4-FFF2-40B4-BE49-F238E27FC236}">
                <a16:creationId xmlns:a16="http://schemas.microsoft.com/office/drawing/2014/main" id="{BFC12B06-3E7C-4BB5-8F20-95EA66BB241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262" y="1331962"/>
            <a:ext cx="4165738" cy="3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620A5F-3C56-4A1E-B2BE-7EA7EFDC2FC1}"/>
              </a:ext>
            </a:extLst>
          </p:cNvPr>
          <p:cNvSpPr txBox="1"/>
          <p:nvPr/>
        </p:nvSpPr>
        <p:spPr>
          <a:xfrm>
            <a:off x="1317600" y="1330000"/>
            <a:ext cx="128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PRE-TRAINING -</a:t>
            </a:r>
          </a:p>
        </p:txBody>
      </p:sp>
      <p:sp>
        <p:nvSpPr>
          <p:cNvPr id="10" name="Google Shape;207;p23">
            <a:extLst>
              <a:ext uri="{FF2B5EF4-FFF2-40B4-BE49-F238E27FC236}">
                <a16:creationId xmlns:a16="http://schemas.microsoft.com/office/drawing/2014/main" id="{539168DD-25A4-483C-84F8-5B6A18C932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0300" y="403950"/>
            <a:ext cx="5038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UNFROZEN, H6 – L2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563900" y="376600"/>
            <a:ext cx="77958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Final Layer (</a:t>
            </a:r>
            <a:r>
              <a:rPr lang="en-US" dirty="0">
                <a:solidFill>
                  <a:schemeClr val="accent3"/>
                </a:solidFill>
              </a:rPr>
              <a:t>UNFROZEN</a:t>
            </a:r>
            <a:r>
              <a:rPr lang="en" dirty="0">
                <a:solidFill>
                  <a:schemeClr val="accent3"/>
                </a:solidFill>
              </a:rPr>
              <a:t>)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85" y="1265200"/>
            <a:ext cx="4173642" cy="3325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1158" y="1265200"/>
            <a:ext cx="4173642" cy="332575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A65D46-051A-4623-911C-7CD3E792DCCE}"/>
              </a:ext>
            </a:extLst>
          </p:cNvPr>
          <p:cNvSpPr txBox="1"/>
          <p:nvPr/>
        </p:nvSpPr>
        <p:spPr>
          <a:xfrm>
            <a:off x="1173600" y="1265200"/>
            <a:ext cx="128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PRE-TRAINING -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00" y="76200"/>
            <a:ext cx="7997397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925" y="0"/>
            <a:ext cx="5574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715050" y="303825"/>
            <a:ext cx="7713900" cy="13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3"/>
                </a:solidFill>
              </a:rPr>
              <a:t>Why is Understanding Weight Distribution in GPT 2 Important?</a:t>
            </a:r>
            <a:endParaRPr sz="3600" dirty="0">
              <a:solidFill>
                <a:schemeClr val="accent3"/>
              </a:solidFill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823850" y="1702725"/>
            <a:ext cx="76050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Wingdings" panose="05000000000000000000" pitchFamily="2" charset="2"/>
              <a:buChar char="Ø"/>
            </a:pPr>
            <a:r>
              <a:rPr lang="en" sz="1700" dirty="0">
                <a:solidFill>
                  <a:schemeClr val="accent1"/>
                </a:solidFill>
                <a:latin typeface="Golos Text"/>
                <a:ea typeface="Golos Text"/>
                <a:cs typeface="Golos Text"/>
                <a:sym typeface="Golos Text"/>
              </a:rPr>
              <a:t>Model Initialization and Training</a:t>
            </a:r>
            <a:r>
              <a:rPr lang="en" sz="1700" dirty="0">
                <a:latin typeface="Golos Text"/>
                <a:ea typeface="Golos Text"/>
                <a:cs typeface="Golos Text"/>
                <a:sym typeface="Golos Text"/>
              </a:rPr>
              <a:t> - </a:t>
            </a:r>
            <a:endParaRPr sz="1700" dirty="0">
              <a:latin typeface="Golos Text"/>
              <a:ea typeface="Golos Text"/>
              <a:cs typeface="Golos Text"/>
              <a:sym typeface="Golos Text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Golos Text"/>
              <a:buAutoNum type="alphaLcPeriod"/>
            </a:pPr>
            <a:r>
              <a:rPr lang="en" sz="1700" dirty="0">
                <a:latin typeface="Golos Text"/>
                <a:ea typeface="Golos Text"/>
                <a:cs typeface="Golos Text"/>
                <a:sym typeface="Golos Text"/>
              </a:rPr>
              <a:t>Check if weights are initialized properly </a:t>
            </a:r>
            <a:endParaRPr sz="1700" dirty="0">
              <a:latin typeface="Golos Text"/>
              <a:ea typeface="Golos Text"/>
              <a:cs typeface="Golos Text"/>
              <a:sym typeface="Golos Text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Golos Text"/>
              <a:buAutoNum type="alphaLcPeriod"/>
            </a:pPr>
            <a:r>
              <a:rPr lang="en" sz="1700" dirty="0">
                <a:latin typeface="Golos Text"/>
                <a:ea typeface="Golos Text"/>
                <a:cs typeface="Golos Text"/>
                <a:sym typeface="Golos Text"/>
              </a:rPr>
              <a:t>Check if there are any biases or imbalances in initial weights</a:t>
            </a:r>
            <a:endParaRPr lang="en-US" sz="1700" dirty="0">
              <a:latin typeface="Golos Text"/>
              <a:ea typeface="Golos Text"/>
              <a:cs typeface="Golos Text"/>
              <a:sym typeface="Golos Tex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latin typeface="Golos Text"/>
              <a:ea typeface="Golos Text"/>
              <a:cs typeface="Golos Text"/>
              <a:sym typeface="Golos Tex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accent1"/>
                </a:solidFill>
                <a:latin typeface="Golos Text"/>
                <a:ea typeface="Golos Text"/>
                <a:cs typeface="Golos Text"/>
                <a:sym typeface="Golos Text"/>
              </a:rPr>
              <a:t>Weight Scaling and Normalization</a:t>
            </a:r>
            <a:r>
              <a:rPr lang="en-US" sz="1700" dirty="0">
                <a:latin typeface="Golos Text"/>
                <a:ea typeface="Golos Text"/>
                <a:cs typeface="Golos Text"/>
                <a:sym typeface="Golos Text"/>
              </a:rPr>
              <a:t> -</a:t>
            </a: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Golos Text"/>
              <a:buAutoNum type="alphaLcPeriod"/>
            </a:pPr>
            <a:r>
              <a:rPr lang="en" sz="1700" dirty="0">
                <a:latin typeface="Golos Text"/>
                <a:ea typeface="Golos Text"/>
                <a:cs typeface="Golos Text"/>
                <a:sym typeface="Golos Text"/>
              </a:rPr>
              <a:t>Layer normalization is used to standardize hidden state.</a:t>
            </a:r>
            <a:endParaRPr sz="1700" dirty="0">
              <a:latin typeface="Golos Text"/>
              <a:ea typeface="Golos Text"/>
              <a:cs typeface="Golos Text"/>
              <a:sym typeface="Golos Text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Golos Text"/>
              <a:buAutoNum type="alphaLcPeriod"/>
            </a:pPr>
            <a:r>
              <a:rPr lang="en" sz="1700" dirty="0">
                <a:latin typeface="Golos Text"/>
                <a:ea typeface="Golos Text"/>
                <a:cs typeface="Golos Text"/>
                <a:sym typeface="Golos Text"/>
              </a:rPr>
              <a:t>Is there any outlier or not?</a:t>
            </a:r>
            <a:endParaRPr sz="1700" dirty="0">
              <a:latin typeface="Golos Text"/>
              <a:ea typeface="Golos Text"/>
              <a:cs typeface="Golos Text"/>
              <a:sym typeface="Golos Tex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Golos Text"/>
              <a:ea typeface="Golos Text"/>
              <a:cs typeface="Golos Text"/>
              <a:sym typeface="Golos Tex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Wingdings" panose="05000000000000000000" pitchFamily="2" charset="2"/>
              <a:buChar char="Ø"/>
            </a:pPr>
            <a:r>
              <a:rPr lang="en" sz="1700" dirty="0">
                <a:solidFill>
                  <a:schemeClr val="accent1"/>
                </a:solidFill>
                <a:latin typeface="Golos Text"/>
                <a:ea typeface="Golos Text"/>
                <a:cs typeface="Golos Text"/>
                <a:sym typeface="Golos Text"/>
              </a:rPr>
              <a:t>Convergence</a:t>
            </a:r>
            <a:r>
              <a:rPr lang="en" sz="1700" dirty="0">
                <a:latin typeface="Golos Text"/>
                <a:ea typeface="Golos Text"/>
                <a:cs typeface="Golos Text"/>
                <a:sym typeface="Golos Text"/>
              </a:rPr>
              <a:t> - </a:t>
            </a:r>
            <a:endParaRPr sz="1700" dirty="0">
              <a:latin typeface="Golos Text"/>
              <a:ea typeface="Golos Text"/>
              <a:cs typeface="Golos Text"/>
              <a:sym typeface="Golos Text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Golos Text"/>
              <a:buAutoNum type="alphaLcPeriod"/>
            </a:pPr>
            <a:r>
              <a:rPr lang="en" sz="1700" dirty="0">
                <a:latin typeface="Golos Text"/>
                <a:ea typeface="Golos Text"/>
                <a:cs typeface="Golos Text"/>
                <a:sym typeface="Golos Text"/>
              </a:rPr>
              <a:t>In L2’s, weights are more converged than L1’s.</a:t>
            </a:r>
            <a:endParaRPr sz="1700" dirty="0">
              <a:latin typeface="Golos Text"/>
              <a:ea typeface="Golos Text"/>
              <a:cs typeface="Golos Text"/>
              <a:sym typeface="Golos Text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Golos Text"/>
              <a:buAutoNum type="alphaLcPeriod"/>
            </a:pPr>
            <a:r>
              <a:rPr lang="en" sz="1700" dirty="0">
                <a:latin typeface="Golos Text"/>
                <a:ea typeface="Golos Text"/>
                <a:cs typeface="Golos Text"/>
                <a:sym typeface="Golos Text"/>
              </a:rPr>
              <a:t>The pre-trained and post-trained FL’s</a:t>
            </a:r>
            <a:endParaRPr sz="1700" dirty="0"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>
            <a:spLocks noGrp="1"/>
          </p:cNvSpPr>
          <p:nvPr>
            <p:ph type="title"/>
          </p:nvPr>
        </p:nvSpPr>
        <p:spPr>
          <a:xfrm>
            <a:off x="146325" y="945425"/>
            <a:ext cx="2951100" cy="85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3"/>
                </a:solidFill>
              </a:rPr>
              <a:t>Thank You!</a:t>
            </a:r>
            <a:endParaRPr sz="4000">
              <a:solidFill>
                <a:schemeClr val="accent3"/>
              </a:solidFill>
            </a:endParaRPr>
          </a:p>
        </p:txBody>
      </p:sp>
      <p:sp>
        <p:nvSpPr>
          <p:cNvPr id="245" name="Google Shape;245;p29"/>
          <p:cNvSpPr txBox="1"/>
          <p:nvPr/>
        </p:nvSpPr>
        <p:spPr>
          <a:xfrm>
            <a:off x="-1" y="3028200"/>
            <a:ext cx="1989171" cy="20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All Histrograms available here: </a:t>
            </a:r>
            <a:r>
              <a:rPr lang="en" sz="1600" u="sng" dirty="0">
                <a:solidFill>
                  <a:schemeClr val="accent1"/>
                </a:solidFill>
                <a:latin typeface="Golos Text"/>
                <a:ea typeface="Golos Text"/>
                <a:cs typeface="Golos Text"/>
                <a:sym typeface="Golos Tex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https://github.com/AsfariaChowdhury/CSE465_GPT2_WeightDistribution</a:t>
            </a:r>
            <a:endParaRPr lang="en" sz="1600" u="sng" dirty="0">
              <a:solidFill>
                <a:schemeClr val="accent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grpSp>
        <p:nvGrpSpPr>
          <p:cNvPr id="246" name="Google Shape;246;p29"/>
          <p:cNvGrpSpPr/>
          <p:nvPr/>
        </p:nvGrpSpPr>
        <p:grpSpPr>
          <a:xfrm>
            <a:off x="3421488" y="593973"/>
            <a:ext cx="1732082" cy="1375649"/>
            <a:chOff x="2735825" y="2251925"/>
            <a:chExt cx="1386775" cy="1101400"/>
          </a:xfrm>
        </p:grpSpPr>
        <p:sp>
          <p:nvSpPr>
            <p:cNvPr id="247" name="Google Shape;247;p29"/>
            <p:cNvSpPr/>
            <p:nvPr/>
          </p:nvSpPr>
          <p:spPr>
            <a:xfrm>
              <a:off x="3436875" y="2721175"/>
              <a:ext cx="551875" cy="126275"/>
            </a:xfrm>
            <a:custGeom>
              <a:avLst/>
              <a:gdLst/>
              <a:ahLst/>
              <a:cxnLst/>
              <a:rect l="l" t="t" r="r" b="b"/>
              <a:pathLst>
                <a:path w="22075" h="5051" extrusionOk="0">
                  <a:moveTo>
                    <a:pt x="1253" y="0"/>
                  </a:moveTo>
                  <a:lnTo>
                    <a:pt x="1" y="1689"/>
                  </a:lnTo>
                  <a:lnTo>
                    <a:pt x="2" y="1689"/>
                  </a:lnTo>
                  <a:cubicBezTo>
                    <a:pt x="587" y="2124"/>
                    <a:pt x="1206" y="2517"/>
                    <a:pt x="1858" y="2869"/>
                  </a:cubicBezTo>
                  <a:cubicBezTo>
                    <a:pt x="2736" y="3343"/>
                    <a:pt x="3674" y="3741"/>
                    <a:pt x="4666" y="4063"/>
                  </a:cubicBezTo>
                  <a:cubicBezTo>
                    <a:pt x="4796" y="4105"/>
                    <a:pt x="4928" y="4146"/>
                    <a:pt x="5060" y="4185"/>
                  </a:cubicBezTo>
                  <a:cubicBezTo>
                    <a:pt x="5687" y="4373"/>
                    <a:pt x="6334" y="4529"/>
                    <a:pt x="7002" y="4656"/>
                  </a:cubicBezTo>
                  <a:cubicBezTo>
                    <a:pt x="7086" y="4671"/>
                    <a:pt x="7170" y="4687"/>
                    <a:pt x="7255" y="4702"/>
                  </a:cubicBezTo>
                  <a:cubicBezTo>
                    <a:pt x="7306" y="4711"/>
                    <a:pt x="7358" y="4720"/>
                    <a:pt x="7409" y="4729"/>
                  </a:cubicBezTo>
                  <a:cubicBezTo>
                    <a:pt x="8151" y="4855"/>
                    <a:pt x="8919" y="4943"/>
                    <a:pt x="9708" y="4994"/>
                  </a:cubicBezTo>
                  <a:cubicBezTo>
                    <a:pt x="9854" y="5005"/>
                    <a:pt x="9999" y="5012"/>
                    <a:pt x="10146" y="5018"/>
                  </a:cubicBezTo>
                  <a:cubicBezTo>
                    <a:pt x="10558" y="5039"/>
                    <a:pt x="10976" y="5050"/>
                    <a:pt x="11400" y="5050"/>
                  </a:cubicBezTo>
                  <a:cubicBezTo>
                    <a:pt x="11886" y="5050"/>
                    <a:pt x="12379" y="5036"/>
                    <a:pt x="12877" y="5011"/>
                  </a:cubicBezTo>
                  <a:cubicBezTo>
                    <a:pt x="13009" y="5003"/>
                    <a:pt x="13141" y="4996"/>
                    <a:pt x="13274" y="4986"/>
                  </a:cubicBezTo>
                  <a:cubicBezTo>
                    <a:pt x="13645" y="4962"/>
                    <a:pt x="14019" y="4930"/>
                    <a:pt x="14396" y="4893"/>
                  </a:cubicBezTo>
                  <a:cubicBezTo>
                    <a:pt x="14939" y="4838"/>
                    <a:pt x="15463" y="4770"/>
                    <a:pt x="15966" y="4694"/>
                  </a:cubicBezTo>
                  <a:cubicBezTo>
                    <a:pt x="16108" y="4673"/>
                    <a:pt x="16250" y="4652"/>
                    <a:pt x="16391" y="4629"/>
                  </a:cubicBezTo>
                  <a:cubicBezTo>
                    <a:pt x="17350" y="4471"/>
                    <a:pt x="18226" y="4288"/>
                    <a:pt x="18986" y="4105"/>
                  </a:cubicBezTo>
                  <a:cubicBezTo>
                    <a:pt x="19139" y="4069"/>
                    <a:pt x="19289" y="4031"/>
                    <a:pt x="19431" y="3994"/>
                  </a:cubicBezTo>
                  <a:cubicBezTo>
                    <a:pt x="21011" y="3593"/>
                    <a:pt x="22000" y="3223"/>
                    <a:pt x="22074" y="3196"/>
                  </a:cubicBezTo>
                  <a:lnTo>
                    <a:pt x="21746" y="2328"/>
                  </a:lnTo>
                  <a:lnTo>
                    <a:pt x="21702" y="2212"/>
                  </a:lnTo>
                  <a:lnTo>
                    <a:pt x="21331" y="1228"/>
                  </a:lnTo>
                  <a:cubicBezTo>
                    <a:pt x="21297" y="1241"/>
                    <a:pt x="20364" y="1586"/>
                    <a:pt x="18872" y="1965"/>
                  </a:cubicBezTo>
                  <a:cubicBezTo>
                    <a:pt x="18739" y="1998"/>
                    <a:pt x="18601" y="2033"/>
                    <a:pt x="18459" y="2066"/>
                  </a:cubicBezTo>
                  <a:cubicBezTo>
                    <a:pt x="17804" y="2224"/>
                    <a:pt x="17062" y="2381"/>
                    <a:pt x="16252" y="2519"/>
                  </a:cubicBezTo>
                  <a:cubicBezTo>
                    <a:pt x="16108" y="2543"/>
                    <a:pt x="15960" y="2567"/>
                    <a:pt x="15811" y="2590"/>
                  </a:cubicBezTo>
                  <a:cubicBezTo>
                    <a:pt x="15275" y="2674"/>
                    <a:pt x="14714" y="2748"/>
                    <a:pt x="14133" y="2805"/>
                  </a:cubicBezTo>
                  <a:cubicBezTo>
                    <a:pt x="13968" y="2822"/>
                    <a:pt x="13798" y="2839"/>
                    <a:pt x="13627" y="2852"/>
                  </a:cubicBezTo>
                  <a:cubicBezTo>
                    <a:pt x="13478" y="2864"/>
                    <a:pt x="13329" y="2876"/>
                    <a:pt x="13176" y="2886"/>
                  </a:cubicBezTo>
                  <a:cubicBezTo>
                    <a:pt x="12623" y="2922"/>
                    <a:pt x="12045" y="2944"/>
                    <a:pt x="11448" y="2944"/>
                  </a:cubicBezTo>
                  <a:cubicBezTo>
                    <a:pt x="11051" y="2944"/>
                    <a:pt x="10646" y="2934"/>
                    <a:pt x="10235" y="2913"/>
                  </a:cubicBezTo>
                  <a:cubicBezTo>
                    <a:pt x="10101" y="2907"/>
                    <a:pt x="9964" y="2898"/>
                    <a:pt x="9828" y="2890"/>
                  </a:cubicBezTo>
                  <a:cubicBezTo>
                    <a:pt x="9154" y="2843"/>
                    <a:pt x="8466" y="2766"/>
                    <a:pt x="7776" y="2649"/>
                  </a:cubicBezTo>
                  <a:cubicBezTo>
                    <a:pt x="7644" y="2628"/>
                    <a:pt x="7512" y="2604"/>
                    <a:pt x="7382" y="2580"/>
                  </a:cubicBezTo>
                  <a:cubicBezTo>
                    <a:pt x="6832" y="2475"/>
                    <a:pt x="6281" y="2345"/>
                    <a:pt x="5732" y="2184"/>
                  </a:cubicBezTo>
                  <a:cubicBezTo>
                    <a:pt x="5600" y="2146"/>
                    <a:pt x="5469" y="2105"/>
                    <a:pt x="5338" y="2063"/>
                  </a:cubicBezTo>
                  <a:cubicBezTo>
                    <a:pt x="3916" y="1609"/>
                    <a:pt x="2526" y="944"/>
                    <a:pt x="125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3947100" y="2742375"/>
              <a:ext cx="52375" cy="73975"/>
            </a:xfrm>
            <a:custGeom>
              <a:avLst/>
              <a:gdLst/>
              <a:ahLst/>
              <a:cxnLst/>
              <a:rect l="l" t="t" r="r" b="b"/>
              <a:pathLst>
                <a:path w="2095" h="2959" extrusionOk="0">
                  <a:moveTo>
                    <a:pt x="1397" y="0"/>
                  </a:moveTo>
                  <a:lnTo>
                    <a:pt x="355" y="271"/>
                  </a:lnTo>
                  <a:cubicBezTo>
                    <a:pt x="189" y="315"/>
                    <a:pt x="78" y="506"/>
                    <a:pt x="34" y="780"/>
                  </a:cubicBezTo>
                  <a:cubicBezTo>
                    <a:pt x="25" y="833"/>
                    <a:pt x="17" y="891"/>
                    <a:pt x="14" y="950"/>
                  </a:cubicBezTo>
                  <a:lnTo>
                    <a:pt x="14" y="952"/>
                  </a:lnTo>
                  <a:cubicBezTo>
                    <a:pt x="1" y="1164"/>
                    <a:pt x="22" y="1409"/>
                    <a:pt x="81" y="1668"/>
                  </a:cubicBezTo>
                  <a:cubicBezTo>
                    <a:pt x="89" y="1700"/>
                    <a:pt x="96" y="1733"/>
                    <a:pt x="105" y="1766"/>
                  </a:cubicBezTo>
                  <a:cubicBezTo>
                    <a:pt x="119" y="1816"/>
                    <a:pt x="133" y="1866"/>
                    <a:pt x="148" y="1915"/>
                  </a:cubicBezTo>
                  <a:cubicBezTo>
                    <a:pt x="234" y="2189"/>
                    <a:pt x="351" y="2428"/>
                    <a:pt x="482" y="2609"/>
                  </a:cubicBezTo>
                  <a:cubicBezTo>
                    <a:pt x="508" y="2645"/>
                    <a:pt x="535" y="2680"/>
                    <a:pt x="563" y="2710"/>
                  </a:cubicBezTo>
                  <a:cubicBezTo>
                    <a:pt x="564" y="2713"/>
                    <a:pt x="566" y="2713"/>
                    <a:pt x="566" y="2715"/>
                  </a:cubicBezTo>
                  <a:cubicBezTo>
                    <a:pt x="701" y="2870"/>
                    <a:pt x="846" y="2958"/>
                    <a:pt x="980" y="2958"/>
                  </a:cubicBezTo>
                  <a:cubicBezTo>
                    <a:pt x="1004" y="2958"/>
                    <a:pt x="1028" y="2956"/>
                    <a:pt x="1052" y="2949"/>
                  </a:cubicBezTo>
                  <a:lnTo>
                    <a:pt x="2094" y="2678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3970975" y="2715625"/>
              <a:ext cx="74850" cy="101600"/>
            </a:xfrm>
            <a:custGeom>
              <a:avLst/>
              <a:gdLst/>
              <a:ahLst/>
              <a:cxnLst/>
              <a:rect l="l" t="t" r="r" b="b"/>
              <a:pathLst>
                <a:path w="2994" h="4064" extrusionOk="0">
                  <a:moveTo>
                    <a:pt x="1998" y="1"/>
                  </a:moveTo>
                  <a:cubicBezTo>
                    <a:pt x="1998" y="1"/>
                    <a:pt x="1103" y="136"/>
                    <a:pt x="442" y="1070"/>
                  </a:cubicBezTo>
                  <a:cubicBezTo>
                    <a:pt x="112" y="1157"/>
                    <a:pt x="0" y="1826"/>
                    <a:pt x="192" y="2565"/>
                  </a:cubicBezTo>
                  <a:lnTo>
                    <a:pt x="191" y="2565"/>
                  </a:lnTo>
                  <a:cubicBezTo>
                    <a:pt x="370" y="3252"/>
                    <a:pt x="749" y="3758"/>
                    <a:pt x="1067" y="3758"/>
                  </a:cubicBezTo>
                  <a:cubicBezTo>
                    <a:pt x="1083" y="3758"/>
                    <a:pt x="1099" y="3757"/>
                    <a:pt x="1115" y="3754"/>
                  </a:cubicBezTo>
                  <a:lnTo>
                    <a:pt x="1116" y="3765"/>
                  </a:lnTo>
                  <a:cubicBezTo>
                    <a:pt x="1585" y="4000"/>
                    <a:pt x="2017" y="4064"/>
                    <a:pt x="2349" y="4064"/>
                  </a:cubicBezTo>
                  <a:cubicBezTo>
                    <a:pt x="2742" y="4064"/>
                    <a:pt x="2993" y="3974"/>
                    <a:pt x="2993" y="3974"/>
                  </a:cubicBezTo>
                  <a:lnTo>
                    <a:pt x="1998" y="1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4005200" y="2715300"/>
              <a:ext cx="56175" cy="99575"/>
            </a:xfrm>
            <a:custGeom>
              <a:avLst/>
              <a:gdLst/>
              <a:ahLst/>
              <a:cxnLst/>
              <a:rect l="l" t="t" r="r" b="b"/>
              <a:pathLst>
                <a:path w="2247" h="3983" extrusionOk="0">
                  <a:moveTo>
                    <a:pt x="736" y="0"/>
                  </a:moveTo>
                  <a:cubicBezTo>
                    <a:pt x="700" y="0"/>
                    <a:pt x="664" y="5"/>
                    <a:pt x="629" y="14"/>
                  </a:cubicBezTo>
                  <a:cubicBezTo>
                    <a:pt x="176" y="132"/>
                    <a:pt x="0" y="991"/>
                    <a:pt x="205" y="1986"/>
                  </a:cubicBezTo>
                  <a:cubicBezTo>
                    <a:pt x="220" y="2063"/>
                    <a:pt x="238" y="2142"/>
                    <a:pt x="259" y="2221"/>
                  </a:cubicBezTo>
                  <a:cubicBezTo>
                    <a:pt x="303" y="2394"/>
                    <a:pt x="356" y="2556"/>
                    <a:pt x="417" y="2710"/>
                  </a:cubicBezTo>
                  <a:cubicBezTo>
                    <a:pt x="709" y="3467"/>
                    <a:pt x="1161" y="3982"/>
                    <a:pt x="1551" y="3982"/>
                  </a:cubicBezTo>
                  <a:cubicBezTo>
                    <a:pt x="1587" y="3982"/>
                    <a:pt x="1622" y="3978"/>
                    <a:pt x="1657" y="3969"/>
                  </a:cubicBezTo>
                  <a:cubicBezTo>
                    <a:pt x="2063" y="3863"/>
                    <a:pt x="2247" y="3164"/>
                    <a:pt x="2135" y="2304"/>
                  </a:cubicBezTo>
                  <a:cubicBezTo>
                    <a:pt x="2112" y="2128"/>
                    <a:pt x="2075" y="1947"/>
                    <a:pt x="2027" y="1760"/>
                  </a:cubicBezTo>
                  <a:cubicBezTo>
                    <a:pt x="2000" y="1651"/>
                    <a:pt x="1966" y="1545"/>
                    <a:pt x="1933" y="1444"/>
                  </a:cubicBezTo>
                  <a:cubicBezTo>
                    <a:pt x="1645" y="595"/>
                    <a:pt x="1155" y="0"/>
                    <a:pt x="73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4023650" y="2726700"/>
              <a:ext cx="35825" cy="74900"/>
            </a:xfrm>
            <a:custGeom>
              <a:avLst/>
              <a:gdLst/>
              <a:ahLst/>
              <a:cxnLst/>
              <a:rect l="l" t="t" r="r" b="b"/>
              <a:pathLst>
                <a:path w="1433" h="2996" extrusionOk="0">
                  <a:moveTo>
                    <a:pt x="248" y="0"/>
                  </a:moveTo>
                  <a:cubicBezTo>
                    <a:pt x="220" y="0"/>
                    <a:pt x="193" y="4"/>
                    <a:pt x="167" y="11"/>
                  </a:cubicBezTo>
                  <a:cubicBezTo>
                    <a:pt x="103" y="26"/>
                    <a:pt x="48" y="62"/>
                    <a:pt x="0" y="114"/>
                  </a:cubicBezTo>
                  <a:cubicBezTo>
                    <a:pt x="323" y="223"/>
                    <a:pt x="673" y="741"/>
                    <a:pt x="848" y="1416"/>
                  </a:cubicBezTo>
                  <a:cubicBezTo>
                    <a:pt x="1025" y="2098"/>
                    <a:pt x="971" y="2725"/>
                    <a:pt x="738" y="2975"/>
                  </a:cubicBezTo>
                  <a:cubicBezTo>
                    <a:pt x="779" y="2989"/>
                    <a:pt x="820" y="2996"/>
                    <a:pt x="860" y="2996"/>
                  </a:cubicBezTo>
                  <a:cubicBezTo>
                    <a:pt x="887" y="2996"/>
                    <a:pt x="914" y="2992"/>
                    <a:pt x="941" y="2986"/>
                  </a:cubicBezTo>
                  <a:cubicBezTo>
                    <a:pt x="1309" y="2890"/>
                    <a:pt x="1433" y="2147"/>
                    <a:pt x="1219" y="1324"/>
                  </a:cubicBezTo>
                  <a:cubicBezTo>
                    <a:pt x="1021" y="562"/>
                    <a:pt x="602" y="0"/>
                    <a:pt x="248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4016475" y="2729575"/>
              <a:ext cx="31300" cy="71525"/>
            </a:xfrm>
            <a:custGeom>
              <a:avLst/>
              <a:gdLst/>
              <a:ahLst/>
              <a:cxnLst/>
              <a:rect l="l" t="t" r="r" b="b"/>
              <a:pathLst>
                <a:path w="1252" h="2861" extrusionOk="0">
                  <a:moveTo>
                    <a:pt x="287" y="0"/>
                  </a:moveTo>
                  <a:cubicBezTo>
                    <a:pt x="57" y="246"/>
                    <a:pt x="1" y="858"/>
                    <a:pt x="169" y="1527"/>
                  </a:cubicBezTo>
                  <a:cubicBezTo>
                    <a:pt x="170" y="1536"/>
                    <a:pt x="173" y="1547"/>
                    <a:pt x="175" y="1556"/>
                  </a:cubicBezTo>
                  <a:cubicBezTo>
                    <a:pt x="249" y="1838"/>
                    <a:pt x="352" y="2091"/>
                    <a:pt x="470" y="2300"/>
                  </a:cubicBezTo>
                  <a:cubicBezTo>
                    <a:pt x="637" y="2592"/>
                    <a:pt x="835" y="2796"/>
                    <a:pt x="1025" y="2860"/>
                  </a:cubicBezTo>
                  <a:cubicBezTo>
                    <a:pt x="1143" y="2733"/>
                    <a:pt x="1216" y="2507"/>
                    <a:pt x="1234" y="2227"/>
                  </a:cubicBezTo>
                  <a:cubicBezTo>
                    <a:pt x="1252" y="1983"/>
                    <a:pt x="1228" y="1698"/>
                    <a:pt x="1158" y="1400"/>
                  </a:cubicBezTo>
                  <a:cubicBezTo>
                    <a:pt x="1152" y="1367"/>
                    <a:pt x="1143" y="1335"/>
                    <a:pt x="1135" y="1303"/>
                  </a:cubicBezTo>
                  <a:cubicBezTo>
                    <a:pt x="960" y="626"/>
                    <a:pt x="610" y="108"/>
                    <a:pt x="287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4013800" y="2729575"/>
              <a:ext cx="79075" cy="45050"/>
            </a:xfrm>
            <a:custGeom>
              <a:avLst/>
              <a:gdLst/>
              <a:ahLst/>
              <a:cxnLst/>
              <a:rect l="l" t="t" r="r" b="b"/>
              <a:pathLst>
                <a:path w="3163" h="1802" extrusionOk="0">
                  <a:moveTo>
                    <a:pt x="1900" y="1"/>
                  </a:moveTo>
                  <a:cubicBezTo>
                    <a:pt x="1197" y="1"/>
                    <a:pt x="449" y="398"/>
                    <a:pt x="267" y="500"/>
                  </a:cubicBezTo>
                  <a:cubicBezTo>
                    <a:pt x="70" y="612"/>
                    <a:pt x="0" y="864"/>
                    <a:pt x="111" y="1062"/>
                  </a:cubicBezTo>
                  <a:cubicBezTo>
                    <a:pt x="187" y="1195"/>
                    <a:pt x="326" y="1270"/>
                    <a:pt x="470" y="1270"/>
                  </a:cubicBezTo>
                  <a:cubicBezTo>
                    <a:pt x="539" y="1270"/>
                    <a:pt x="608" y="1253"/>
                    <a:pt x="673" y="1217"/>
                  </a:cubicBezTo>
                  <a:cubicBezTo>
                    <a:pt x="1016" y="1023"/>
                    <a:pt x="1554" y="824"/>
                    <a:pt x="1912" y="824"/>
                  </a:cubicBezTo>
                  <a:cubicBezTo>
                    <a:pt x="2015" y="824"/>
                    <a:pt x="2104" y="841"/>
                    <a:pt x="2168" y="879"/>
                  </a:cubicBezTo>
                  <a:cubicBezTo>
                    <a:pt x="2307" y="961"/>
                    <a:pt x="2333" y="1200"/>
                    <a:pt x="2331" y="1386"/>
                  </a:cubicBezTo>
                  <a:cubicBezTo>
                    <a:pt x="2328" y="1613"/>
                    <a:pt x="2510" y="1800"/>
                    <a:pt x="2737" y="1801"/>
                  </a:cubicBezTo>
                  <a:cubicBezTo>
                    <a:pt x="2742" y="1801"/>
                    <a:pt x="2746" y="1802"/>
                    <a:pt x="2750" y="1802"/>
                  </a:cubicBezTo>
                  <a:cubicBezTo>
                    <a:pt x="2788" y="1802"/>
                    <a:pt x="2824" y="1796"/>
                    <a:pt x="2858" y="1786"/>
                  </a:cubicBezTo>
                  <a:lnTo>
                    <a:pt x="2858" y="1785"/>
                  </a:lnTo>
                  <a:cubicBezTo>
                    <a:pt x="3028" y="1736"/>
                    <a:pt x="3152" y="1580"/>
                    <a:pt x="3154" y="1395"/>
                  </a:cubicBezTo>
                  <a:cubicBezTo>
                    <a:pt x="3163" y="665"/>
                    <a:pt x="2849" y="326"/>
                    <a:pt x="2586" y="170"/>
                  </a:cubicBezTo>
                  <a:cubicBezTo>
                    <a:pt x="2379" y="48"/>
                    <a:pt x="2142" y="1"/>
                    <a:pt x="1900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4020675" y="2764550"/>
              <a:ext cx="69400" cy="51875"/>
            </a:xfrm>
            <a:custGeom>
              <a:avLst/>
              <a:gdLst/>
              <a:ahLst/>
              <a:cxnLst/>
              <a:rect l="l" t="t" r="r" b="b"/>
              <a:pathLst>
                <a:path w="2776" h="2075" extrusionOk="0">
                  <a:moveTo>
                    <a:pt x="1032" y="1"/>
                  </a:moveTo>
                  <a:cubicBezTo>
                    <a:pt x="1018" y="1"/>
                    <a:pt x="1005" y="1"/>
                    <a:pt x="991" y="1"/>
                  </a:cubicBezTo>
                  <a:cubicBezTo>
                    <a:pt x="555" y="4"/>
                    <a:pt x="174" y="84"/>
                    <a:pt x="43" y="115"/>
                  </a:cubicBezTo>
                  <a:cubicBezTo>
                    <a:pt x="28" y="119"/>
                    <a:pt x="14" y="124"/>
                    <a:pt x="1" y="128"/>
                  </a:cubicBezTo>
                  <a:cubicBezTo>
                    <a:pt x="2" y="137"/>
                    <a:pt x="5" y="148"/>
                    <a:pt x="7" y="157"/>
                  </a:cubicBezTo>
                  <a:cubicBezTo>
                    <a:pt x="81" y="439"/>
                    <a:pt x="184" y="692"/>
                    <a:pt x="302" y="901"/>
                  </a:cubicBezTo>
                  <a:cubicBezTo>
                    <a:pt x="514" y="857"/>
                    <a:pt x="773" y="827"/>
                    <a:pt x="1014" y="827"/>
                  </a:cubicBezTo>
                  <a:cubicBezTo>
                    <a:pt x="1032" y="827"/>
                    <a:pt x="1049" y="828"/>
                    <a:pt x="1066" y="828"/>
                  </a:cubicBezTo>
                  <a:cubicBezTo>
                    <a:pt x="1350" y="832"/>
                    <a:pt x="1608" y="878"/>
                    <a:pt x="1737" y="985"/>
                  </a:cubicBezTo>
                  <a:cubicBezTo>
                    <a:pt x="1746" y="993"/>
                    <a:pt x="1755" y="1001"/>
                    <a:pt x="1762" y="1010"/>
                  </a:cubicBezTo>
                  <a:cubicBezTo>
                    <a:pt x="1873" y="1128"/>
                    <a:pt x="1832" y="1364"/>
                    <a:pt x="1778" y="1543"/>
                  </a:cubicBezTo>
                  <a:cubicBezTo>
                    <a:pt x="1711" y="1761"/>
                    <a:pt x="1834" y="1990"/>
                    <a:pt x="2050" y="2056"/>
                  </a:cubicBezTo>
                  <a:cubicBezTo>
                    <a:pt x="2091" y="2068"/>
                    <a:pt x="2132" y="2073"/>
                    <a:pt x="2170" y="2075"/>
                  </a:cubicBezTo>
                  <a:cubicBezTo>
                    <a:pt x="2347" y="2075"/>
                    <a:pt x="2511" y="1959"/>
                    <a:pt x="2565" y="1782"/>
                  </a:cubicBezTo>
                  <a:cubicBezTo>
                    <a:pt x="2776" y="1084"/>
                    <a:pt x="2573" y="670"/>
                    <a:pt x="2362" y="448"/>
                  </a:cubicBezTo>
                  <a:cubicBezTo>
                    <a:pt x="2206" y="280"/>
                    <a:pt x="2005" y="171"/>
                    <a:pt x="1784" y="102"/>
                  </a:cubicBezTo>
                  <a:cubicBezTo>
                    <a:pt x="1542" y="28"/>
                    <a:pt x="1279" y="1"/>
                    <a:pt x="1032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4011775" y="2704125"/>
              <a:ext cx="110825" cy="46250"/>
            </a:xfrm>
            <a:custGeom>
              <a:avLst/>
              <a:gdLst/>
              <a:ahLst/>
              <a:cxnLst/>
              <a:rect l="l" t="t" r="r" b="b"/>
              <a:pathLst>
                <a:path w="4433" h="1850" extrusionOk="0">
                  <a:moveTo>
                    <a:pt x="3974" y="1"/>
                  </a:moveTo>
                  <a:cubicBezTo>
                    <a:pt x="3936" y="1"/>
                    <a:pt x="3897" y="6"/>
                    <a:pt x="3859" y="17"/>
                  </a:cubicBezTo>
                  <a:lnTo>
                    <a:pt x="345" y="1043"/>
                  </a:lnTo>
                  <a:cubicBezTo>
                    <a:pt x="127" y="1106"/>
                    <a:pt x="1" y="1335"/>
                    <a:pt x="65" y="1553"/>
                  </a:cubicBezTo>
                  <a:cubicBezTo>
                    <a:pt x="117" y="1733"/>
                    <a:pt x="281" y="1850"/>
                    <a:pt x="460" y="1850"/>
                  </a:cubicBezTo>
                  <a:cubicBezTo>
                    <a:pt x="498" y="1850"/>
                    <a:pt x="537" y="1844"/>
                    <a:pt x="575" y="1833"/>
                  </a:cubicBezTo>
                  <a:lnTo>
                    <a:pt x="4089" y="808"/>
                  </a:lnTo>
                  <a:cubicBezTo>
                    <a:pt x="4307" y="744"/>
                    <a:pt x="4433" y="515"/>
                    <a:pt x="4369" y="297"/>
                  </a:cubicBezTo>
                  <a:cubicBezTo>
                    <a:pt x="4317" y="118"/>
                    <a:pt x="4152" y="1"/>
                    <a:pt x="397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3895525" y="2770275"/>
              <a:ext cx="27175" cy="53525"/>
            </a:xfrm>
            <a:custGeom>
              <a:avLst/>
              <a:gdLst/>
              <a:ahLst/>
              <a:cxnLst/>
              <a:rect l="l" t="t" r="r" b="b"/>
              <a:pathLst>
                <a:path w="1087" h="2141" extrusionOk="0">
                  <a:moveTo>
                    <a:pt x="528" y="1"/>
                  </a:moveTo>
                  <a:lnTo>
                    <a:pt x="528" y="1"/>
                  </a:lnTo>
                  <a:cubicBezTo>
                    <a:pt x="395" y="34"/>
                    <a:pt x="255" y="69"/>
                    <a:pt x="114" y="102"/>
                  </a:cubicBezTo>
                  <a:cubicBezTo>
                    <a:pt x="1" y="669"/>
                    <a:pt x="8" y="1468"/>
                    <a:pt x="640" y="2141"/>
                  </a:cubicBezTo>
                  <a:cubicBezTo>
                    <a:pt x="794" y="2105"/>
                    <a:pt x="943" y="2067"/>
                    <a:pt x="1087" y="2030"/>
                  </a:cubicBezTo>
                  <a:cubicBezTo>
                    <a:pt x="314" y="1365"/>
                    <a:pt x="384" y="514"/>
                    <a:pt x="52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9"/>
            <p:cNvSpPr/>
            <p:nvPr/>
          </p:nvSpPr>
          <p:spPr>
            <a:xfrm>
              <a:off x="3826150" y="2784150"/>
              <a:ext cx="20525" cy="54400"/>
            </a:xfrm>
            <a:custGeom>
              <a:avLst/>
              <a:gdLst/>
              <a:ahLst/>
              <a:cxnLst/>
              <a:rect l="l" t="t" r="r" b="b"/>
              <a:pathLst>
                <a:path w="821" h="2176" extrusionOk="0">
                  <a:moveTo>
                    <a:pt x="682" y="0"/>
                  </a:moveTo>
                  <a:cubicBezTo>
                    <a:pt x="537" y="24"/>
                    <a:pt x="390" y="48"/>
                    <a:pt x="242" y="71"/>
                  </a:cubicBezTo>
                  <a:cubicBezTo>
                    <a:pt x="110" y="456"/>
                    <a:pt x="1" y="998"/>
                    <a:pt x="139" y="1563"/>
                  </a:cubicBezTo>
                  <a:cubicBezTo>
                    <a:pt x="192" y="1781"/>
                    <a:pt x="276" y="1986"/>
                    <a:pt x="395" y="2175"/>
                  </a:cubicBezTo>
                  <a:cubicBezTo>
                    <a:pt x="539" y="2154"/>
                    <a:pt x="681" y="2133"/>
                    <a:pt x="820" y="2110"/>
                  </a:cubicBezTo>
                  <a:cubicBezTo>
                    <a:pt x="240" y="1336"/>
                    <a:pt x="492" y="444"/>
                    <a:pt x="682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3753975" y="2792475"/>
              <a:ext cx="23575" cy="53975"/>
            </a:xfrm>
            <a:custGeom>
              <a:avLst/>
              <a:gdLst/>
              <a:ahLst/>
              <a:cxnLst/>
              <a:rect l="l" t="t" r="r" b="b"/>
              <a:pathLst>
                <a:path w="943" h="2159" extrusionOk="0">
                  <a:moveTo>
                    <a:pt x="943" y="0"/>
                  </a:moveTo>
                  <a:lnTo>
                    <a:pt x="943" y="0"/>
                  </a:lnTo>
                  <a:cubicBezTo>
                    <a:pt x="796" y="11"/>
                    <a:pt x="645" y="23"/>
                    <a:pt x="493" y="32"/>
                  </a:cubicBezTo>
                  <a:cubicBezTo>
                    <a:pt x="267" y="511"/>
                    <a:pt x="1" y="1292"/>
                    <a:pt x="172" y="2071"/>
                  </a:cubicBezTo>
                  <a:cubicBezTo>
                    <a:pt x="178" y="2101"/>
                    <a:pt x="186" y="2130"/>
                    <a:pt x="193" y="2159"/>
                  </a:cubicBezTo>
                  <a:cubicBezTo>
                    <a:pt x="325" y="2151"/>
                    <a:pt x="457" y="2144"/>
                    <a:pt x="590" y="2134"/>
                  </a:cubicBezTo>
                  <a:cubicBezTo>
                    <a:pt x="575" y="2088"/>
                    <a:pt x="561" y="2038"/>
                    <a:pt x="551" y="1988"/>
                  </a:cubicBezTo>
                  <a:cubicBezTo>
                    <a:pt x="378" y="1203"/>
                    <a:pt x="738" y="382"/>
                    <a:pt x="943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3671875" y="2793425"/>
              <a:ext cx="20900" cy="53250"/>
            </a:xfrm>
            <a:custGeom>
              <a:avLst/>
              <a:gdLst/>
              <a:ahLst/>
              <a:cxnLst/>
              <a:rect l="l" t="t" r="r" b="b"/>
              <a:pathLst>
                <a:path w="836" h="2130" extrusionOk="0">
                  <a:moveTo>
                    <a:pt x="428" y="0"/>
                  </a:moveTo>
                  <a:cubicBezTo>
                    <a:pt x="224" y="498"/>
                    <a:pt x="1" y="1321"/>
                    <a:pt x="308" y="2106"/>
                  </a:cubicBezTo>
                  <a:lnTo>
                    <a:pt x="308" y="2104"/>
                  </a:lnTo>
                  <a:cubicBezTo>
                    <a:pt x="454" y="2115"/>
                    <a:pt x="601" y="2122"/>
                    <a:pt x="746" y="2130"/>
                  </a:cubicBezTo>
                  <a:cubicBezTo>
                    <a:pt x="331" y="1342"/>
                    <a:pt x="629" y="465"/>
                    <a:pt x="835" y="23"/>
                  </a:cubicBezTo>
                  <a:cubicBezTo>
                    <a:pt x="701" y="17"/>
                    <a:pt x="564" y="8"/>
                    <a:pt x="42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3609375" y="2785650"/>
              <a:ext cx="21900" cy="53750"/>
            </a:xfrm>
            <a:custGeom>
              <a:avLst/>
              <a:gdLst/>
              <a:ahLst/>
              <a:cxnLst/>
              <a:rect l="l" t="t" r="r" b="b"/>
              <a:pathLst>
                <a:path w="876" h="2150" extrusionOk="0">
                  <a:moveTo>
                    <a:pt x="482" y="1"/>
                  </a:moveTo>
                  <a:cubicBezTo>
                    <a:pt x="289" y="461"/>
                    <a:pt x="0" y="1309"/>
                    <a:pt x="103" y="2077"/>
                  </a:cubicBezTo>
                  <a:cubicBezTo>
                    <a:pt x="186" y="2092"/>
                    <a:pt x="270" y="2108"/>
                    <a:pt x="355" y="2123"/>
                  </a:cubicBezTo>
                  <a:cubicBezTo>
                    <a:pt x="406" y="2132"/>
                    <a:pt x="458" y="2141"/>
                    <a:pt x="509" y="2150"/>
                  </a:cubicBezTo>
                  <a:cubicBezTo>
                    <a:pt x="353" y="1409"/>
                    <a:pt x="691" y="491"/>
                    <a:pt x="876" y="70"/>
                  </a:cubicBezTo>
                  <a:cubicBezTo>
                    <a:pt x="745" y="49"/>
                    <a:pt x="614" y="25"/>
                    <a:pt x="482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3553050" y="2772750"/>
              <a:ext cx="27150" cy="53075"/>
            </a:xfrm>
            <a:custGeom>
              <a:avLst/>
              <a:gdLst/>
              <a:ahLst/>
              <a:cxnLst/>
              <a:rect l="l" t="t" r="r" b="b"/>
              <a:pathLst>
                <a:path w="1086" h="2123" extrusionOk="0">
                  <a:moveTo>
                    <a:pt x="691" y="0"/>
                  </a:moveTo>
                  <a:cubicBezTo>
                    <a:pt x="390" y="409"/>
                    <a:pt x="1" y="1112"/>
                    <a:pt x="19" y="2000"/>
                  </a:cubicBezTo>
                  <a:cubicBezTo>
                    <a:pt x="149" y="2042"/>
                    <a:pt x="281" y="2083"/>
                    <a:pt x="413" y="2122"/>
                  </a:cubicBezTo>
                  <a:cubicBezTo>
                    <a:pt x="345" y="1185"/>
                    <a:pt x="803" y="467"/>
                    <a:pt x="1085" y="121"/>
                  </a:cubicBezTo>
                  <a:cubicBezTo>
                    <a:pt x="953" y="83"/>
                    <a:pt x="823" y="42"/>
                    <a:pt x="69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3554300" y="2790225"/>
              <a:ext cx="406950" cy="57225"/>
            </a:xfrm>
            <a:custGeom>
              <a:avLst/>
              <a:gdLst/>
              <a:ahLst/>
              <a:cxnLst/>
              <a:rect l="l" t="t" r="r" b="b"/>
              <a:pathLst>
                <a:path w="16278" h="2289" extrusionOk="0">
                  <a:moveTo>
                    <a:pt x="15860" y="1"/>
                  </a:moveTo>
                  <a:cubicBezTo>
                    <a:pt x="14344" y="483"/>
                    <a:pt x="10614" y="1430"/>
                    <a:pt x="6631" y="1430"/>
                  </a:cubicBezTo>
                  <a:cubicBezTo>
                    <a:pt x="4384" y="1430"/>
                    <a:pt x="2056" y="1129"/>
                    <a:pt x="1" y="272"/>
                  </a:cubicBezTo>
                  <a:lnTo>
                    <a:pt x="1" y="272"/>
                  </a:lnTo>
                  <a:lnTo>
                    <a:pt x="199" y="1373"/>
                  </a:lnTo>
                  <a:cubicBezTo>
                    <a:pt x="254" y="1390"/>
                    <a:pt x="308" y="1407"/>
                    <a:pt x="363" y="1423"/>
                  </a:cubicBezTo>
                  <a:cubicBezTo>
                    <a:pt x="990" y="1611"/>
                    <a:pt x="1638" y="1767"/>
                    <a:pt x="2306" y="1894"/>
                  </a:cubicBezTo>
                  <a:cubicBezTo>
                    <a:pt x="2389" y="1909"/>
                    <a:pt x="2473" y="1925"/>
                    <a:pt x="2558" y="1940"/>
                  </a:cubicBezTo>
                  <a:cubicBezTo>
                    <a:pt x="2609" y="1949"/>
                    <a:pt x="2661" y="1958"/>
                    <a:pt x="2712" y="1967"/>
                  </a:cubicBezTo>
                  <a:cubicBezTo>
                    <a:pt x="3454" y="2093"/>
                    <a:pt x="4222" y="2181"/>
                    <a:pt x="5011" y="2232"/>
                  </a:cubicBezTo>
                  <a:cubicBezTo>
                    <a:pt x="5157" y="2243"/>
                    <a:pt x="5302" y="2250"/>
                    <a:pt x="5449" y="2258"/>
                  </a:cubicBezTo>
                  <a:cubicBezTo>
                    <a:pt x="5861" y="2277"/>
                    <a:pt x="6281" y="2288"/>
                    <a:pt x="6705" y="2288"/>
                  </a:cubicBezTo>
                  <a:cubicBezTo>
                    <a:pt x="7189" y="2288"/>
                    <a:pt x="7682" y="2274"/>
                    <a:pt x="8180" y="2249"/>
                  </a:cubicBezTo>
                  <a:cubicBezTo>
                    <a:pt x="8312" y="2241"/>
                    <a:pt x="8444" y="2234"/>
                    <a:pt x="8577" y="2224"/>
                  </a:cubicBezTo>
                  <a:cubicBezTo>
                    <a:pt x="8948" y="2200"/>
                    <a:pt x="9322" y="2170"/>
                    <a:pt x="9699" y="2131"/>
                  </a:cubicBezTo>
                  <a:cubicBezTo>
                    <a:pt x="10242" y="2076"/>
                    <a:pt x="10766" y="2009"/>
                    <a:pt x="11269" y="1934"/>
                  </a:cubicBezTo>
                  <a:cubicBezTo>
                    <a:pt x="11413" y="1911"/>
                    <a:pt x="11553" y="1890"/>
                    <a:pt x="11694" y="1867"/>
                  </a:cubicBezTo>
                  <a:cubicBezTo>
                    <a:pt x="12655" y="1709"/>
                    <a:pt x="13529" y="1526"/>
                    <a:pt x="14289" y="1343"/>
                  </a:cubicBezTo>
                  <a:cubicBezTo>
                    <a:pt x="14442" y="1307"/>
                    <a:pt x="14592" y="1269"/>
                    <a:pt x="14734" y="1232"/>
                  </a:cubicBezTo>
                  <a:cubicBezTo>
                    <a:pt x="15343" y="1078"/>
                    <a:pt x="15864" y="928"/>
                    <a:pt x="16278" y="801"/>
                  </a:cubicBezTo>
                  <a:cubicBezTo>
                    <a:pt x="16278" y="799"/>
                    <a:pt x="16276" y="799"/>
                    <a:pt x="16275" y="796"/>
                  </a:cubicBezTo>
                  <a:cubicBezTo>
                    <a:pt x="16247" y="766"/>
                    <a:pt x="16220" y="731"/>
                    <a:pt x="16194" y="695"/>
                  </a:cubicBezTo>
                  <a:cubicBezTo>
                    <a:pt x="16063" y="514"/>
                    <a:pt x="15946" y="277"/>
                    <a:pt x="15860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3093575" y="3322800"/>
              <a:ext cx="316700" cy="30525"/>
            </a:xfrm>
            <a:custGeom>
              <a:avLst/>
              <a:gdLst/>
              <a:ahLst/>
              <a:cxnLst/>
              <a:rect l="l" t="t" r="r" b="b"/>
              <a:pathLst>
                <a:path w="12668" h="1221" extrusionOk="0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3094025" y="3176400"/>
              <a:ext cx="315850" cy="163350"/>
            </a:xfrm>
            <a:custGeom>
              <a:avLst/>
              <a:gdLst/>
              <a:ahLst/>
              <a:cxnLst/>
              <a:rect l="l" t="t" r="r" b="b"/>
              <a:pathLst>
                <a:path w="12634" h="6534" extrusionOk="0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9"/>
            <p:cNvSpPr/>
            <p:nvPr/>
          </p:nvSpPr>
          <p:spPr>
            <a:xfrm>
              <a:off x="2912550" y="2568325"/>
              <a:ext cx="686500" cy="674825"/>
            </a:xfrm>
            <a:custGeom>
              <a:avLst/>
              <a:gdLst/>
              <a:ahLst/>
              <a:cxnLst/>
              <a:rect l="l" t="t" r="r" b="b"/>
              <a:pathLst>
                <a:path w="27460" h="26993" extrusionOk="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2907375" y="2547350"/>
              <a:ext cx="610875" cy="150325"/>
            </a:xfrm>
            <a:custGeom>
              <a:avLst/>
              <a:gdLst/>
              <a:ahLst/>
              <a:cxnLst/>
              <a:rect l="l" t="t" r="r" b="b"/>
              <a:pathLst>
                <a:path w="24435" h="6013" extrusionOk="0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2920850" y="2556325"/>
              <a:ext cx="583900" cy="132375"/>
            </a:xfrm>
            <a:custGeom>
              <a:avLst/>
              <a:gdLst/>
              <a:ahLst/>
              <a:cxnLst/>
              <a:rect l="l" t="t" r="r" b="b"/>
              <a:pathLst>
                <a:path w="23356" h="5295" extrusionOk="0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2899425" y="2499525"/>
              <a:ext cx="609375" cy="146075"/>
            </a:xfrm>
            <a:custGeom>
              <a:avLst/>
              <a:gdLst/>
              <a:ahLst/>
              <a:cxnLst/>
              <a:rect l="l" t="t" r="r" b="b"/>
              <a:pathLst>
                <a:path w="24375" h="5843" extrusionOk="0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2887125" y="2251925"/>
              <a:ext cx="613475" cy="365800"/>
            </a:xfrm>
            <a:custGeom>
              <a:avLst/>
              <a:gdLst/>
              <a:ahLst/>
              <a:cxnLst/>
              <a:rect l="l" t="t" r="r" b="b"/>
              <a:pathLst>
                <a:path w="24539" h="14632" extrusionOk="0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3314875" y="2660500"/>
              <a:ext cx="279600" cy="551750"/>
            </a:xfrm>
            <a:custGeom>
              <a:avLst/>
              <a:gdLst/>
              <a:ahLst/>
              <a:cxnLst/>
              <a:rect l="l" t="t" r="r" b="b"/>
              <a:pathLst>
                <a:path w="11184" h="22070" extrusionOk="0">
                  <a:moveTo>
                    <a:pt x="6466" y="0"/>
                  </a:moveTo>
                  <a:cubicBezTo>
                    <a:pt x="6386" y="0"/>
                    <a:pt x="6306" y="2"/>
                    <a:pt x="6224" y="7"/>
                  </a:cubicBezTo>
                  <a:cubicBezTo>
                    <a:pt x="2746" y="150"/>
                    <a:pt x="0" y="3401"/>
                    <a:pt x="711" y="7027"/>
                  </a:cubicBezTo>
                  <a:cubicBezTo>
                    <a:pt x="1404" y="10567"/>
                    <a:pt x="2072" y="15602"/>
                    <a:pt x="1510" y="20134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2"/>
                  </a:cubicBezTo>
                  <a:cubicBezTo>
                    <a:pt x="3017" y="22064"/>
                    <a:pt x="3099" y="22070"/>
                    <a:pt x="3181" y="22070"/>
                  </a:cubicBezTo>
                  <a:cubicBezTo>
                    <a:pt x="3440" y="22070"/>
                    <a:pt x="3705" y="22009"/>
                    <a:pt x="3961" y="21874"/>
                  </a:cubicBezTo>
                  <a:cubicBezTo>
                    <a:pt x="8505" y="19487"/>
                    <a:pt x="11183" y="14358"/>
                    <a:pt x="10224" y="9045"/>
                  </a:cubicBezTo>
                  <a:lnTo>
                    <a:pt x="9087" y="2747"/>
                  </a:lnTo>
                  <a:lnTo>
                    <a:pt x="9020" y="2371"/>
                  </a:lnTo>
                  <a:lnTo>
                    <a:pt x="8834" y="1339"/>
                  </a:lnTo>
                  <a:cubicBezTo>
                    <a:pt x="8722" y="723"/>
                    <a:pt x="8246" y="240"/>
                    <a:pt x="7634" y="117"/>
                  </a:cubicBezTo>
                  <a:cubicBezTo>
                    <a:pt x="7239" y="38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3302175" y="2660500"/>
              <a:ext cx="168350" cy="551775"/>
            </a:xfrm>
            <a:custGeom>
              <a:avLst/>
              <a:gdLst/>
              <a:ahLst/>
              <a:cxnLst/>
              <a:rect l="l" t="t" r="r" b="b"/>
              <a:pathLst>
                <a:path w="6734" h="22071" extrusionOk="0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3058325" y="2355125"/>
              <a:ext cx="367225" cy="231400"/>
            </a:xfrm>
            <a:custGeom>
              <a:avLst/>
              <a:gdLst/>
              <a:ahLst/>
              <a:cxnLst/>
              <a:rect l="l" t="t" r="r" b="b"/>
              <a:pathLst>
                <a:path w="14689" h="9256" extrusionOk="0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3113000" y="2338925"/>
              <a:ext cx="367225" cy="231425"/>
            </a:xfrm>
            <a:custGeom>
              <a:avLst/>
              <a:gdLst/>
              <a:ahLst/>
              <a:cxnLst/>
              <a:rect l="l" t="t" r="r" b="b"/>
              <a:pathLst>
                <a:path w="14689" h="9257" extrusionOk="0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3123025" y="2347900"/>
              <a:ext cx="347150" cy="213450"/>
            </a:xfrm>
            <a:custGeom>
              <a:avLst/>
              <a:gdLst/>
              <a:ahLst/>
              <a:cxnLst/>
              <a:rect l="l" t="t" r="r" b="b"/>
              <a:pathLst>
                <a:path w="13886" h="8538" extrusionOk="0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3383175" y="2379250"/>
              <a:ext cx="56600" cy="89100"/>
            </a:xfrm>
            <a:custGeom>
              <a:avLst/>
              <a:gdLst/>
              <a:ahLst/>
              <a:cxnLst/>
              <a:rect l="l" t="t" r="r" b="b"/>
              <a:pathLst>
                <a:path w="2264" h="3564" extrusionOk="0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3241375" y="2420575"/>
              <a:ext cx="56600" cy="89075"/>
            </a:xfrm>
            <a:custGeom>
              <a:avLst/>
              <a:gdLst/>
              <a:ahLst/>
              <a:cxnLst/>
              <a:rect l="l" t="t" r="r" b="b"/>
              <a:pathLst>
                <a:path w="2264" h="3563" extrusionOk="0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3070400" y="2272900"/>
              <a:ext cx="194200" cy="112100"/>
            </a:xfrm>
            <a:custGeom>
              <a:avLst/>
              <a:gdLst/>
              <a:ahLst/>
              <a:cxnLst/>
              <a:rect l="l" t="t" r="r" b="b"/>
              <a:pathLst>
                <a:path w="7768" h="4484" extrusionOk="0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3070400" y="2342375"/>
              <a:ext cx="17700" cy="25275"/>
            </a:xfrm>
            <a:custGeom>
              <a:avLst/>
              <a:gdLst/>
              <a:ahLst/>
              <a:cxnLst/>
              <a:rect l="l" t="t" r="r" b="b"/>
              <a:pathLst>
                <a:path w="708" h="1011" extrusionOk="0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3084150" y="2479375"/>
              <a:ext cx="48875" cy="74725"/>
            </a:xfrm>
            <a:custGeom>
              <a:avLst/>
              <a:gdLst/>
              <a:ahLst/>
              <a:cxnLst/>
              <a:rect l="l" t="t" r="r" b="b"/>
              <a:pathLst>
                <a:path w="1955" h="2989" extrusionOk="0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3076225" y="2483025"/>
              <a:ext cx="44100" cy="71025"/>
            </a:xfrm>
            <a:custGeom>
              <a:avLst/>
              <a:gdLst/>
              <a:ahLst/>
              <a:cxnLst/>
              <a:rect l="l" t="t" r="r" b="b"/>
              <a:pathLst>
                <a:path w="1764" h="2841" extrusionOk="0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3023625" y="2293425"/>
              <a:ext cx="78100" cy="223300"/>
            </a:xfrm>
            <a:custGeom>
              <a:avLst/>
              <a:gdLst/>
              <a:ahLst/>
              <a:cxnLst/>
              <a:rect l="l" t="t" r="r" b="b"/>
              <a:pathLst>
                <a:path w="3124" h="8932" extrusionOk="0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3115450" y="3232225"/>
              <a:ext cx="290400" cy="75425"/>
            </a:xfrm>
            <a:custGeom>
              <a:avLst/>
              <a:gdLst/>
              <a:ahLst/>
              <a:cxnLst/>
              <a:rect l="l" t="t" r="r" b="b"/>
              <a:pathLst>
                <a:path w="11616" h="3017" extrusionOk="0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3093575" y="3322800"/>
              <a:ext cx="316700" cy="30525"/>
            </a:xfrm>
            <a:custGeom>
              <a:avLst/>
              <a:gdLst/>
              <a:ahLst/>
              <a:cxnLst/>
              <a:rect l="l" t="t" r="r" b="b"/>
              <a:pathLst>
                <a:path w="12668" h="1221" extrusionOk="0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3094025" y="3176400"/>
              <a:ext cx="315850" cy="163350"/>
            </a:xfrm>
            <a:custGeom>
              <a:avLst/>
              <a:gdLst/>
              <a:ahLst/>
              <a:cxnLst/>
              <a:rect l="l" t="t" r="r" b="b"/>
              <a:pathLst>
                <a:path w="12634" h="6534" extrusionOk="0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2912550" y="2568325"/>
              <a:ext cx="686500" cy="674825"/>
            </a:xfrm>
            <a:custGeom>
              <a:avLst/>
              <a:gdLst/>
              <a:ahLst/>
              <a:cxnLst/>
              <a:rect l="l" t="t" r="r" b="b"/>
              <a:pathLst>
                <a:path w="27460" h="26993" extrusionOk="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2907375" y="2547350"/>
              <a:ext cx="610875" cy="150325"/>
            </a:xfrm>
            <a:custGeom>
              <a:avLst/>
              <a:gdLst/>
              <a:ahLst/>
              <a:cxnLst/>
              <a:rect l="l" t="t" r="r" b="b"/>
              <a:pathLst>
                <a:path w="24435" h="6013" extrusionOk="0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2920850" y="2556325"/>
              <a:ext cx="583900" cy="132375"/>
            </a:xfrm>
            <a:custGeom>
              <a:avLst/>
              <a:gdLst/>
              <a:ahLst/>
              <a:cxnLst/>
              <a:rect l="l" t="t" r="r" b="b"/>
              <a:pathLst>
                <a:path w="23356" h="5295" extrusionOk="0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2899425" y="2499525"/>
              <a:ext cx="609375" cy="146075"/>
            </a:xfrm>
            <a:custGeom>
              <a:avLst/>
              <a:gdLst/>
              <a:ahLst/>
              <a:cxnLst/>
              <a:rect l="l" t="t" r="r" b="b"/>
              <a:pathLst>
                <a:path w="24375" h="5843" extrusionOk="0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2887125" y="2251925"/>
              <a:ext cx="613475" cy="365800"/>
            </a:xfrm>
            <a:custGeom>
              <a:avLst/>
              <a:gdLst/>
              <a:ahLst/>
              <a:cxnLst/>
              <a:rect l="l" t="t" r="r" b="b"/>
              <a:pathLst>
                <a:path w="24539" h="14632" extrusionOk="0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3314875" y="2660500"/>
              <a:ext cx="279600" cy="551750"/>
            </a:xfrm>
            <a:custGeom>
              <a:avLst/>
              <a:gdLst/>
              <a:ahLst/>
              <a:cxnLst/>
              <a:rect l="l" t="t" r="r" b="b"/>
              <a:pathLst>
                <a:path w="11184" h="22070" extrusionOk="0">
                  <a:moveTo>
                    <a:pt x="6466" y="0"/>
                  </a:moveTo>
                  <a:cubicBezTo>
                    <a:pt x="6385" y="0"/>
                    <a:pt x="6304" y="2"/>
                    <a:pt x="6224" y="5"/>
                  </a:cubicBezTo>
                  <a:cubicBezTo>
                    <a:pt x="2746" y="150"/>
                    <a:pt x="0" y="3399"/>
                    <a:pt x="711" y="7026"/>
                  </a:cubicBezTo>
                  <a:cubicBezTo>
                    <a:pt x="1404" y="10567"/>
                    <a:pt x="2072" y="15600"/>
                    <a:pt x="1510" y="20132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0"/>
                  </a:cubicBezTo>
                  <a:cubicBezTo>
                    <a:pt x="3019" y="22063"/>
                    <a:pt x="3102" y="22069"/>
                    <a:pt x="3186" y="22069"/>
                  </a:cubicBezTo>
                  <a:cubicBezTo>
                    <a:pt x="3442" y="22069"/>
                    <a:pt x="3706" y="22008"/>
                    <a:pt x="3961" y="21874"/>
                  </a:cubicBezTo>
                  <a:cubicBezTo>
                    <a:pt x="8505" y="19487"/>
                    <a:pt x="11183" y="14358"/>
                    <a:pt x="10223" y="9045"/>
                  </a:cubicBezTo>
                  <a:lnTo>
                    <a:pt x="9776" y="6561"/>
                  </a:lnTo>
                  <a:lnTo>
                    <a:pt x="9578" y="5461"/>
                  </a:lnTo>
                  <a:lnTo>
                    <a:pt x="9087" y="2747"/>
                  </a:lnTo>
                  <a:lnTo>
                    <a:pt x="9020" y="2371"/>
                  </a:lnTo>
                  <a:lnTo>
                    <a:pt x="8834" y="1338"/>
                  </a:lnTo>
                  <a:cubicBezTo>
                    <a:pt x="8722" y="723"/>
                    <a:pt x="8246" y="238"/>
                    <a:pt x="7633" y="116"/>
                  </a:cubicBezTo>
                  <a:cubicBezTo>
                    <a:pt x="7239" y="37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3302175" y="2660500"/>
              <a:ext cx="168350" cy="551775"/>
            </a:xfrm>
            <a:custGeom>
              <a:avLst/>
              <a:gdLst/>
              <a:ahLst/>
              <a:cxnLst/>
              <a:rect l="l" t="t" r="r" b="b"/>
              <a:pathLst>
                <a:path w="6734" h="22071" extrusionOk="0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3058325" y="2355125"/>
              <a:ext cx="367225" cy="231400"/>
            </a:xfrm>
            <a:custGeom>
              <a:avLst/>
              <a:gdLst/>
              <a:ahLst/>
              <a:cxnLst/>
              <a:rect l="l" t="t" r="r" b="b"/>
              <a:pathLst>
                <a:path w="14689" h="9256" extrusionOk="0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3113000" y="2338925"/>
              <a:ext cx="367225" cy="231425"/>
            </a:xfrm>
            <a:custGeom>
              <a:avLst/>
              <a:gdLst/>
              <a:ahLst/>
              <a:cxnLst/>
              <a:rect l="l" t="t" r="r" b="b"/>
              <a:pathLst>
                <a:path w="14689" h="9257" extrusionOk="0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3123025" y="2347900"/>
              <a:ext cx="347150" cy="213450"/>
            </a:xfrm>
            <a:custGeom>
              <a:avLst/>
              <a:gdLst/>
              <a:ahLst/>
              <a:cxnLst/>
              <a:rect l="l" t="t" r="r" b="b"/>
              <a:pathLst>
                <a:path w="13886" h="8538" extrusionOk="0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3383175" y="2379250"/>
              <a:ext cx="56600" cy="89100"/>
            </a:xfrm>
            <a:custGeom>
              <a:avLst/>
              <a:gdLst/>
              <a:ahLst/>
              <a:cxnLst/>
              <a:rect l="l" t="t" r="r" b="b"/>
              <a:pathLst>
                <a:path w="2264" h="3564" extrusionOk="0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3241375" y="2420575"/>
              <a:ext cx="56600" cy="89075"/>
            </a:xfrm>
            <a:custGeom>
              <a:avLst/>
              <a:gdLst/>
              <a:ahLst/>
              <a:cxnLst/>
              <a:rect l="l" t="t" r="r" b="b"/>
              <a:pathLst>
                <a:path w="2264" h="3563" extrusionOk="0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3070400" y="2272900"/>
              <a:ext cx="194200" cy="112100"/>
            </a:xfrm>
            <a:custGeom>
              <a:avLst/>
              <a:gdLst/>
              <a:ahLst/>
              <a:cxnLst/>
              <a:rect l="l" t="t" r="r" b="b"/>
              <a:pathLst>
                <a:path w="7768" h="4484" extrusionOk="0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3070400" y="2342375"/>
              <a:ext cx="17700" cy="25275"/>
            </a:xfrm>
            <a:custGeom>
              <a:avLst/>
              <a:gdLst/>
              <a:ahLst/>
              <a:cxnLst/>
              <a:rect l="l" t="t" r="r" b="b"/>
              <a:pathLst>
                <a:path w="708" h="1011" extrusionOk="0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3084150" y="2479375"/>
              <a:ext cx="48875" cy="74725"/>
            </a:xfrm>
            <a:custGeom>
              <a:avLst/>
              <a:gdLst/>
              <a:ahLst/>
              <a:cxnLst/>
              <a:rect l="l" t="t" r="r" b="b"/>
              <a:pathLst>
                <a:path w="1955" h="2989" extrusionOk="0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3076225" y="2483025"/>
              <a:ext cx="44100" cy="71025"/>
            </a:xfrm>
            <a:custGeom>
              <a:avLst/>
              <a:gdLst/>
              <a:ahLst/>
              <a:cxnLst/>
              <a:rect l="l" t="t" r="r" b="b"/>
              <a:pathLst>
                <a:path w="1764" h="2841" extrusionOk="0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3023625" y="2293425"/>
              <a:ext cx="78100" cy="223300"/>
            </a:xfrm>
            <a:custGeom>
              <a:avLst/>
              <a:gdLst/>
              <a:ahLst/>
              <a:cxnLst/>
              <a:rect l="l" t="t" r="r" b="b"/>
              <a:pathLst>
                <a:path w="3124" h="8932" extrusionOk="0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3115450" y="3232225"/>
              <a:ext cx="290400" cy="75425"/>
            </a:xfrm>
            <a:custGeom>
              <a:avLst/>
              <a:gdLst/>
              <a:ahLst/>
              <a:cxnLst/>
              <a:rect l="l" t="t" r="r" b="b"/>
              <a:pathLst>
                <a:path w="11616" h="3017" extrusionOk="0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2952925" y="2716325"/>
              <a:ext cx="139875" cy="166600"/>
            </a:xfrm>
            <a:custGeom>
              <a:avLst/>
              <a:gdLst/>
              <a:ahLst/>
              <a:cxnLst/>
              <a:rect l="l" t="t" r="r" b="b"/>
              <a:pathLst>
                <a:path w="5595" h="6664" extrusionOk="0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2941100" y="2737225"/>
              <a:ext cx="123825" cy="133175"/>
            </a:xfrm>
            <a:custGeom>
              <a:avLst/>
              <a:gdLst/>
              <a:ahLst/>
              <a:cxnLst/>
              <a:rect l="l" t="t" r="r" b="b"/>
              <a:pathLst>
                <a:path w="4953" h="5327" extrusionOk="0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2964775" y="2776500"/>
              <a:ext cx="41500" cy="61175"/>
            </a:xfrm>
            <a:custGeom>
              <a:avLst/>
              <a:gdLst/>
              <a:ahLst/>
              <a:cxnLst/>
              <a:rect l="l" t="t" r="r" b="b"/>
              <a:pathLst>
                <a:path w="1660" h="2447" extrusionOk="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2985500" y="2776500"/>
              <a:ext cx="36075" cy="61175"/>
            </a:xfrm>
            <a:custGeom>
              <a:avLst/>
              <a:gdLst/>
              <a:ahLst/>
              <a:cxnLst/>
              <a:rect l="l" t="t" r="r" b="b"/>
              <a:pathLst>
                <a:path w="1443" h="2447" extrusionOk="0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2952925" y="2716325"/>
              <a:ext cx="139875" cy="166600"/>
            </a:xfrm>
            <a:custGeom>
              <a:avLst/>
              <a:gdLst/>
              <a:ahLst/>
              <a:cxnLst/>
              <a:rect l="l" t="t" r="r" b="b"/>
              <a:pathLst>
                <a:path w="5595" h="6664" extrusionOk="0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2941100" y="2737225"/>
              <a:ext cx="123825" cy="133175"/>
            </a:xfrm>
            <a:custGeom>
              <a:avLst/>
              <a:gdLst/>
              <a:ahLst/>
              <a:cxnLst/>
              <a:rect l="l" t="t" r="r" b="b"/>
              <a:pathLst>
                <a:path w="4953" h="5327" extrusionOk="0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2964775" y="2776500"/>
              <a:ext cx="41500" cy="61175"/>
            </a:xfrm>
            <a:custGeom>
              <a:avLst/>
              <a:gdLst/>
              <a:ahLst/>
              <a:cxnLst/>
              <a:rect l="l" t="t" r="r" b="b"/>
              <a:pathLst>
                <a:path w="1660" h="2447" extrusionOk="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2985500" y="2776500"/>
              <a:ext cx="36075" cy="61175"/>
            </a:xfrm>
            <a:custGeom>
              <a:avLst/>
              <a:gdLst/>
              <a:ahLst/>
              <a:cxnLst/>
              <a:rect l="l" t="t" r="r" b="b"/>
              <a:pathLst>
                <a:path w="1443" h="2447" extrusionOk="0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2735825" y="2782850"/>
              <a:ext cx="384850" cy="382025"/>
            </a:xfrm>
            <a:custGeom>
              <a:avLst/>
              <a:gdLst/>
              <a:ahLst/>
              <a:cxnLst/>
              <a:rect l="l" t="t" r="r" b="b"/>
              <a:pathLst>
                <a:path w="15394" h="15281" extrusionOk="0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10"/>
                    <a:pt x="8950" y="66"/>
                    <a:pt x="8006" y="269"/>
                  </a:cubicBezTo>
                  <a:cubicBezTo>
                    <a:pt x="7855" y="300"/>
                    <a:pt x="7697" y="337"/>
                    <a:pt x="7532" y="376"/>
                  </a:cubicBezTo>
                  <a:cubicBezTo>
                    <a:pt x="6644" y="596"/>
                    <a:pt x="5579" y="935"/>
                    <a:pt x="4534" y="1458"/>
                  </a:cubicBezTo>
                  <a:lnTo>
                    <a:pt x="4533" y="1458"/>
                  </a:lnTo>
                  <a:cubicBezTo>
                    <a:pt x="4401" y="1524"/>
                    <a:pt x="4271" y="1592"/>
                    <a:pt x="4140" y="1665"/>
                  </a:cubicBezTo>
                  <a:cubicBezTo>
                    <a:pt x="3307" y="2124"/>
                    <a:pt x="2502" y="2707"/>
                    <a:pt x="1827" y="3448"/>
                  </a:cubicBezTo>
                  <a:cubicBezTo>
                    <a:pt x="1718" y="3566"/>
                    <a:pt x="1614" y="3687"/>
                    <a:pt x="1514" y="3815"/>
                  </a:cubicBezTo>
                  <a:cubicBezTo>
                    <a:pt x="1503" y="3827"/>
                    <a:pt x="1494" y="3839"/>
                    <a:pt x="1485" y="3851"/>
                  </a:cubicBezTo>
                  <a:cubicBezTo>
                    <a:pt x="734" y="4805"/>
                    <a:pt x="270" y="5890"/>
                    <a:pt x="99" y="7091"/>
                  </a:cubicBezTo>
                  <a:cubicBezTo>
                    <a:pt x="75" y="7264"/>
                    <a:pt x="55" y="7438"/>
                    <a:pt x="43" y="7616"/>
                  </a:cubicBezTo>
                  <a:cubicBezTo>
                    <a:pt x="1" y="8219"/>
                    <a:pt x="26" y="8852"/>
                    <a:pt x="123" y="9511"/>
                  </a:cubicBezTo>
                  <a:lnTo>
                    <a:pt x="123" y="9510"/>
                  </a:ln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792" y="13036"/>
                    <a:pt x="14774" y="12421"/>
                    <a:pt x="14827" y="12389"/>
                  </a:cubicBezTo>
                  <a:cubicBezTo>
                    <a:pt x="14862" y="12367"/>
                    <a:pt x="14895" y="12342"/>
                    <a:pt x="14927" y="12317"/>
                  </a:cubicBezTo>
                  <a:cubicBezTo>
                    <a:pt x="15298" y="12011"/>
                    <a:pt x="15393" y="11470"/>
                    <a:pt x="15130" y="11053"/>
                  </a:cubicBezTo>
                  <a:cubicBezTo>
                    <a:pt x="14946" y="10760"/>
                    <a:pt x="14632" y="10600"/>
                    <a:pt x="14310" y="10600"/>
                  </a:cubicBezTo>
                  <a:cubicBezTo>
                    <a:pt x="14201" y="10600"/>
                    <a:pt x="14091" y="10619"/>
                    <a:pt x="13985" y="10656"/>
                  </a:cubicBezTo>
                  <a:cubicBezTo>
                    <a:pt x="13919" y="10681"/>
                    <a:pt x="13856" y="10711"/>
                    <a:pt x="13794" y="10749"/>
                  </a:cubicBezTo>
                  <a:cubicBezTo>
                    <a:pt x="13501" y="10934"/>
                    <a:pt x="13109" y="11159"/>
                    <a:pt x="12644" y="11402"/>
                  </a:cubicBezTo>
                  <a:cubicBezTo>
                    <a:pt x="12353" y="11553"/>
                    <a:pt x="12032" y="11712"/>
                    <a:pt x="11691" y="11868"/>
                  </a:cubicBezTo>
                  <a:cubicBezTo>
                    <a:pt x="11549" y="11935"/>
                    <a:pt x="11402" y="12000"/>
                    <a:pt x="11254" y="12065"/>
                  </a:cubicBezTo>
                  <a:cubicBezTo>
                    <a:pt x="10567" y="12364"/>
                    <a:pt x="9816" y="12648"/>
                    <a:pt x="9048" y="12873"/>
                  </a:cubicBezTo>
                  <a:cubicBezTo>
                    <a:pt x="8889" y="12919"/>
                    <a:pt x="8730" y="12963"/>
                    <a:pt x="8571" y="13004"/>
                  </a:cubicBezTo>
                  <a:cubicBezTo>
                    <a:pt x="7771" y="13209"/>
                    <a:pt x="6965" y="13338"/>
                    <a:pt x="6210" y="13338"/>
                  </a:cubicBezTo>
                  <a:cubicBezTo>
                    <a:pt x="6169" y="13338"/>
                    <a:pt x="6128" y="13338"/>
                    <a:pt x="6087" y="13336"/>
                  </a:cubicBezTo>
                  <a:cubicBezTo>
                    <a:pt x="5923" y="13333"/>
                    <a:pt x="5763" y="13324"/>
                    <a:pt x="5605" y="13307"/>
                  </a:cubicBezTo>
                  <a:cubicBezTo>
                    <a:pt x="5133" y="13259"/>
                    <a:pt x="4689" y="13150"/>
                    <a:pt x="4287" y="12965"/>
                  </a:cubicBezTo>
                  <a:cubicBezTo>
                    <a:pt x="4039" y="12851"/>
                    <a:pt x="3813" y="12710"/>
                    <a:pt x="3606" y="12542"/>
                  </a:cubicBezTo>
                  <a:cubicBezTo>
                    <a:pt x="3483" y="12444"/>
                    <a:pt x="3368" y="12336"/>
                    <a:pt x="3259" y="12217"/>
                  </a:cubicBezTo>
                  <a:cubicBezTo>
                    <a:pt x="2845" y="11770"/>
                    <a:pt x="2529" y="11182"/>
                    <a:pt x="2308" y="10452"/>
                  </a:cubicBezTo>
                  <a:cubicBezTo>
                    <a:pt x="2264" y="10311"/>
                    <a:pt x="2224" y="10166"/>
                    <a:pt x="2190" y="10016"/>
                  </a:cubicBezTo>
                  <a:cubicBezTo>
                    <a:pt x="2130" y="9767"/>
                    <a:pt x="2080" y="9505"/>
                    <a:pt x="2040" y="9228"/>
                  </a:cubicBezTo>
                  <a:cubicBezTo>
                    <a:pt x="1955" y="8656"/>
                    <a:pt x="1937" y="8118"/>
                    <a:pt x="1987" y="7613"/>
                  </a:cubicBezTo>
                  <a:cubicBezTo>
                    <a:pt x="2000" y="7459"/>
                    <a:pt x="2021" y="7309"/>
                    <a:pt x="2049" y="7162"/>
                  </a:cubicBezTo>
                  <a:cubicBezTo>
                    <a:pt x="2194" y="6370"/>
                    <a:pt x="2518" y="5662"/>
                    <a:pt x="3024" y="5026"/>
                  </a:cubicBezTo>
                  <a:cubicBezTo>
                    <a:pt x="3094" y="4938"/>
                    <a:pt x="3165" y="4854"/>
                    <a:pt x="3241" y="4772"/>
                  </a:cubicBezTo>
                  <a:cubicBezTo>
                    <a:pt x="3341" y="4660"/>
                    <a:pt x="3445" y="4552"/>
                    <a:pt x="3554" y="4449"/>
                  </a:cubicBezTo>
                  <a:cubicBezTo>
                    <a:pt x="4063" y="3968"/>
                    <a:pt x="4655" y="3575"/>
                    <a:pt x="5269" y="3257"/>
                  </a:cubicBezTo>
                  <a:cubicBezTo>
                    <a:pt x="5407" y="3186"/>
                    <a:pt x="5545" y="3118"/>
                    <a:pt x="5684" y="3053"/>
                  </a:cubicBezTo>
                  <a:cubicBezTo>
                    <a:pt x="6509" y="2672"/>
                    <a:pt x="7347" y="2416"/>
                    <a:pt x="8053" y="2247"/>
                  </a:cubicBezTo>
                  <a:cubicBezTo>
                    <a:pt x="8232" y="2204"/>
                    <a:pt x="8401" y="2167"/>
                    <a:pt x="8560" y="2135"/>
                  </a:cubicBezTo>
                  <a:cubicBezTo>
                    <a:pt x="9313" y="1980"/>
                    <a:pt x="9822" y="1936"/>
                    <a:pt x="9839" y="1935"/>
                  </a:cubicBezTo>
                  <a:cubicBezTo>
                    <a:pt x="10372" y="1891"/>
                    <a:pt x="10769" y="1424"/>
                    <a:pt x="10726" y="893"/>
                  </a:cubicBezTo>
                  <a:cubicBezTo>
                    <a:pt x="10720" y="815"/>
                    <a:pt x="10705" y="743"/>
                    <a:pt x="10682" y="673"/>
                  </a:cubicBezTo>
                  <a:cubicBezTo>
                    <a:pt x="10557" y="279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3017125" y="3079575"/>
              <a:ext cx="27725" cy="50200"/>
            </a:xfrm>
            <a:custGeom>
              <a:avLst/>
              <a:gdLst/>
              <a:ahLst/>
              <a:cxnLst/>
              <a:rect l="l" t="t" r="r" b="b"/>
              <a:pathLst>
                <a:path w="1109" h="2008" extrusionOk="0">
                  <a:moveTo>
                    <a:pt x="439" y="1"/>
                  </a:moveTo>
                  <a:cubicBezTo>
                    <a:pt x="297" y="66"/>
                    <a:pt x="150" y="131"/>
                    <a:pt x="0" y="196"/>
                  </a:cubicBezTo>
                  <a:cubicBezTo>
                    <a:pt x="9" y="331"/>
                    <a:pt x="26" y="478"/>
                    <a:pt x="55" y="631"/>
                  </a:cubicBezTo>
                  <a:cubicBezTo>
                    <a:pt x="132" y="1029"/>
                    <a:pt x="307" y="1522"/>
                    <a:pt x="689" y="2008"/>
                  </a:cubicBezTo>
                  <a:cubicBezTo>
                    <a:pt x="833" y="1946"/>
                    <a:pt x="972" y="1884"/>
                    <a:pt x="1109" y="1821"/>
                  </a:cubicBezTo>
                  <a:cubicBezTo>
                    <a:pt x="560" y="1170"/>
                    <a:pt x="441" y="476"/>
                    <a:pt x="439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2948925" y="3104650"/>
              <a:ext cx="33875" cy="48725"/>
            </a:xfrm>
            <a:custGeom>
              <a:avLst/>
              <a:gdLst/>
              <a:ahLst/>
              <a:cxnLst/>
              <a:rect l="l" t="t" r="r" b="b"/>
              <a:pathLst>
                <a:path w="1355" h="1949" extrusionOk="0">
                  <a:moveTo>
                    <a:pt x="524" y="1"/>
                  </a:moveTo>
                  <a:cubicBezTo>
                    <a:pt x="365" y="47"/>
                    <a:pt x="206" y="91"/>
                    <a:pt x="45" y="132"/>
                  </a:cubicBezTo>
                  <a:cubicBezTo>
                    <a:pt x="0" y="452"/>
                    <a:pt x="41" y="796"/>
                    <a:pt x="176" y="1129"/>
                  </a:cubicBezTo>
                  <a:cubicBezTo>
                    <a:pt x="311" y="1467"/>
                    <a:pt x="523" y="1745"/>
                    <a:pt x="780" y="1948"/>
                  </a:cubicBezTo>
                  <a:cubicBezTo>
                    <a:pt x="969" y="1897"/>
                    <a:pt x="1160" y="1841"/>
                    <a:pt x="1354" y="1779"/>
                  </a:cubicBezTo>
                  <a:cubicBezTo>
                    <a:pt x="972" y="1617"/>
                    <a:pt x="712" y="1274"/>
                    <a:pt x="586" y="964"/>
                  </a:cubicBezTo>
                  <a:cubicBezTo>
                    <a:pt x="473" y="684"/>
                    <a:pt x="423" y="331"/>
                    <a:pt x="52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2868250" y="3115525"/>
              <a:ext cx="19750" cy="49325"/>
            </a:xfrm>
            <a:custGeom>
              <a:avLst/>
              <a:gdLst/>
              <a:ahLst/>
              <a:cxnLst/>
              <a:rect l="l" t="t" r="r" b="b"/>
              <a:pathLst>
                <a:path w="790" h="1973" extrusionOk="0">
                  <a:moveTo>
                    <a:pt x="308" y="0"/>
                  </a:moveTo>
                  <a:cubicBezTo>
                    <a:pt x="146" y="350"/>
                    <a:pt x="1" y="839"/>
                    <a:pt x="81" y="1376"/>
                  </a:cubicBezTo>
                  <a:cubicBezTo>
                    <a:pt x="110" y="1574"/>
                    <a:pt x="169" y="1763"/>
                    <a:pt x="255" y="1945"/>
                  </a:cubicBezTo>
                  <a:cubicBezTo>
                    <a:pt x="425" y="1960"/>
                    <a:pt x="601" y="1969"/>
                    <a:pt x="779" y="1972"/>
                  </a:cubicBezTo>
                  <a:cubicBezTo>
                    <a:pt x="641" y="1765"/>
                    <a:pt x="554" y="1545"/>
                    <a:pt x="519" y="1313"/>
                  </a:cubicBezTo>
                  <a:cubicBezTo>
                    <a:pt x="441" y="798"/>
                    <a:pt x="631" y="321"/>
                    <a:pt x="790" y="29"/>
                  </a:cubicBezTo>
                  <a:cubicBezTo>
                    <a:pt x="626" y="26"/>
                    <a:pt x="466" y="17"/>
                    <a:pt x="30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2786950" y="3088250"/>
              <a:ext cx="39000" cy="48625"/>
            </a:xfrm>
            <a:custGeom>
              <a:avLst/>
              <a:gdLst/>
              <a:ahLst/>
              <a:cxnLst/>
              <a:rect l="l" t="t" r="r" b="b"/>
              <a:pathLst>
                <a:path w="1560" h="1945" extrusionOk="0">
                  <a:moveTo>
                    <a:pt x="1214" y="1"/>
                  </a:moveTo>
                  <a:cubicBezTo>
                    <a:pt x="811" y="205"/>
                    <a:pt x="320" y="550"/>
                    <a:pt x="105" y="1081"/>
                  </a:cubicBezTo>
                  <a:cubicBezTo>
                    <a:pt x="46" y="1226"/>
                    <a:pt x="11" y="1378"/>
                    <a:pt x="1" y="1534"/>
                  </a:cubicBezTo>
                  <a:cubicBezTo>
                    <a:pt x="152" y="1680"/>
                    <a:pt x="311" y="1817"/>
                    <a:pt x="479" y="1944"/>
                  </a:cubicBezTo>
                  <a:cubicBezTo>
                    <a:pt x="417" y="1691"/>
                    <a:pt x="429" y="1458"/>
                    <a:pt x="516" y="1247"/>
                  </a:cubicBezTo>
                  <a:cubicBezTo>
                    <a:pt x="706" y="779"/>
                    <a:pt x="1206" y="484"/>
                    <a:pt x="1559" y="326"/>
                  </a:cubicBezTo>
                  <a:cubicBezTo>
                    <a:pt x="1438" y="228"/>
                    <a:pt x="1321" y="120"/>
                    <a:pt x="121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2745750" y="3033225"/>
              <a:ext cx="47775" cy="33325"/>
            </a:xfrm>
            <a:custGeom>
              <a:avLst/>
              <a:gdLst/>
              <a:ahLst/>
              <a:cxnLst/>
              <a:rect l="l" t="t" r="r" b="b"/>
              <a:pathLst>
                <a:path w="1911" h="1333" extrusionOk="0">
                  <a:moveTo>
                    <a:pt x="1793" y="1"/>
                  </a:moveTo>
                  <a:cubicBezTo>
                    <a:pt x="1196" y="67"/>
                    <a:pt x="455" y="292"/>
                    <a:pt x="1" y="804"/>
                  </a:cubicBezTo>
                  <a:cubicBezTo>
                    <a:pt x="51" y="985"/>
                    <a:pt x="107" y="1161"/>
                    <a:pt x="167" y="1332"/>
                  </a:cubicBezTo>
                  <a:cubicBezTo>
                    <a:pt x="519" y="657"/>
                    <a:pt x="1432" y="481"/>
                    <a:pt x="1911" y="437"/>
                  </a:cubicBezTo>
                  <a:cubicBezTo>
                    <a:pt x="1867" y="296"/>
                    <a:pt x="1827" y="151"/>
                    <a:pt x="17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2736900" y="2955825"/>
              <a:ext cx="50150" cy="17450"/>
            </a:xfrm>
            <a:custGeom>
              <a:avLst/>
              <a:gdLst/>
              <a:ahLst/>
              <a:cxnLst/>
              <a:rect l="l" t="t" r="r" b="b"/>
              <a:pathLst>
                <a:path w="2006" h="698" extrusionOk="0">
                  <a:moveTo>
                    <a:pt x="905" y="0"/>
                  </a:moveTo>
                  <a:cubicBezTo>
                    <a:pt x="634" y="0"/>
                    <a:pt x="346" y="48"/>
                    <a:pt x="56" y="170"/>
                  </a:cubicBezTo>
                  <a:cubicBezTo>
                    <a:pt x="30" y="343"/>
                    <a:pt x="12" y="519"/>
                    <a:pt x="0" y="697"/>
                  </a:cubicBezTo>
                  <a:cubicBezTo>
                    <a:pt x="315" y="508"/>
                    <a:pt x="632" y="440"/>
                    <a:pt x="925" y="440"/>
                  </a:cubicBezTo>
                  <a:cubicBezTo>
                    <a:pt x="1332" y="440"/>
                    <a:pt x="1694" y="572"/>
                    <a:pt x="1942" y="694"/>
                  </a:cubicBezTo>
                  <a:cubicBezTo>
                    <a:pt x="1957" y="540"/>
                    <a:pt x="1978" y="390"/>
                    <a:pt x="2006" y="243"/>
                  </a:cubicBezTo>
                  <a:cubicBezTo>
                    <a:pt x="1715" y="117"/>
                    <a:pt x="1330" y="0"/>
                    <a:pt x="9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2772900" y="2869025"/>
              <a:ext cx="51800" cy="33125"/>
            </a:xfrm>
            <a:custGeom>
              <a:avLst/>
              <a:gdLst/>
              <a:ahLst/>
              <a:cxnLst/>
              <a:rect l="l" t="t" r="r" b="b"/>
              <a:pathLst>
                <a:path w="2072" h="1325" extrusionOk="0">
                  <a:moveTo>
                    <a:pt x="343" y="1"/>
                  </a:moveTo>
                  <a:cubicBezTo>
                    <a:pt x="235" y="118"/>
                    <a:pt x="131" y="240"/>
                    <a:pt x="31" y="366"/>
                  </a:cubicBezTo>
                  <a:cubicBezTo>
                    <a:pt x="20" y="378"/>
                    <a:pt x="11" y="392"/>
                    <a:pt x="1" y="404"/>
                  </a:cubicBezTo>
                  <a:cubicBezTo>
                    <a:pt x="1050" y="492"/>
                    <a:pt x="1550" y="1017"/>
                    <a:pt x="1756" y="1325"/>
                  </a:cubicBezTo>
                  <a:cubicBezTo>
                    <a:pt x="1858" y="1213"/>
                    <a:pt x="1962" y="1105"/>
                    <a:pt x="2071" y="1002"/>
                  </a:cubicBezTo>
                  <a:cubicBezTo>
                    <a:pt x="1811" y="648"/>
                    <a:pt x="1291" y="159"/>
                    <a:pt x="34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2839325" y="2819275"/>
              <a:ext cx="38600" cy="45025"/>
            </a:xfrm>
            <a:custGeom>
              <a:avLst/>
              <a:gdLst/>
              <a:ahLst/>
              <a:cxnLst/>
              <a:rect l="l" t="t" r="r" b="b"/>
              <a:pathLst>
                <a:path w="1544" h="1801" extrusionOk="0">
                  <a:moveTo>
                    <a:pt x="393" y="1"/>
                  </a:moveTo>
                  <a:cubicBezTo>
                    <a:pt x="261" y="67"/>
                    <a:pt x="131" y="135"/>
                    <a:pt x="0" y="208"/>
                  </a:cubicBezTo>
                  <a:cubicBezTo>
                    <a:pt x="484" y="1026"/>
                    <a:pt x="874" y="1521"/>
                    <a:pt x="1127" y="1800"/>
                  </a:cubicBezTo>
                  <a:cubicBezTo>
                    <a:pt x="1265" y="1729"/>
                    <a:pt x="1405" y="1661"/>
                    <a:pt x="1544" y="1596"/>
                  </a:cubicBezTo>
                  <a:cubicBezTo>
                    <a:pt x="1327" y="1373"/>
                    <a:pt x="921" y="893"/>
                    <a:pt x="3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2920500" y="2789525"/>
              <a:ext cx="29300" cy="49500"/>
            </a:xfrm>
            <a:custGeom>
              <a:avLst/>
              <a:gdLst/>
              <a:ahLst/>
              <a:cxnLst/>
              <a:rect l="l" t="t" r="r" b="b"/>
              <a:pathLst>
                <a:path w="1172" h="1980" extrusionOk="0">
                  <a:moveTo>
                    <a:pt x="617" y="0"/>
                  </a:moveTo>
                  <a:cubicBezTo>
                    <a:pt x="468" y="33"/>
                    <a:pt x="308" y="68"/>
                    <a:pt x="145" y="109"/>
                  </a:cubicBezTo>
                  <a:cubicBezTo>
                    <a:pt x="1" y="1004"/>
                    <a:pt x="351" y="1622"/>
                    <a:pt x="666" y="1980"/>
                  </a:cubicBezTo>
                  <a:cubicBezTo>
                    <a:pt x="843" y="1937"/>
                    <a:pt x="1014" y="1900"/>
                    <a:pt x="1172" y="1868"/>
                  </a:cubicBezTo>
                  <a:cubicBezTo>
                    <a:pt x="902" y="1639"/>
                    <a:pt x="372" y="1041"/>
                    <a:pt x="617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3067125" y="3030950"/>
              <a:ext cx="62450" cy="74525"/>
            </a:xfrm>
            <a:custGeom>
              <a:avLst/>
              <a:gdLst/>
              <a:ahLst/>
              <a:cxnLst/>
              <a:rect l="l" t="t" r="r" b="b"/>
              <a:pathLst>
                <a:path w="2498" h="2981" extrusionOk="0">
                  <a:moveTo>
                    <a:pt x="1154" y="1"/>
                  </a:moveTo>
                  <a:lnTo>
                    <a:pt x="211" y="523"/>
                  </a:lnTo>
                  <a:cubicBezTo>
                    <a:pt x="62" y="608"/>
                    <a:pt x="1" y="820"/>
                    <a:pt x="28" y="1096"/>
                  </a:cubicBezTo>
                  <a:cubicBezTo>
                    <a:pt x="30" y="1107"/>
                    <a:pt x="30" y="1119"/>
                    <a:pt x="31" y="1129"/>
                  </a:cubicBezTo>
                  <a:cubicBezTo>
                    <a:pt x="36" y="1175"/>
                    <a:pt x="43" y="1220"/>
                    <a:pt x="52" y="1267"/>
                  </a:cubicBezTo>
                  <a:cubicBezTo>
                    <a:pt x="93" y="1476"/>
                    <a:pt x="175" y="1708"/>
                    <a:pt x="295" y="1944"/>
                  </a:cubicBezTo>
                  <a:cubicBezTo>
                    <a:pt x="311" y="1975"/>
                    <a:pt x="327" y="2003"/>
                    <a:pt x="343" y="2034"/>
                  </a:cubicBezTo>
                  <a:cubicBezTo>
                    <a:pt x="513" y="2338"/>
                    <a:pt x="717" y="2590"/>
                    <a:pt x="919" y="2756"/>
                  </a:cubicBezTo>
                  <a:cubicBezTo>
                    <a:pt x="943" y="2774"/>
                    <a:pt x="966" y="2792"/>
                    <a:pt x="989" y="2809"/>
                  </a:cubicBezTo>
                  <a:cubicBezTo>
                    <a:pt x="1001" y="2818"/>
                    <a:pt x="1011" y="2826"/>
                    <a:pt x="1022" y="2833"/>
                  </a:cubicBezTo>
                  <a:cubicBezTo>
                    <a:pt x="1159" y="2928"/>
                    <a:pt x="1291" y="2980"/>
                    <a:pt x="1406" y="2980"/>
                  </a:cubicBezTo>
                  <a:cubicBezTo>
                    <a:pt x="1461" y="2980"/>
                    <a:pt x="1511" y="2968"/>
                    <a:pt x="1557" y="2942"/>
                  </a:cubicBezTo>
                  <a:lnTo>
                    <a:pt x="2497" y="2420"/>
                  </a:lnTo>
                  <a:lnTo>
                    <a:pt x="1154" y="1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3088500" y="2995375"/>
              <a:ext cx="87375" cy="98250"/>
            </a:xfrm>
            <a:custGeom>
              <a:avLst/>
              <a:gdLst/>
              <a:ahLst/>
              <a:cxnLst/>
              <a:rect l="l" t="t" r="r" b="b"/>
              <a:pathLst>
                <a:path w="3495" h="3930" extrusionOk="0">
                  <a:moveTo>
                    <a:pt x="1538" y="0"/>
                  </a:moveTo>
                  <a:cubicBezTo>
                    <a:pt x="1538" y="0"/>
                    <a:pt x="705" y="355"/>
                    <a:pt x="299" y="1424"/>
                  </a:cubicBezTo>
                  <a:cubicBezTo>
                    <a:pt x="0" y="1591"/>
                    <a:pt x="59" y="2266"/>
                    <a:pt x="429" y="2934"/>
                  </a:cubicBezTo>
                  <a:cubicBezTo>
                    <a:pt x="744" y="3501"/>
                    <a:pt x="1183" y="3881"/>
                    <a:pt x="1491" y="3881"/>
                  </a:cubicBezTo>
                  <a:cubicBezTo>
                    <a:pt x="1537" y="3881"/>
                    <a:pt x="1580" y="3872"/>
                    <a:pt x="1619" y="3855"/>
                  </a:cubicBezTo>
                  <a:lnTo>
                    <a:pt x="1626" y="3864"/>
                  </a:lnTo>
                  <a:cubicBezTo>
                    <a:pt x="1841" y="3911"/>
                    <a:pt x="2043" y="3930"/>
                    <a:pt x="2228" y="3930"/>
                  </a:cubicBezTo>
                  <a:cubicBezTo>
                    <a:pt x="3005" y="3930"/>
                    <a:pt x="3495" y="3599"/>
                    <a:pt x="3495" y="3599"/>
                  </a:cubicBezTo>
                  <a:lnTo>
                    <a:pt x="1538" y="0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3116700" y="2994000"/>
              <a:ext cx="69100" cy="92075"/>
            </a:xfrm>
            <a:custGeom>
              <a:avLst/>
              <a:gdLst/>
              <a:ahLst/>
              <a:cxnLst/>
              <a:rect l="l" t="t" r="r" b="b"/>
              <a:pathLst>
                <a:path w="2764" h="3683" extrusionOk="0">
                  <a:moveTo>
                    <a:pt x="633" y="0"/>
                  </a:moveTo>
                  <a:cubicBezTo>
                    <a:pt x="551" y="0"/>
                    <a:pt x="476" y="18"/>
                    <a:pt x="410" y="55"/>
                  </a:cubicBezTo>
                  <a:cubicBezTo>
                    <a:pt x="1" y="282"/>
                    <a:pt x="45" y="1158"/>
                    <a:pt x="491" y="2070"/>
                  </a:cubicBezTo>
                  <a:cubicBezTo>
                    <a:pt x="525" y="2141"/>
                    <a:pt x="563" y="2214"/>
                    <a:pt x="604" y="2285"/>
                  </a:cubicBezTo>
                  <a:cubicBezTo>
                    <a:pt x="688" y="2439"/>
                    <a:pt x="781" y="2585"/>
                    <a:pt x="878" y="2719"/>
                  </a:cubicBezTo>
                  <a:cubicBezTo>
                    <a:pt x="1302" y="3310"/>
                    <a:pt x="1802" y="3683"/>
                    <a:pt x="2173" y="3683"/>
                  </a:cubicBezTo>
                  <a:cubicBezTo>
                    <a:pt x="2253" y="3683"/>
                    <a:pt x="2328" y="3665"/>
                    <a:pt x="2394" y="3628"/>
                  </a:cubicBezTo>
                  <a:cubicBezTo>
                    <a:pt x="2760" y="3424"/>
                    <a:pt x="2764" y="2701"/>
                    <a:pt x="2439" y="1897"/>
                  </a:cubicBezTo>
                  <a:cubicBezTo>
                    <a:pt x="2373" y="1733"/>
                    <a:pt x="2294" y="1565"/>
                    <a:pt x="2200" y="1397"/>
                  </a:cubicBezTo>
                  <a:cubicBezTo>
                    <a:pt x="2146" y="1299"/>
                    <a:pt x="2088" y="1205"/>
                    <a:pt x="2029" y="1114"/>
                  </a:cubicBezTo>
                  <a:cubicBezTo>
                    <a:pt x="1587" y="436"/>
                    <a:pt x="1034" y="0"/>
                    <a:pt x="63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3133025" y="3003575"/>
              <a:ext cx="49075" cy="69275"/>
            </a:xfrm>
            <a:custGeom>
              <a:avLst/>
              <a:gdLst/>
              <a:ahLst/>
              <a:cxnLst/>
              <a:rect l="l" t="t" r="r" b="b"/>
              <a:pathLst>
                <a:path w="1963" h="2771" extrusionOk="0">
                  <a:moveTo>
                    <a:pt x="304" y="0"/>
                  </a:moveTo>
                  <a:cubicBezTo>
                    <a:pt x="243" y="0"/>
                    <a:pt x="187" y="14"/>
                    <a:pt x="137" y="42"/>
                  </a:cubicBezTo>
                  <a:cubicBezTo>
                    <a:pt x="81" y="73"/>
                    <a:pt x="35" y="122"/>
                    <a:pt x="1" y="184"/>
                  </a:cubicBezTo>
                  <a:cubicBezTo>
                    <a:pt x="341" y="208"/>
                    <a:pt x="809" y="623"/>
                    <a:pt x="1149" y="1234"/>
                  </a:cubicBezTo>
                  <a:cubicBezTo>
                    <a:pt x="1491" y="1849"/>
                    <a:pt x="1594" y="2470"/>
                    <a:pt x="1430" y="2770"/>
                  </a:cubicBezTo>
                  <a:cubicBezTo>
                    <a:pt x="1440" y="2770"/>
                    <a:pt x="1450" y="2771"/>
                    <a:pt x="1459" y="2771"/>
                  </a:cubicBezTo>
                  <a:cubicBezTo>
                    <a:pt x="1521" y="2771"/>
                    <a:pt x="1579" y="2758"/>
                    <a:pt x="1630" y="2729"/>
                  </a:cubicBezTo>
                  <a:cubicBezTo>
                    <a:pt x="1962" y="2544"/>
                    <a:pt x="1897" y="1794"/>
                    <a:pt x="1485" y="1052"/>
                  </a:cubicBezTo>
                  <a:cubicBezTo>
                    <a:pt x="1135" y="422"/>
                    <a:pt x="647" y="0"/>
                    <a:pt x="304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3129000" y="3008175"/>
              <a:ext cx="42225" cy="64650"/>
            </a:xfrm>
            <a:custGeom>
              <a:avLst/>
              <a:gdLst/>
              <a:ahLst/>
              <a:cxnLst/>
              <a:rect l="l" t="t" r="r" b="b"/>
              <a:pathLst>
                <a:path w="1689" h="2586" extrusionOk="0">
                  <a:moveTo>
                    <a:pt x="162" y="0"/>
                  </a:moveTo>
                  <a:lnTo>
                    <a:pt x="162" y="0"/>
                  </a:lnTo>
                  <a:cubicBezTo>
                    <a:pt x="1" y="295"/>
                    <a:pt x="99" y="903"/>
                    <a:pt x="430" y="1509"/>
                  </a:cubicBezTo>
                  <a:cubicBezTo>
                    <a:pt x="434" y="1518"/>
                    <a:pt x="439" y="1525"/>
                    <a:pt x="443" y="1534"/>
                  </a:cubicBezTo>
                  <a:cubicBezTo>
                    <a:pt x="584" y="1789"/>
                    <a:pt x="748" y="2009"/>
                    <a:pt x="914" y="2181"/>
                  </a:cubicBezTo>
                  <a:cubicBezTo>
                    <a:pt x="1149" y="2424"/>
                    <a:pt x="1391" y="2570"/>
                    <a:pt x="1591" y="2586"/>
                  </a:cubicBezTo>
                  <a:cubicBezTo>
                    <a:pt x="1675" y="2433"/>
                    <a:pt x="1688" y="2196"/>
                    <a:pt x="1635" y="1919"/>
                  </a:cubicBezTo>
                  <a:cubicBezTo>
                    <a:pt x="1591" y="1680"/>
                    <a:pt x="1498" y="1409"/>
                    <a:pt x="1357" y="1138"/>
                  </a:cubicBezTo>
                  <a:cubicBezTo>
                    <a:pt x="1341" y="1109"/>
                    <a:pt x="1326" y="1079"/>
                    <a:pt x="1310" y="1050"/>
                  </a:cubicBezTo>
                  <a:cubicBezTo>
                    <a:pt x="970" y="438"/>
                    <a:pt x="502" y="24"/>
                    <a:pt x="162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3127225" y="2999175"/>
              <a:ext cx="80800" cy="41325"/>
            </a:xfrm>
            <a:custGeom>
              <a:avLst/>
              <a:gdLst/>
              <a:ahLst/>
              <a:cxnLst/>
              <a:rect l="l" t="t" r="r" b="b"/>
              <a:pathLst>
                <a:path w="3232" h="1653" extrusionOk="0">
                  <a:moveTo>
                    <a:pt x="2008" y="1"/>
                  </a:moveTo>
                  <a:cubicBezTo>
                    <a:pt x="1194" y="1"/>
                    <a:pt x="348" y="772"/>
                    <a:pt x="169" y="945"/>
                  </a:cubicBezTo>
                  <a:cubicBezTo>
                    <a:pt x="5" y="1102"/>
                    <a:pt x="1" y="1363"/>
                    <a:pt x="158" y="1526"/>
                  </a:cubicBezTo>
                  <a:cubicBezTo>
                    <a:pt x="239" y="1610"/>
                    <a:pt x="347" y="1653"/>
                    <a:pt x="455" y="1653"/>
                  </a:cubicBezTo>
                  <a:cubicBezTo>
                    <a:pt x="558" y="1653"/>
                    <a:pt x="660" y="1614"/>
                    <a:pt x="740" y="1537"/>
                  </a:cubicBezTo>
                  <a:cubicBezTo>
                    <a:pt x="1073" y="1216"/>
                    <a:pt x="1662" y="823"/>
                    <a:pt x="2007" y="823"/>
                  </a:cubicBezTo>
                  <a:cubicBezTo>
                    <a:pt x="2042" y="823"/>
                    <a:pt x="2074" y="827"/>
                    <a:pt x="2103" y="836"/>
                  </a:cubicBezTo>
                  <a:cubicBezTo>
                    <a:pt x="2258" y="881"/>
                    <a:pt x="2344" y="1105"/>
                    <a:pt x="2388" y="1287"/>
                  </a:cubicBezTo>
                  <a:cubicBezTo>
                    <a:pt x="2434" y="1474"/>
                    <a:pt x="2603" y="1600"/>
                    <a:pt x="2789" y="1600"/>
                  </a:cubicBezTo>
                  <a:cubicBezTo>
                    <a:pt x="2821" y="1600"/>
                    <a:pt x="2854" y="1596"/>
                    <a:pt x="2886" y="1588"/>
                  </a:cubicBezTo>
                  <a:cubicBezTo>
                    <a:pt x="2926" y="1578"/>
                    <a:pt x="2964" y="1563"/>
                    <a:pt x="2998" y="1542"/>
                  </a:cubicBezTo>
                  <a:cubicBezTo>
                    <a:pt x="3150" y="1452"/>
                    <a:pt x="3232" y="1270"/>
                    <a:pt x="3188" y="1090"/>
                  </a:cubicBezTo>
                  <a:cubicBezTo>
                    <a:pt x="3014" y="381"/>
                    <a:pt x="2626" y="130"/>
                    <a:pt x="2330" y="45"/>
                  </a:cubicBezTo>
                  <a:cubicBezTo>
                    <a:pt x="2225" y="14"/>
                    <a:pt x="2117" y="1"/>
                    <a:pt x="200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3119875" y="2973800"/>
              <a:ext cx="80650" cy="45950"/>
            </a:xfrm>
            <a:custGeom>
              <a:avLst/>
              <a:gdLst/>
              <a:ahLst/>
              <a:cxnLst/>
              <a:rect l="l" t="t" r="r" b="b"/>
              <a:pathLst>
                <a:path w="3226" h="1838" extrusionOk="0">
                  <a:moveTo>
                    <a:pt x="2005" y="0"/>
                  </a:moveTo>
                  <a:cubicBezTo>
                    <a:pt x="1143" y="0"/>
                    <a:pt x="312" y="961"/>
                    <a:pt x="145" y="1166"/>
                  </a:cubicBezTo>
                  <a:cubicBezTo>
                    <a:pt x="1" y="1342"/>
                    <a:pt x="27" y="1601"/>
                    <a:pt x="204" y="1745"/>
                  </a:cubicBezTo>
                  <a:cubicBezTo>
                    <a:pt x="280" y="1807"/>
                    <a:pt x="372" y="1837"/>
                    <a:pt x="463" y="1837"/>
                  </a:cubicBezTo>
                  <a:cubicBezTo>
                    <a:pt x="582" y="1837"/>
                    <a:pt x="701" y="1785"/>
                    <a:pt x="783" y="1686"/>
                  </a:cubicBezTo>
                  <a:cubicBezTo>
                    <a:pt x="1088" y="1311"/>
                    <a:pt x="1664" y="824"/>
                    <a:pt x="2003" y="824"/>
                  </a:cubicBezTo>
                  <a:cubicBezTo>
                    <a:pt x="2020" y="824"/>
                    <a:pt x="2037" y="826"/>
                    <a:pt x="2053" y="828"/>
                  </a:cubicBezTo>
                  <a:cubicBezTo>
                    <a:pt x="2212" y="854"/>
                    <a:pt x="2324" y="1066"/>
                    <a:pt x="2390" y="1242"/>
                  </a:cubicBezTo>
                  <a:cubicBezTo>
                    <a:pt x="2452" y="1406"/>
                    <a:pt x="2608" y="1508"/>
                    <a:pt x="2774" y="1508"/>
                  </a:cubicBezTo>
                  <a:cubicBezTo>
                    <a:pt x="2823" y="1508"/>
                    <a:pt x="2872" y="1499"/>
                    <a:pt x="2920" y="1481"/>
                  </a:cubicBezTo>
                  <a:cubicBezTo>
                    <a:pt x="2958" y="1466"/>
                    <a:pt x="2994" y="1446"/>
                    <a:pt x="3026" y="1422"/>
                  </a:cubicBezTo>
                  <a:cubicBezTo>
                    <a:pt x="3165" y="1314"/>
                    <a:pt x="3226" y="1125"/>
                    <a:pt x="3159" y="951"/>
                  </a:cubicBezTo>
                  <a:cubicBezTo>
                    <a:pt x="2903" y="268"/>
                    <a:pt x="2488" y="65"/>
                    <a:pt x="2185" y="15"/>
                  </a:cubicBezTo>
                  <a:cubicBezTo>
                    <a:pt x="2125" y="5"/>
                    <a:pt x="2065" y="0"/>
                    <a:pt x="20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3139725" y="3034050"/>
              <a:ext cx="73200" cy="45725"/>
            </a:xfrm>
            <a:custGeom>
              <a:avLst/>
              <a:gdLst/>
              <a:ahLst/>
              <a:cxnLst/>
              <a:rect l="l" t="t" r="r" b="b"/>
              <a:pathLst>
                <a:path w="2928" h="1829" extrusionOk="0">
                  <a:moveTo>
                    <a:pt x="1634" y="1"/>
                  </a:moveTo>
                  <a:cubicBezTo>
                    <a:pt x="1395" y="1"/>
                    <a:pt x="1152" y="43"/>
                    <a:pt x="928" y="103"/>
                  </a:cubicBezTo>
                  <a:cubicBezTo>
                    <a:pt x="507" y="215"/>
                    <a:pt x="157" y="389"/>
                    <a:pt x="39" y="451"/>
                  </a:cubicBezTo>
                  <a:cubicBezTo>
                    <a:pt x="25" y="459"/>
                    <a:pt x="13" y="465"/>
                    <a:pt x="1" y="474"/>
                  </a:cubicBezTo>
                  <a:cubicBezTo>
                    <a:pt x="5" y="483"/>
                    <a:pt x="10" y="490"/>
                    <a:pt x="14" y="499"/>
                  </a:cubicBezTo>
                  <a:cubicBezTo>
                    <a:pt x="155" y="754"/>
                    <a:pt x="319" y="974"/>
                    <a:pt x="485" y="1146"/>
                  </a:cubicBezTo>
                  <a:cubicBezTo>
                    <a:pt x="694" y="1043"/>
                    <a:pt x="958" y="945"/>
                    <a:pt x="1206" y="884"/>
                  </a:cubicBezTo>
                  <a:cubicBezTo>
                    <a:pt x="1362" y="847"/>
                    <a:pt x="1513" y="824"/>
                    <a:pt x="1641" y="824"/>
                  </a:cubicBezTo>
                  <a:cubicBezTo>
                    <a:pt x="1742" y="824"/>
                    <a:pt x="1829" y="838"/>
                    <a:pt x="1896" y="869"/>
                  </a:cubicBezTo>
                  <a:cubicBezTo>
                    <a:pt x="1906" y="875"/>
                    <a:pt x="1917" y="881"/>
                    <a:pt x="1926" y="887"/>
                  </a:cubicBezTo>
                  <a:cubicBezTo>
                    <a:pt x="2064" y="974"/>
                    <a:pt x="2082" y="1214"/>
                    <a:pt x="2074" y="1399"/>
                  </a:cubicBezTo>
                  <a:cubicBezTo>
                    <a:pt x="2064" y="1626"/>
                    <a:pt x="2239" y="1819"/>
                    <a:pt x="2468" y="1828"/>
                  </a:cubicBezTo>
                  <a:cubicBezTo>
                    <a:pt x="2473" y="1828"/>
                    <a:pt x="2478" y="1828"/>
                    <a:pt x="2484" y="1828"/>
                  </a:cubicBezTo>
                  <a:cubicBezTo>
                    <a:pt x="2519" y="1828"/>
                    <a:pt x="2555" y="1824"/>
                    <a:pt x="2588" y="1816"/>
                  </a:cubicBezTo>
                  <a:cubicBezTo>
                    <a:pt x="2759" y="1772"/>
                    <a:pt x="2889" y="1620"/>
                    <a:pt x="2897" y="1434"/>
                  </a:cubicBezTo>
                  <a:cubicBezTo>
                    <a:pt x="2927" y="705"/>
                    <a:pt x="2626" y="356"/>
                    <a:pt x="2368" y="192"/>
                  </a:cubicBezTo>
                  <a:cubicBezTo>
                    <a:pt x="2174" y="69"/>
                    <a:pt x="1952" y="15"/>
                    <a:pt x="1721" y="3"/>
                  </a:cubicBezTo>
                  <a:cubicBezTo>
                    <a:pt x="1692" y="1"/>
                    <a:pt x="1663" y="1"/>
                    <a:pt x="163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2735825" y="2782850"/>
              <a:ext cx="356075" cy="382025"/>
            </a:xfrm>
            <a:custGeom>
              <a:avLst/>
              <a:gdLst/>
              <a:ahLst/>
              <a:cxnLst/>
              <a:rect l="l" t="t" r="r" b="b"/>
              <a:pathLst>
                <a:path w="14243" h="15281" extrusionOk="0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8"/>
                    <a:pt x="8950" y="64"/>
                    <a:pt x="8006" y="267"/>
                  </a:cubicBezTo>
                  <a:cubicBezTo>
                    <a:pt x="7855" y="299"/>
                    <a:pt x="7697" y="335"/>
                    <a:pt x="7532" y="376"/>
                  </a:cubicBezTo>
                  <a:cubicBezTo>
                    <a:pt x="6644" y="594"/>
                    <a:pt x="5579" y="934"/>
                    <a:pt x="4534" y="1458"/>
                  </a:cubicBezTo>
                  <a:lnTo>
                    <a:pt x="4533" y="1458"/>
                  </a:lnTo>
                  <a:cubicBezTo>
                    <a:pt x="4401" y="1523"/>
                    <a:pt x="4271" y="1592"/>
                    <a:pt x="4140" y="1665"/>
                  </a:cubicBezTo>
                  <a:cubicBezTo>
                    <a:pt x="3307" y="2123"/>
                    <a:pt x="2502" y="2707"/>
                    <a:pt x="1827" y="3448"/>
                  </a:cubicBezTo>
                  <a:cubicBezTo>
                    <a:pt x="1718" y="3565"/>
                    <a:pt x="1614" y="3687"/>
                    <a:pt x="1514" y="3813"/>
                  </a:cubicBezTo>
                  <a:cubicBezTo>
                    <a:pt x="1503" y="3825"/>
                    <a:pt x="1494" y="3839"/>
                    <a:pt x="1485" y="3851"/>
                  </a:cubicBezTo>
                  <a:cubicBezTo>
                    <a:pt x="734" y="4805"/>
                    <a:pt x="270" y="5888"/>
                    <a:pt x="99" y="7089"/>
                  </a:cubicBezTo>
                  <a:cubicBezTo>
                    <a:pt x="75" y="7262"/>
                    <a:pt x="55" y="7438"/>
                    <a:pt x="43" y="7615"/>
                  </a:cubicBezTo>
                  <a:cubicBezTo>
                    <a:pt x="1" y="8219"/>
                    <a:pt x="26" y="8851"/>
                    <a:pt x="123" y="9510"/>
                  </a:cubicBez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151" y="13328"/>
                    <a:pt x="13806" y="12979"/>
                    <a:pt x="14242" y="12733"/>
                  </a:cubicBezTo>
                  <a:cubicBezTo>
                    <a:pt x="14218" y="12716"/>
                    <a:pt x="14195" y="12698"/>
                    <a:pt x="14171" y="12679"/>
                  </a:cubicBezTo>
                  <a:cubicBezTo>
                    <a:pt x="13969" y="12512"/>
                    <a:pt x="13765" y="12262"/>
                    <a:pt x="13595" y="11958"/>
                  </a:cubicBezTo>
                  <a:cubicBezTo>
                    <a:pt x="13579" y="11927"/>
                    <a:pt x="13563" y="11897"/>
                    <a:pt x="13547" y="11868"/>
                  </a:cubicBezTo>
                  <a:cubicBezTo>
                    <a:pt x="13427" y="11632"/>
                    <a:pt x="13345" y="11399"/>
                    <a:pt x="13304" y="11191"/>
                  </a:cubicBezTo>
                  <a:lnTo>
                    <a:pt x="13304" y="11190"/>
                  </a:lnTo>
                  <a:cubicBezTo>
                    <a:pt x="13295" y="11144"/>
                    <a:pt x="13288" y="11097"/>
                    <a:pt x="13283" y="11053"/>
                  </a:cubicBezTo>
                  <a:cubicBezTo>
                    <a:pt x="13091" y="11162"/>
                    <a:pt x="12876" y="11281"/>
                    <a:pt x="12644" y="11402"/>
                  </a:cubicBezTo>
                  <a:cubicBezTo>
                    <a:pt x="12659" y="11450"/>
                    <a:pt x="12676" y="11502"/>
                    <a:pt x="12694" y="11555"/>
                  </a:cubicBezTo>
                  <a:cubicBezTo>
                    <a:pt x="12883" y="12086"/>
                    <a:pt x="12641" y="12677"/>
                    <a:pt x="12123" y="12903"/>
                  </a:cubicBezTo>
                  <a:cubicBezTo>
                    <a:pt x="9598" y="13999"/>
                    <a:pt x="7671" y="14438"/>
                    <a:pt x="6193" y="14438"/>
                  </a:cubicBezTo>
                  <a:cubicBezTo>
                    <a:pt x="2022" y="14438"/>
                    <a:pt x="1426" y="10940"/>
                    <a:pt x="1046" y="8828"/>
                  </a:cubicBezTo>
                  <a:cubicBezTo>
                    <a:pt x="263" y="1088"/>
                    <a:pt x="10143" y="688"/>
                    <a:pt x="10682" y="672"/>
                  </a:cubicBezTo>
                  <a:cubicBezTo>
                    <a:pt x="10557" y="277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0" name="Google Shape;33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6007" y="0"/>
            <a:ext cx="381798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9"/>
          <p:cNvSpPr/>
          <p:nvPr/>
        </p:nvSpPr>
        <p:spPr>
          <a:xfrm rot="10492771">
            <a:off x="2082140" y="2487068"/>
            <a:ext cx="2736119" cy="220567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9"/>
          <p:cNvSpPr txBox="1"/>
          <p:nvPr/>
        </p:nvSpPr>
        <p:spPr>
          <a:xfrm rot="-1197095">
            <a:off x="2401775" y="3050805"/>
            <a:ext cx="2096850" cy="129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Hello humans. Please train me as a good language model.</a:t>
            </a:r>
            <a:endParaRPr sz="1800" b="1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80;p19">
            <a:extLst>
              <a:ext uri="{FF2B5EF4-FFF2-40B4-BE49-F238E27FC236}">
                <a16:creationId xmlns:a16="http://schemas.microsoft.com/office/drawing/2014/main" id="{B312F6DB-4032-4BD3-A4A8-20C772DDF181}"/>
              </a:ext>
            </a:extLst>
          </p:cNvPr>
          <p:cNvSpPr txBox="1">
            <a:spLocks/>
          </p:cNvSpPr>
          <p:nvPr/>
        </p:nvSpPr>
        <p:spPr>
          <a:xfrm>
            <a:off x="739162" y="521850"/>
            <a:ext cx="5795975" cy="8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Medium"/>
              <a:buNone/>
              <a:defRPr sz="48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Medium"/>
              <a:buNone/>
              <a:defRPr sz="52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Medium"/>
              <a:buNone/>
              <a:defRPr sz="52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Medium"/>
              <a:buNone/>
              <a:defRPr sz="52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Medium"/>
              <a:buNone/>
              <a:defRPr sz="52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Medium"/>
              <a:buNone/>
              <a:defRPr sz="52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Medium"/>
              <a:buNone/>
              <a:defRPr sz="52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Medium"/>
              <a:buNone/>
              <a:defRPr sz="52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Medium"/>
              <a:buNone/>
              <a:defRPr sz="52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en-US" dirty="0">
                <a:solidFill>
                  <a:schemeClr val="accent3"/>
                </a:solidFill>
              </a:rPr>
              <a:t>Group Members: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07F4AE-C35F-4A8B-BA8F-C87AB463E69F}"/>
              </a:ext>
            </a:extLst>
          </p:cNvPr>
          <p:cNvSpPr txBox="1"/>
          <p:nvPr/>
        </p:nvSpPr>
        <p:spPr>
          <a:xfrm>
            <a:off x="1394362" y="1859208"/>
            <a:ext cx="7159238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Asfaria Islam Chowdhury    </a:t>
            </a:r>
            <a:r>
              <a:rPr lang="en-US" sz="900" dirty="0"/>
              <a:t> </a:t>
            </a:r>
            <a:r>
              <a:rPr lang="en-US" sz="2400" dirty="0"/>
              <a:t>– 1931741642</a:t>
            </a:r>
          </a:p>
          <a:p>
            <a:endParaRPr lang="en-US" sz="500" dirty="0"/>
          </a:p>
          <a:p>
            <a:r>
              <a:rPr lang="en-US" sz="2400" dirty="0"/>
              <a:t>Md. Rifat Ahmed                 </a:t>
            </a:r>
            <a:r>
              <a:rPr lang="en-US" sz="1600" dirty="0"/>
              <a:t> </a:t>
            </a:r>
            <a:r>
              <a:rPr lang="en-US" sz="2400" dirty="0"/>
              <a:t>– 1931725042</a:t>
            </a:r>
          </a:p>
          <a:p>
            <a:endParaRPr lang="en-US" sz="500" dirty="0"/>
          </a:p>
          <a:p>
            <a:r>
              <a:rPr lang="en-US" sz="2400" dirty="0"/>
              <a:t>Mohammed Rakibul Hasan – 1921798042</a:t>
            </a:r>
          </a:p>
          <a:p>
            <a:endParaRPr lang="en-US" sz="500" dirty="0"/>
          </a:p>
          <a:p>
            <a:r>
              <a:rPr lang="en-US" sz="2400" dirty="0"/>
              <a:t>Md. </a:t>
            </a:r>
            <a:r>
              <a:rPr lang="en-US" sz="2400" dirty="0" err="1"/>
              <a:t>Nurer</a:t>
            </a:r>
            <a:r>
              <a:rPr lang="en-US" sz="2400" dirty="0"/>
              <a:t> Safa Fahim         – 1931096042</a:t>
            </a:r>
          </a:p>
        </p:txBody>
      </p:sp>
    </p:spTree>
    <p:extLst>
      <p:ext uri="{BB962C8B-B14F-4D97-AF65-F5344CB8AC3E}">
        <p14:creationId xmlns:p14="http://schemas.microsoft.com/office/powerpoint/2010/main" val="3291445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>
            <a:spLocks noGrp="1"/>
          </p:cNvSpPr>
          <p:nvPr>
            <p:ph type="title"/>
          </p:nvPr>
        </p:nvSpPr>
        <p:spPr>
          <a:xfrm>
            <a:off x="2757612" y="580800"/>
            <a:ext cx="3441575" cy="8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Discussion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874800" y="2011350"/>
            <a:ext cx="68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687600" y="1737750"/>
            <a:ext cx="75816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We wanted to do a Project related with Text generation but since that was not related with our Course Topic we changed our Project according to the faculty's instruction</a:t>
            </a:r>
          </a:p>
        </p:txBody>
      </p:sp>
    </p:spTree>
    <p:extLst>
      <p:ext uri="{BB962C8B-B14F-4D97-AF65-F5344CB8AC3E}">
        <p14:creationId xmlns:p14="http://schemas.microsoft.com/office/powerpoint/2010/main" val="4213711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>
            <a:spLocks noGrp="1"/>
          </p:cNvSpPr>
          <p:nvPr>
            <p:ph type="title"/>
          </p:nvPr>
        </p:nvSpPr>
        <p:spPr>
          <a:xfrm>
            <a:off x="2822425" y="307200"/>
            <a:ext cx="3260100" cy="8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Objectives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812600" y="1737750"/>
            <a:ext cx="68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812600" y="1464150"/>
            <a:ext cx="7394400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olos Text"/>
              <a:buAutoNum type="arabicPeriod"/>
            </a:pPr>
            <a:r>
              <a:rPr lang="en" sz="2000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Get t</a:t>
            </a:r>
            <a:r>
              <a:rPr lang="en-US" sz="2000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h</a:t>
            </a:r>
            <a:r>
              <a:rPr lang="en" sz="2000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e PT file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olos Text"/>
              <a:buAutoNum type="arabicPeriod"/>
            </a:pPr>
            <a:endParaRPr lang="en" sz="2000" dirty="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olos Text"/>
              <a:buAutoNum type="arabicPeriod"/>
            </a:pPr>
            <a:r>
              <a:rPr lang="en" sz="2000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Draw weight distributions from Heads H5 to H11 for Layer L1 and L2; and from Final Layer FL before training the GPT-2 model</a:t>
            </a:r>
            <a:endParaRPr lang="en-US" sz="2000" dirty="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olos Text"/>
              <a:buAutoNum type="arabicPeriod"/>
            </a:pPr>
            <a:endParaRPr lang="en-US" sz="2000" dirty="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olos Tex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Repeat the same for a trained GPT-2 model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olos Text"/>
              <a:buAutoNum type="arabicPeriod"/>
            </a:pPr>
            <a:endParaRPr lang="en-US" sz="2000" dirty="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olos Tex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Compare the Histograms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>
            <a:spLocks noGrp="1"/>
          </p:cNvSpPr>
          <p:nvPr>
            <p:ph type="title"/>
          </p:nvPr>
        </p:nvSpPr>
        <p:spPr>
          <a:xfrm>
            <a:off x="1605608" y="199263"/>
            <a:ext cx="5932775" cy="8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Getting the PT file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812600" y="1737750"/>
            <a:ext cx="68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los Text"/>
              <a:ea typeface="Golos Text"/>
              <a:cs typeface="Golos Text"/>
              <a:sym typeface="Golos Tex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C4B18B-F698-429D-9720-59721A244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678" y="1287092"/>
            <a:ext cx="4808637" cy="3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2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>
            <a:spLocks noGrp="1"/>
          </p:cNvSpPr>
          <p:nvPr>
            <p:ph type="title"/>
          </p:nvPr>
        </p:nvSpPr>
        <p:spPr>
          <a:xfrm>
            <a:off x="502774" y="551375"/>
            <a:ext cx="7828626" cy="910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3"/>
                </a:solidFill>
              </a:rPr>
              <a:t>Weight Histograms (Key Details)</a:t>
            </a:r>
            <a:endParaRPr sz="2900" dirty="0"/>
          </a:p>
        </p:txBody>
      </p:sp>
      <p:sp>
        <p:nvSpPr>
          <p:cNvPr id="4" name="Google Shape;182;p19">
            <a:extLst>
              <a:ext uri="{FF2B5EF4-FFF2-40B4-BE49-F238E27FC236}">
                <a16:creationId xmlns:a16="http://schemas.microsoft.com/office/drawing/2014/main" id="{0A9DBEE4-0CC9-4C54-B1BC-79E17DBC10B3}"/>
              </a:ext>
            </a:extLst>
          </p:cNvPr>
          <p:cNvSpPr txBox="1"/>
          <p:nvPr/>
        </p:nvSpPr>
        <p:spPr>
          <a:xfrm>
            <a:off x="874800" y="1686907"/>
            <a:ext cx="7394400" cy="206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We’ve Frozen the first 6 heads (H0 – H5)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q"/>
            </a:pPr>
            <a:endParaRPr lang="en-US" sz="1100" dirty="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Kept H6 to H11 &amp; the Final Layer Unfrozen (during the Training)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q"/>
            </a:pPr>
            <a:endParaRPr lang="en-US" sz="1100" dirty="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The work was done for Layer 1 &amp; 2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sz="2000" dirty="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</p:spTree>
    <p:extLst>
      <p:ext uri="{BB962C8B-B14F-4D97-AF65-F5344CB8AC3E}">
        <p14:creationId xmlns:p14="http://schemas.microsoft.com/office/powerpoint/2010/main" val="2861717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>
            <a:spLocks noGrp="1"/>
          </p:cNvSpPr>
          <p:nvPr>
            <p:ph type="title"/>
          </p:nvPr>
        </p:nvSpPr>
        <p:spPr>
          <a:xfrm>
            <a:off x="69774" y="263375"/>
            <a:ext cx="5193425" cy="47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3"/>
                </a:solidFill>
              </a:rPr>
              <a:t>Comparing the Weights Histograms,</a:t>
            </a:r>
            <a:br>
              <a:rPr lang="en" sz="3600" dirty="0">
                <a:solidFill>
                  <a:schemeClr val="accent3"/>
                </a:solidFill>
              </a:rPr>
            </a:br>
            <a:br>
              <a:rPr lang="en" sz="4000" dirty="0">
                <a:solidFill>
                  <a:schemeClr val="accent3"/>
                </a:solidFill>
              </a:rPr>
            </a:br>
            <a:r>
              <a:rPr lang="en" sz="2900" dirty="0"/>
              <a:t>looking at H5 &amp; H6 to understand overall layer trends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i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NB: H5 to H11 &amp; FL pictures are in Colab file</a:t>
            </a:r>
            <a:endParaRPr sz="2100" i="1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188" name="Google Shape;188;p20"/>
          <p:cNvCxnSpPr/>
          <p:nvPr/>
        </p:nvCxnSpPr>
        <p:spPr>
          <a:xfrm>
            <a:off x="5380025" y="3366125"/>
            <a:ext cx="3491100" cy="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00" y="1192000"/>
            <a:ext cx="4419345" cy="34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01;p22">
            <a:extLst>
              <a:ext uri="{FF2B5EF4-FFF2-40B4-BE49-F238E27FC236}">
                <a16:creationId xmlns:a16="http://schemas.microsoft.com/office/drawing/2014/main" id="{61F455B2-4932-4C36-BC88-88C7A49F704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92000"/>
            <a:ext cx="4419345" cy="34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00;p22">
            <a:extLst>
              <a:ext uri="{FF2B5EF4-FFF2-40B4-BE49-F238E27FC236}">
                <a16:creationId xmlns:a16="http://schemas.microsoft.com/office/drawing/2014/main" id="{6EFDBA66-A3A8-470E-8C67-3BDDC839A9E6}"/>
              </a:ext>
            </a:extLst>
          </p:cNvPr>
          <p:cNvSpPr txBox="1">
            <a:spLocks/>
          </p:cNvSpPr>
          <p:nvPr/>
        </p:nvSpPr>
        <p:spPr>
          <a:xfrm>
            <a:off x="578300" y="441400"/>
            <a:ext cx="54193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en-US" dirty="0">
                <a:solidFill>
                  <a:schemeClr val="accent3"/>
                </a:solidFill>
              </a:rPr>
              <a:t>FROZEN HEAD, H5 – L1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909662-DA16-493A-A936-7B52F572F741}"/>
              </a:ext>
            </a:extLst>
          </p:cNvPr>
          <p:cNvSpPr txBox="1"/>
          <p:nvPr/>
        </p:nvSpPr>
        <p:spPr>
          <a:xfrm>
            <a:off x="1152000" y="1207600"/>
            <a:ext cx="128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PRE-TRAINING -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>
            <a:spLocks noGrp="1"/>
          </p:cNvSpPr>
          <p:nvPr>
            <p:ph type="title"/>
          </p:nvPr>
        </p:nvSpPr>
        <p:spPr>
          <a:xfrm>
            <a:off x="578300" y="441400"/>
            <a:ext cx="5038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FROZEN HEAD, H5 – L2</a:t>
            </a:r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802" y="1308400"/>
            <a:ext cx="4102506" cy="332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95;p21">
            <a:extLst>
              <a:ext uri="{FF2B5EF4-FFF2-40B4-BE49-F238E27FC236}">
                <a16:creationId xmlns:a16="http://schemas.microsoft.com/office/drawing/2014/main" id="{E8F9FC70-3100-47E1-97DA-6DBD1525802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694" y="1308400"/>
            <a:ext cx="4102506" cy="33214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71D049-1B29-4073-9562-0C04501BE85E}"/>
              </a:ext>
            </a:extLst>
          </p:cNvPr>
          <p:cNvSpPr txBox="1"/>
          <p:nvPr/>
        </p:nvSpPr>
        <p:spPr>
          <a:xfrm>
            <a:off x="1245600" y="1315600"/>
            <a:ext cx="128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PRE-TRAINING 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ificial Intelligence by Slidesgo">
  <a:themeElements>
    <a:clrScheme name="Simple Light">
      <a:dk1>
        <a:srgbClr val="333746"/>
      </a:dk1>
      <a:lt1>
        <a:srgbClr val="5B627D"/>
      </a:lt1>
      <a:dk2>
        <a:srgbClr val="C8D3F4"/>
      </a:dk2>
      <a:lt2>
        <a:srgbClr val="E6E9F8"/>
      </a:lt2>
      <a:accent1>
        <a:srgbClr val="6D6AF7"/>
      </a:accent1>
      <a:accent2>
        <a:srgbClr val="EDBBD8"/>
      </a:accent2>
      <a:accent3>
        <a:srgbClr val="E67CB9"/>
      </a:accent3>
      <a:accent4>
        <a:srgbClr val="FFFFFF"/>
      </a:accent4>
      <a:accent5>
        <a:srgbClr val="FFFFFF"/>
      </a:accent5>
      <a:accent6>
        <a:srgbClr val="FFFFFF"/>
      </a:accent6>
      <a:hlink>
        <a:srgbClr val="3337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326</Words>
  <Application>Microsoft Office PowerPoint</Application>
  <PresentationFormat>On-screen Show (16:9)</PresentationFormat>
  <Paragraphs>56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Bebas Neue</vt:lpstr>
      <vt:lpstr>Anaheim</vt:lpstr>
      <vt:lpstr>Golos Text Medium</vt:lpstr>
      <vt:lpstr>Wingdings</vt:lpstr>
      <vt:lpstr>Golos Text</vt:lpstr>
      <vt:lpstr>Arial</vt:lpstr>
      <vt:lpstr>Gantari</vt:lpstr>
      <vt:lpstr>Artificial Intelligence by Slidesgo</vt:lpstr>
      <vt:lpstr>Weight Distribution Before and After Training GPT-2</vt:lpstr>
      <vt:lpstr>PowerPoint Presentation</vt:lpstr>
      <vt:lpstr>Discussion</vt:lpstr>
      <vt:lpstr>Objectives</vt:lpstr>
      <vt:lpstr>Getting the PT file</vt:lpstr>
      <vt:lpstr>Weight Histograms (Key Details)</vt:lpstr>
      <vt:lpstr>Comparing the Weights Histograms,  looking at H5 &amp; H6 to understand overall layer trends  NB: H5 to H11 &amp; FL pictures are in Colab file</vt:lpstr>
      <vt:lpstr>PowerPoint Presentation</vt:lpstr>
      <vt:lpstr>FROZEN HEAD, H5 – L2</vt:lpstr>
      <vt:lpstr>UNFROZEN, H6 – L1</vt:lpstr>
      <vt:lpstr>UNFROZEN, H6 – L2</vt:lpstr>
      <vt:lpstr>Final Layer (UNFROZEN)</vt:lpstr>
      <vt:lpstr>PowerPoint Presentation</vt:lpstr>
      <vt:lpstr>PowerPoint Presentation</vt:lpstr>
      <vt:lpstr>Why is Understanding Weight Distribution in GPT 2 Important?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Weight Distribution Before and After Training GPT 2</dc:title>
  <cp:lastModifiedBy>Md. Rifat Ahmed</cp:lastModifiedBy>
  <cp:revision>10</cp:revision>
  <dcterms:modified xsi:type="dcterms:W3CDTF">2023-06-08T05:58:27Z</dcterms:modified>
</cp:coreProperties>
</file>