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03763" cy="3027521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2" d="100"/>
          <a:sy n="22" d="100"/>
        </p:scale>
        <p:origin x="907"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359B7-A729-43C3-85FF-22D921DB64BD}" type="datetimeFigureOut">
              <a:rPr lang="en-US" smtClean="0"/>
              <a:t>11/28/2023</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DEF28-736F-4B73-9EC4-9FD1E9FB5FCA}" type="slidenum">
              <a:rPr lang="en-US" smtClean="0"/>
              <a:t>‹#›</a:t>
            </a:fld>
            <a:endParaRPr lang="en-US"/>
          </a:p>
        </p:txBody>
      </p:sp>
    </p:spTree>
    <p:extLst>
      <p:ext uri="{BB962C8B-B14F-4D97-AF65-F5344CB8AC3E}">
        <p14:creationId xmlns:p14="http://schemas.microsoft.com/office/powerpoint/2010/main" val="40139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DEF28-736F-4B73-9EC4-9FD1E9FB5FCA}" type="slidenum">
              <a:rPr lang="en-US" smtClean="0"/>
              <a:t>1</a:t>
            </a:fld>
            <a:endParaRPr lang="en-US"/>
          </a:p>
        </p:txBody>
      </p:sp>
    </p:spTree>
    <p:extLst>
      <p:ext uri="{BB962C8B-B14F-4D97-AF65-F5344CB8AC3E}">
        <p14:creationId xmlns:p14="http://schemas.microsoft.com/office/powerpoint/2010/main" val="51782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CEF9-6AEB-4881-9462-A289DB25D4B5}"/>
              </a:ext>
            </a:extLst>
          </p:cNvPr>
          <p:cNvSpPr>
            <a:spLocks noGrp="1"/>
          </p:cNvSpPr>
          <p:nvPr>
            <p:ph type="ctrTitle"/>
          </p:nvPr>
        </p:nvSpPr>
        <p:spPr>
          <a:xfrm>
            <a:off x="5350471" y="4954765"/>
            <a:ext cx="32102822" cy="10540259"/>
          </a:xfrm>
        </p:spPr>
        <p:txBody>
          <a:bodyPr anchor="b"/>
          <a:lstStyle>
            <a:lvl1pPr algn="ctr">
              <a:defRPr sz="21065"/>
            </a:lvl1pPr>
          </a:lstStyle>
          <a:p>
            <a:r>
              <a:rPr lang="en-US"/>
              <a:t>Click to edit Master title style</a:t>
            </a:r>
          </a:p>
        </p:txBody>
      </p:sp>
      <p:sp>
        <p:nvSpPr>
          <p:cNvPr id="3" name="Subtitle 2">
            <a:extLst>
              <a:ext uri="{FF2B5EF4-FFF2-40B4-BE49-F238E27FC236}">
                <a16:creationId xmlns:a16="http://schemas.microsoft.com/office/drawing/2014/main" id="{486EEBDB-C841-42B4-A799-830CBB1F6C2B}"/>
              </a:ext>
            </a:extLst>
          </p:cNvPr>
          <p:cNvSpPr>
            <a:spLocks noGrp="1"/>
          </p:cNvSpPr>
          <p:nvPr>
            <p:ph type="subTitle" idx="1"/>
          </p:nvPr>
        </p:nvSpPr>
        <p:spPr>
          <a:xfrm>
            <a:off x="5350471" y="15901497"/>
            <a:ext cx="32102822" cy="7309499"/>
          </a:xfrm>
        </p:spPr>
        <p:txBody>
          <a:bodyPr/>
          <a:lstStyle>
            <a:lvl1pPr marL="0" indent="0" algn="ctr">
              <a:buNone/>
              <a:defRPr sz="8426"/>
            </a:lvl1pPr>
            <a:lvl2pPr marL="1605138" indent="0" algn="ctr">
              <a:buNone/>
              <a:defRPr sz="7022"/>
            </a:lvl2pPr>
            <a:lvl3pPr marL="3210276" indent="0" algn="ctr">
              <a:buNone/>
              <a:defRPr sz="6319"/>
            </a:lvl3pPr>
            <a:lvl4pPr marL="4815413" indent="0" algn="ctr">
              <a:buNone/>
              <a:defRPr sz="5617"/>
            </a:lvl4pPr>
            <a:lvl5pPr marL="6420551" indent="0" algn="ctr">
              <a:buNone/>
              <a:defRPr sz="5617"/>
            </a:lvl5pPr>
            <a:lvl6pPr marL="8025689" indent="0" algn="ctr">
              <a:buNone/>
              <a:defRPr sz="5617"/>
            </a:lvl6pPr>
            <a:lvl7pPr marL="9630827" indent="0" algn="ctr">
              <a:buNone/>
              <a:defRPr sz="5617"/>
            </a:lvl7pPr>
            <a:lvl8pPr marL="11235964" indent="0" algn="ctr">
              <a:buNone/>
              <a:defRPr sz="5617"/>
            </a:lvl8pPr>
            <a:lvl9pPr marL="12841102" indent="0" algn="ctr">
              <a:buNone/>
              <a:defRPr sz="5617"/>
            </a:lvl9pPr>
          </a:lstStyle>
          <a:p>
            <a:r>
              <a:rPr lang="en-US"/>
              <a:t>Click to edit Master subtitle style</a:t>
            </a:r>
          </a:p>
        </p:txBody>
      </p:sp>
      <p:sp>
        <p:nvSpPr>
          <p:cNvPr id="4" name="Date Placeholder 3">
            <a:extLst>
              <a:ext uri="{FF2B5EF4-FFF2-40B4-BE49-F238E27FC236}">
                <a16:creationId xmlns:a16="http://schemas.microsoft.com/office/drawing/2014/main" id="{3E8DF670-7163-4998-8DDD-1F8C8681B66B}"/>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B77B2D59-F049-4729-9282-147CED14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07F15-3056-48BC-92C9-0C566CF27874}"/>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412804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8029-F502-458A-A882-BD13F2FB6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F4D51-4BC2-42A7-A063-AACB16A8C4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D75CC-2D64-487F-AF8E-16C336EE366A}"/>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F1A314BD-48E9-449E-9DE5-38289A691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A0C22-9116-4E77-BBAA-13FD95098E3B}"/>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335859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5F141-49DA-4BDB-902A-AE99B73D938F}"/>
              </a:ext>
            </a:extLst>
          </p:cNvPr>
          <p:cNvSpPr>
            <a:spLocks noGrp="1"/>
          </p:cNvSpPr>
          <p:nvPr>
            <p:ph type="title" orient="vert"/>
          </p:nvPr>
        </p:nvSpPr>
        <p:spPr>
          <a:xfrm>
            <a:off x="30631443" y="1611875"/>
            <a:ext cx="9229561" cy="256568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BE627-4DB4-44A7-B25A-A42B50D3DB4D}"/>
              </a:ext>
            </a:extLst>
          </p:cNvPr>
          <p:cNvSpPr>
            <a:spLocks noGrp="1"/>
          </p:cNvSpPr>
          <p:nvPr>
            <p:ph type="body" orient="vert" idx="1"/>
          </p:nvPr>
        </p:nvSpPr>
        <p:spPr>
          <a:xfrm>
            <a:off x="2942759"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AC8FF-0E4E-4DA4-B1D2-9237B3FAAC6A}"/>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9E3010F9-6A26-4FD3-A481-4D8542433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E0D5C-74A2-4573-BC6F-D70A906D370C}"/>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286262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3EEF-5A46-4B04-A6C4-9EF706DE4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4A851-FED5-417D-824F-CB5E5D782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52A74-1288-4F78-A5B9-19705DCA6AFF}"/>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C6FFE48C-4E12-44C0-9380-8BB98664B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A20DA-7BCF-4C1D-BF90-ACF3BFE0B046}"/>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295527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DDC4-A2D6-4791-AF07-B4DF94652840}"/>
              </a:ext>
            </a:extLst>
          </p:cNvPr>
          <p:cNvSpPr>
            <a:spLocks noGrp="1"/>
          </p:cNvSpPr>
          <p:nvPr>
            <p:ph type="title"/>
          </p:nvPr>
        </p:nvSpPr>
        <p:spPr>
          <a:xfrm>
            <a:off x="2920465" y="7547783"/>
            <a:ext cx="36918246" cy="12593645"/>
          </a:xfrm>
        </p:spPr>
        <p:txBody>
          <a:bodyPr anchor="b"/>
          <a:lstStyle>
            <a:lvl1pPr>
              <a:defRPr sz="21065"/>
            </a:lvl1pPr>
          </a:lstStyle>
          <a:p>
            <a:r>
              <a:rPr lang="en-US"/>
              <a:t>Click to edit Master title style</a:t>
            </a:r>
          </a:p>
        </p:txBody>
      </p:sp>
      <p:sp>
        <p:nvSpPr>
          <p:cNvPr id="3" name="Text Placeholder 2">
            <a:extLst>
              <a:ext uri="{FF2B5EF4-FFF2-40B4-BE49-F238E27FC236}">
                <a16:creationId xmlns:a16="http://schemas.microsoft.com/office/drawing/2014/main" id="{6BA7E495-5DB7-4344-AFBF-AF19D0EAB797}"/>
              </a:ext>
            </a:extLst>
          </p:cNvPr>
          <p:cNvSpPr>
            <a:spLocks noGrp="1"/>
          </p:cNvSpPr>
          <p:nvPr>
            <p:ph type="body" idx="1"/>
          </p:nvPr>
        </p:nvSpPr>
        <p:spPr>
          <a:xfrm>
            <a:off x="2920465" y="20260569"/>
            <a:ext cx="36918246" cy="6622701"/>
          </a:xfrm>
        </p:spPr>
        <p:txBody>
          <a:bodyPr/>
          <a:lstStyle>
            <a:lvl1pPr marL="0" indent="0">
              <a:buNone/>
              <a:defRPr sz="8426">
                <a:solidFill>
                  <a:schemeClr val="tx1">
                    <a:tint val="75000"/>
                  </a:schemeClr>
                </a:solidFill>
              </a:defRPr>
            </a:lvl1pPr>
            <a:lvl2pPr marL="1605138" indent="0">
              <a:buNone/>
              <a:defRPr sz="7022">
                <a:solidFill>
                  <a:schemeClr val="tx1">
                    <a:tint val="75000"/>
                  </a:schemeClr>
                </a:solidFill>
              </a:defRPr>
            </a:lvl2pPr>
            <a:lvl3pPr marL="3210276" indent="0">
              <a:buNone/>
              <a:defRPr sz="6319">
                <a:solidFill>
                  <a:schemeClr val="tx1">
                    <a:tint val="75000"/>
                  </a:schemeClr>
                </a:solidFill>
              </a:defRPr>
            </a:lvl3pPr>
            <a:lvl4pPr marL="4815413" indent="0">
              <a:buNone/>
              <a:defRPr sz="5617">
                <a:solidFill>
                  <a:schemeClr val="tx1">
                    <a:tint val="75000"/>
                  </a:schemeClr>
                </a:solidFill>
              </a:defRPr>
            </a:lvl4pPr>
            <a:lvl5pPr marL="6420551" indent="0">
              <a:buNone/>
              <a:defRPr sz="5617">
                <a:solidFill>
                  <a:schemeClr val="tx1">
                    <a:tint val="75000"/>
                  </a:schemeClr>
                </a:solidFill>
              </a:defRPr>
            </a:lvl5pPr>
            <a:lvl6pPr marL="8025689" indent="0">
              <a:buNone/>
              <a:defRPr sz="5617">
                <a:solidFill>
                  <a:schemeClr val="tx1">
                    <a:tint val="75000"/>
                  </a:schemeClr>
                </a:solidFill>
              </a:defRPr>
            </a:lvl6pPr>
            <a:lvl7pPr marL="9630827" indent="0">
              <a:buNone/>
              <a:defRPr sz="5617">
                <a:solidFill>
                  <a:schemeClr val="tx1">
                    <a:tint val="75000"/>
                  </a:schemeClr>
                </a:solidFill>
              </a:defRPr>
            </a:lvl7pPr>
            <a:lvl8pPr marL="11235964" indent="0">
              <a:buNone/>
              <a:defRPr sz="5617">
                <a:solidFill>
                  <a:schemeClr val="tx1">
                    <a:tint val="75000"/>
                  </a:schemeClr>
                </a:solidFill>
              </a:defRPr>
            </a:lvl8pPr>
            <a:lvl9pPr marL="12841102" indent="0">
              <a:buNone/>
              <a:defRPr sz="561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E6D8F-939F-4BD8-9E8B-53F1F0B948C1}"/>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234CB02C-139F-4D91-99F5-79E8E3F6F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2237B-31D7-4743-9B5D-32EC90C1B530}"/>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401480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EB49-843D-43ED-9C4F-FBDEAC727D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6031B-48FE-4841-B65C-F6E7C3E7A8D0}"/>
              </a:ext>
            </a:extLst>
          </p:cNvPr>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8B36EA-F2BE-446D-835F-702FD1E4F0F9}"/>
              </a:ext>
            </a:extLst>
          </p:cNvPr>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C94104-7DAE-451B-9350-BE06238542D0}"/>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6" name="Footer Placeholder 5">
            <a:extLst>
              <a:ext uri="{FF2B5EF4-FFF2-40B4-BE49-F238E27FC236}">
                <a16:creationId xmlns:a16="http://schemas.microsoft.com/office/drawing/2014/main" id="{30D946CF-1284-4D11-8A9C-6B86DB1FA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8B348-CAC6-4F79-8564-C0DAEF07E02F}"/>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15667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155F-6AF9-4823-8B73-A99715DCF7C6}"/>
              </a:ext>
            </a:extLst>
          </p:cNvPr>
          <p:cNvSpPr>
            <a:spLocks noGrp="1"/>
          </p:cNvSpPr>
          <p:nvPr>
            <p:ph type="title"/>
          </p:nvPr>
        </p:nvSpPr>
        <p:spPr>
          <a:xfrm>
            <a:off x="2948334" y="1611877"/>
            <a:ext cx="36918246" cy="5851808"/>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639EE-0124-4226-B7FA-A6EFEA734930}"/>
              </a:ext>
            </a:extLst>
          </p:cNvPr>
          <p:cNvSpPr>
            <a:spLocks noGrp="1"/>
          </p:cNvSpPr>
          <p:nvPr>
            <p:ph type="body" idx="1"/>
          </p:nvPr>
        </p:nvSpPr>
        <p:spPr>
          <a:xfrm>
            <a:off x="2948336" y="7421634"/>
            <a:ext cx="18107996" cy="3637228"/>
          </a:xfrm>
        </p:spPr>
        <p:txBody>
          <a:bodyPr anchor="b"/>
          <a:lstStyle>
            <a:lvl1pPr marL="0" indent="0">
              <a:buNone/>
              <a:defRPr sz="8426" b="1"/>
            </a:lvl1pPr>
            <a:lvl2pPr marL="1605138" indent="0">
              <a:buNone/>
              <a:defRPr sz="7022" b="1"/>
            </a:lvl2pPr>
            <a:lvl3pPr marL="3210276" indent="0">
              <a:buNone/>
              <a:defRPr sz="6319" b="1"/>
            </a:lvl3pPr>
            <a:lvl4pPr marL="4815413" indent="0">
              <a:buNone/>
              <a:defRPr sz="5617" b="1"/>
            </a:lvl4pPr>
            <a:lvl5pPr marL="6420551" indent="0">
              <a:buNone/>
              <a:defRPr sz="5617" b="1"/>
            </a:lvl5pPr>
            <a:lvl6pPr marL="8025689" indent="0">
              <a:buNone/>
              <a:defRPr sz="5617" b="1"/>
            </a:lvl6pPr>
            <a:lvl7pPr marL="9630827" indent="0">
              <a:buNone/>
              <a:defRPr sz="5617" b="1"/>
            </a:lvl7pPr>
            <a:lvl8pPr marL="11235964" indent="0">
              <a:buNone/>
              <a:defRPr sz="5617" b="1"/>
            </a:lvl8pPr>
            <a:lvl9pPr marL="12841102" indent="0">
              <a:buNone/>
              <a:defRPr sz="5617" b="1"/>
            </a:lvl9pPr>
          </a:lstStyle>
          <a:p>
            <a:pPr lvl="0"/>
            <a:r>
              <a:rPr lang="en-US"/>
              <a:t>Click to edit Master text styles</a:t>
            </a:r>
          </a:p>
        </p:txBody>
      </p:sp>
      <p:sp>
        <p:nvSpPr>
          <p:cNvPr id="4" name="Content Placeholder 3">
            <a:extLst>
              <a:ext uri="{FF2B5EF4-FFF2-40B4-BE49-F238E27FC236}">
                <a16:creationId xmlns:a16="http://schemas.microsoft.com/office/drawing/2014/main" id="{40FF9605-7035-4AB6-9A7B-0EC2AD6551D3}"/>
              </a:ext>
            </a:extLst>
          </p:cNvPr>
          <p:cNvSpPr>
            <a:spLocks noGrp="1"/>
          </p:cNvSpPr>
          <p:nvPr>
            <p:ph sz="half" idx="2"/>
          </p:nvPr>
        </p:nvSpPr>
        <p:spPr>
          <a:xfrm>
            <a:off x="2948336" y="11058863"/>
            <a:ext cx="1810799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E6FE3-3D67-488C-8F1E-E04949F1DBE5}"/>
              </a:ext>
            </a:extLst>
          </p:cNvPr>
          <p:cNvSpPr>
            <a:spLocks noGrp="1"/>
          </p:cNvSpPr>
          <p:nvPr>
            <p:ph type="body" sz="quarter" idx="3"/>
          </p:nvPr>
        </p:nvSpPr>
        <p:spPr>
          <a:xfrm>
            <a:off x="21669405" y="7421634"/>
            <a:ext cx="18197174" cy="3637228"/>
          </a:xfrm>
        </p:spPr>
        <p:txBody>
          <a:bodyPr anchor="b"/>
          <a:lstStyle>
            <a:lvl1pPr marL="0" indent="0">
              <a:buNone/>
              <a:defRPr sz="8426" b="1"/>
            </a:lvl1pPr>
            <a:lvl2pPr marL="1605138" indent="0">
              <a:buNone/>
              <a:defRPr sz="7022" b="1"/>
            </a:lvl2pPr>
            <a:lvl3pPr marL="3210276" indent="0">
              <a:buNone/>
              <a:defRPr sz="6319" b="1"/>
            </a:lvl3pPr>
            <a:lvl4pPr marL="4815413" indent="0">
              <a:buNone/>
              <a:defRPr sz="5617" b="1"/>
            </a:lvl4pPr>
            <a:lvl5pPr marL="6420551" indent="0">
              <a:buNone/>
              <a:defRPr sz="5617" b="1"/>
            </a:lvl5pPr>
            <a:lvl6pPr marL="8025689" indent="0">
              <a:buNone/>
              <a:defRPr sz="5617" b="1"/>
            </a:lvl6pPr>
            <a:lvl7pPr marL="9630827" indent="0">
              <a:buNone/>
              <a:defRPr sz="5617" b="1"/>
            </a:lvl7pPr>
            <a:lvl8pPr marL="11235964" indent="0">
              <a:buNone/>
              <a:defRPr sz="5617" b="1"/>
            </a:lvl8pPr>
            <a:lvl9pPr marL="12841102" indent="0">
              <a:buNone/>
              <a:defRPr sz="5617" b="1"/>
            </a:lvl9pPr>
          </a:lstStyle>
          <a:p>
            <a:pPr lvl="0"/>
            <a:r>
              <a:rPr lang="en-US"/>
              <a:t>Click to edit Master text styles</a:t>
            </a:r>
          </a:p>
        </p:txBody>
      </p:sp>
      <p:sp>
        <p:nvSpPr>
          <p:cNvPr id="6" name="Content Placeholder 5">
            <a:extLst>
              <a:ext uri="{FF2B5EF4-FFF2-40B4-BE49-F238E27FC236}">
                <a16:creationId xmlns:a16="http://schemas.microsoft.com/office/drawing/2014/main" id="{338F0360-50EE-45CF-8222-AFE179408F97}"/>
              </a:ext>
            </a:extLst>
          </p:cNvPr>
          <p:cNvSpPr>
            <a:spLocks noGrp="1"/>
          </p:cNvSpPr>
          <p:nvPr>
            <p:ph sz="quarter" idx="4"/>
          </p:nvPr>
        </p:nvSpPr>
        <p:spPr>
          <a:xfrm>
            <a:off x="21669405"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A8FE8-C355-4DED-9652-BDC70C828846}"/>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8" name="Footer Placeholder 7">
            <a:extLst>
              <a:ext uri="{FF2B5EF4-FFF2-40B4-BE49-F238E27FC236}">
                <a16:creationId xmlns:a16="http://schemas.microsoft.com/office/drawing/2014/main" id="{DCAAE80F-6F35-4023-B25C-4B9723D55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115BD3-D2B2-4D3F-9F1A-0C8BEA7F3119}"/>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367408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0D5-A904-43CE-A6DE-62319F3F7C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5155E-873A-49E6-84CE-7807F55FD142}"/>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4" name="Footer Placeholder 3">
            <a:extLst>
              <a:ext uri="{FF2B5EF4-FFF2-40B4-BE49-F238E27FC236}">
                <a16:creationId xmlns:a16="http://schemas.microsoft.com/office/drawing/2014/main" id="{57947469-798F-4B5E-A8F8-17BFFE632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CE20B7-096F-4272-8411-A4341D1C8BA3}"/>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357517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FC850-C9F6-4EC2-8D58-4910E45749B7}"/>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3" name="Footer Placeholder 2">
            <a:extLst>
              <a:ext uri="{FF2B5EF4-FFF2-40B4-BE49-F238E27FC236}">
                <a16:creationId xmlns:a16="http://schemas.microsoft.com/office/drawing/2014/main" id="{30FB000E-1A3B-4CBC-BE2A-844C1E1A8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38D6DB-1D7F-43B9-866E-E98BAA1AC34F}"/>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32925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EE2E-A768-4A29-BA8A-2F96AC860AC0}"/>
              </a:ext>
            </a:extLst>
          </p:cNvPr>
          <p:cNvSpPr>
            <a:spLocks noGrp="1"/>
          </p:cNvSpPr>
          <p:nvPr>
            <p:ph type="title"/>
          </p:nvPr>
        </p:nvSpPr>
        <p:spPr>
          <a:xfrm>
            <a:off x="2948336" y="2018348"/>
            <a:ext cx="13805326" cy="7064216"/>
          </a:xfrm>
        </p:spPr>
        <p:txBody>
          <a:bodyPr anchor="b"/>
          <a:lstStyle>
            <a:lvl1pPr>
              <a:defRPr sz="11235"/>
            </a:lvl1pPr>
          </a:lstStyle>
          <a:p>
            <a:r>
              <a:rPr lang="en-US"/>
              <a:t>Click to edit Master title style</a:t>
            </a:r>
          </a:p>
        </p:txBody>
      </p:sp>
      <p:sp>
        <p:nvSpPr>
          <p:cNvPr id="3" name="Content Placeholder 2">
            <a:extLst>
              <a:ext uri="{FF2B5EF4-FFF2-40B4-BE49-F238E27FC236}">
                <a16:creationId xmlns:a16="http://schemas.microsoft.com/office/drawing/2014/main" id="{83DEE6A6-CD3B-405F-AEFF-A36096C09ED8}"/>
              </a:ext>
            </a:extLst>
          </p:cNvPr>
          <p:cNvSpPr>
            <a:spLocks noGrp="1"/>
          </p:cNvSpPr>
          <p:nvPr>
            <p:ph idx="1"/>
          </p:nvPr>
        </p:nvSpPr>
        <p:spPr>
          <a:xfrm>
            <a:off x="18197174" y="4359072"/>
            <a:ext cx="21669405" cy="21515024"/>
          </a:xfrm>
        </p:spPr>
        <p:txBody>
          <a:bodyPr/>
          <a:lstStyle>
            <a:lvl1pPr>
              <a:defRPr sz="11235"/>
            </a:lvl1pPr>
            <a:lvl2pPr>
              <a:defRPr sz="9830"/>
            </a:lvl2pPr>
            <a:lvl3pPr>
              <a:defRPr sz="8426"/>
            </a:lvl3pPr>
            <a:lvl4pPr>
              <a:defRPr sz="7022"/>
            </a:lvl4pPr>
            <a:lvl5pPr>
              <a:defRPr sz="7022"/>
            </a:lvl5pPr>
            <a:lvl6pPr>
              <a:defRPr sz="7022"/>
            </a:lvl6pPr>
            <a:lvl7pPr>
              <a:defRPr sz="7022"/>
            </a:lvl7pPr>
            <a:lvl8pPr>
              <a:defRPr sz="7022"/>
            </a:lvl8pPr>
            <a:lvl9pPr>
              <a:defRPr sz="7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75308-FF7C-4077-8EF3-83BDC035789A}"/>
              </a:ext>
            </a:extLst>
          </p:cNvPr>
          <p:cNvSpPr>
            <a:spLocks noGrp="1"/>
          </p:cNvSpPr>
          <p:nvPr>
            <p:ph type="body" sz="half" idx="2"/>
          </p:nvPr>
        </p:nvSpPr>
        <p:spPr>
          <a:xfrm>
            <a:off x="2948336" y="9082564"/>
            <a:ext cx="13805326" cy="16826573"/>
          </a:xfrm>
        </p:spPr>
        <p:txBody>
          <a:bodyPr/>
          <a:lstStyle>
            <a:lvl1pPr marL="0" indent="0">
              <a:buNone/>
              <a:defRPr sz="5617"/>
            </a:lvl1pPr>
            <a:lvl2pPr marL="1605138" indent="0">
              <a:buNone/>
              <a:defRPr sz="4915"/>
            </a:lvl2pPr>
            <a:lvl3pPr marL="3210276" indent="0">
              <a:buNone/>
              <a:defRPr sz="4213"/>
            </a:lvl3pPr>
            <a:lvl4pPr marL="4815413" indent="0">
              <a:buNone/>
              <a:defRPr sz="3511"/>
            </a:lvl4pPr>
            <a:lvl5pPr marL="6420551" indent="0">
              <a:buNone/>
              <a:defRPr sz="3511"/>
            </a:lvl5pPr>
            <a:lvl6pPr marL="8025689" indent="0">
              <a:buNone/>
              <a:defRPr sz="3511"/>
            </a:lvl6pPr>
            <a:lvl7pPr marL="9630827" indent="0">
              <a:buNone/>
              <a:defRPr sz="3511"/>
            </a:lvl7pPr>
            <a:lvl8pPr marL="11235964" indent="0">
              <a:buNone/>
              <a:defRPr sz="3511"/>
            </a:lvl8pPr>
            <a:lvl9pPr marL="12841102" indent="0">
              <a:buNone/>
              <a:defRPr sz="3511"/>
            </a:lvl9pPr>
          </a:lstStyle>
          <a:p>
            <a:pPr lvl="0"/>
            <a:r>
              <a:rPr lang="en-US"/>
              <a:t>Click to edit Master text styles</a:t>
            </a:r>
          </a:p>
        </p:txBody>
      </p:sp>
      <p:sp>
        <p:nvSpPr>
          <p:cNvPr id="5" name="Date Placeholder 4">
            <a:extLst>
              <a:ext uri="{FF2B5EF4-FFF2-40B4-BE49-F238E27FC236}">
                <a16:creationId xmlns:a16="http://schemas.microsoft.com/office/drawing/2014/main" id="{777057FE-A81B-428C-A510-0A1C2D760925}"/>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6" name="Footer Placeholder 5">
            <a:extLst>
              <a:ext uri="{FF2B5EF4-FFF2-40B4-BE49-F238E27FC236}">
                <a16:creationId xmlns:a16="http://schemas.microsoft.com/office/drawing/2014/main" id="{39602C60-A256-4ACB-AD16-19BC609A5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30FE0-B1D4-48E3-B303-54D9854BC18E}"/>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1821618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1395-6B01-40E8-9839-68EFDF07F188}"/>
              </a:ext>
            </a:extLst>
          </p:cNvPr>
          <p:cNvSpPr>
            <a:spLocks noGrp="1"/>
          </p:cNvSpPr>
          <p:nvPr>
            <p:ph type="title"/>
          </p:nvPr>
        </p:nvSpPr>
        <p:spPr>
          <a:xfrm>
            <a:off x="2948336" y="2018348"/>
            <a:ext cx="13805326" cy="7064216"/>
          </a:xfrm>
        </p:spPr>
        <p:txBody>
          <a:bodyPr anchor="b"/>
          <a:lstStyle>
            <a:lvl1pPr>
              <a:defRPr sz="11235"/>
            </a:lvl1pPr>
          </a:lstStyle>
          <a:p>
            <a:r>
              <a:rPr lang="en-US"/>
              <a:t>Click to edit Master title style</a:t>
            </a:r>
          </a:p>
        </p:txBody>
      </p:sp>
      <p:sp>
        <p:nvSpPr>
          <p:cNvPr id="3" name="Picture Placeholder 2">
            <a:extLst>
              <a:ext uri="{FF2B5EF4-FFF2-40B4-BE49-F238E27FC236}">
                <a16:creationId xmlns:a16="http://schemas.microsoft.com/office/drawing/2014/main" id="{B6DA9EFA-0EE3-4D3D-95ED-63E53F8F6C6A}"/>
              </a:ext>
            </a:extLst>
          </p:cNvPr>
          <p:cNvSpPr>
            <a:spLocks noGrp="1"/>
          </p:cNvSpPr>
          <p:nvPr>
            <p:ph type="pic" idx="1"/>
          </p:nvPr>
        </p:nvSpPr>
        <p:spPr>
          <a:xfrm>
            <a:off x="18197174" y="4359072"/>
            <a:ext cx="21669405" cy="21515024"/>
          </a:xfrm>
        </p:spPr>
        <p:txBody>
          <a:bodyPr/>
          <a:lstStyle>
            <a:lvl1pPr marL="0" indent="0">
              <a:buNone/>
              <a:defRPr sz="11235"/>
            </a:lvl1pPr>
            <a:lvl2pPr marL="1605138" indent="0">
              <a:buNone/>
              <a:defRPr sz="9830"/>
            </a:lvl2pPr>
            <a:lvl3pPr marL="3210276" indent="0">
              <a:buNone/>
              <a:defRPr sz="8426"/>
            </a:lvl3pPr>
            <a:lvl4pPr marL="4815413" indent="0">
              <a:buNone/>
              <a:defRPr sz="7022"/>
            </a:lvl4pPr>
            <a:lvl5pPr marL="6420551" indent="0">
              <a:buNone/>
              <a:defRPr sz="7022"/>
            </a:lvl5pPr>
            <a:lvl6pPr marL="8025689" indent="0">
              <a:buNone/>
              <a:defRPr sz="7022"/>
            </a:lvl6pPr>
            <a:lvl7pPr marL="9630827" indent="0">
              <a:buNone/>
              <a:defRPr sz="7022"/>
            </a:lvl7pPr>
            <a:lvl8pPr marL="11235964" indent="0">
              <a:buNone/>
              <a:defRPr sz="7022"/>
            </a:lvl8pPr>
            <a:lvl9pPr marL="12841102" indent="0">
              <a:buNone/>
              <a:defRPr sz="7022"/>
            </a:lvl9pPr>
          </a:lstStyle>
          <a:p>
            <a:endParaRPr lang="en-US"/>
          </a:p>
        </p:txBody>
      </p:sp>
      <p:sp>
        <p:nvSpPr>
          <p:cNvPr id="4" name="Text Placeholder 3">
            <a:extLst>
              <a:ext uri="{FF2B5EF4-FFF2-40B4-BE49-F238E27FC236}">
                <a16:creationId xmlns:a16="http://schemas.microsoft.com/office/drawing/2014/main" id="{60BAE71A-D035-4AE3-BB39-CF0BA0ADCCF2}"/>
              </a:ext>
            </a:extLst>
          </p:cNvPr>
          <p:cNvSpPr>
            <a:spLocks noGrp="1"/>
          </p:cNvSpPr>
          <p:nvPr>
            <p:ph type="body" sz="half" idx="2"/>
          </p:nvPr>
        </p:nvSpPr>
        <p:spPr>
          <a:xfrm>
            <a:off x="2948336" y="9082564"/>
            <a:ext cx="13805326" cy="16826573"/>
          </a:xfrm>
        </p:spPr>
        <p:txBody>
          <a:bodyPr/>
          <a:lstStyle>
            <a:lvl1pPr marL="0" indent="0">
              <a:buNone/>
              <a:defRPr sz="5617"/>
            </a:lvl1pPr>
            <a:lvl2pPr marL="1605138" indent="0">
              <a:buNone/>
              <a:defRPr sz="4915"/>
            </a:lvl2pPr>
            <a:lvl3pPr marL="3210276" indent="0">
              <a:buNone/>
              <a:defRPr sz="4213"/>
            </a:lvl3pPr>
            <a:lvl4pPr marL="4815413" indent="0">
              <a:buNone/>
              <a:defRPr sz="3511"/>
            </a:lvl4pPr>
            <a:lvl5pPr marL="6420551" indent="0">
              <a:buNone/>
              <a:defRPr sz="3511"/>
            </a:lvl5pPr>
            <a:lvl6pPr marL="8025689" indent="0">
              <a:buNone/>
              <a:defRPr sz="3511"/>
            </a:lvl6pPr>
            <a:lvl7pPr marL="9630827" indent="0">
              <a:buNone/>
              <a:defRPr sz="3511"/>
            </a:lvl7pPr>
            <a:lvl8pPr marL="11235964" indent="0">
              <a:buNone/>
              <a:defRPr sz="3511"/>
            </a:lvl8pPr>
            <a:lvl9pPr marL="12841102" indent="0">
              <a:buNone/>
              <a:defRPr sz="3511"/>
            </a:lvl9pPr>
          </a:lstStyle>
          <a:p>
            <a:pPr lvl="0"/>
            <a:r>
              <a:rPr lang="en-US"/>
              <a:t>Click to edit Master text styles</a:t>
            </a:r>
          </a:p>
        </p:txBody>
      </p:sp>
      <p:sp>
        <p:nvSpPr>
          <p:cNvPr id="5" name="Date Placeholder 4">
            <a:extLst>
              <a:ext uri="{FF2B5EF4-FFF2-40B4-BE49-F238E27FC236}">
                <a16:creationId xmlns:a16="http://schemas.microsoft.com/office/drawing/2014/main" id="{2A887BEC-2136-45E2-A7A6-CE717386DFC0}"/>
              </a:ext>
            </a:extLst>
          </p:cNvPr>
          <p:cNvSpPr>
            <a:spLocks noGrp="1"/>
          </p:cNvSpPr>
          <p:nvPr>
            <p:ph type="dt" sz="half" idx="10"/>
          </p:nvPr>
        </p:nvSpPr>
        <p:spPr/>
        <p:txBody>
          <a:bodyPr/>
          <a:lstStyle/>
          <a:p>
            <a:fld id="{E74E4EB5-E8FB-4754-8D24-413A75EDBE61}" type="datetimeFigureOut">
              <a:rPr lang="en-US" smtClean="0"/>
              <a:t>11/28/2023</a:t>
            </a:fld>
            <a:endParaRPr lang="en-US"/>
          </a:p>
        </p:txBody>
      </p:sp>
      <p:sp>
        <p:nvSpPr>
          <p:cNvPr id="6" name="Footer Placeholder 5">
            <a:extLst>
              <a:ext uri="{FF2B5EF4-FFF2-40B4-BE49-F238E27FC236}">
                <a16:creationId xmlns:a16="http://schemas.microsoft.com/office/drawing/2014/main" id="{032DF047-9877-4B03-915F-F5F442381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C5C19-A311-4A52-AA21-956DE36A3E82}"/>
              </a:ext>
            </a:extLst>
          </p:cNvPr>
          <p:cNvSpPr>
            <a:spLocks noGrp="1"/>
          </p:cNvSpPr>
          <p:nvPr>
            <p:ph type="sldNum" sz="quarter" idx="12"/>
          </p:nvPr>
        </p:nvSpPr>
        <p:spPr/>
        <p:txBody>
          <a:bodyPr/>
          <a:lstStyle/>
          <a:p>
            <a:fld id="{0092C648-424C-4EF2-903C-9A034A883E61}" type="slidenum">
              <a:rPr lang="en-US" smtClean="0"/>
              <a:t>‹#›</a:t>
            </a:fld>
            <a:endParaRPr lang="en-US"/>
          </a:p>
        </p:txBody>
      </p:sp>
    </p:spTree>
    <p:extLst>
      <p:ext uri="{BB962C8B-B14F-4D97-AF65-F5344CB8AC3E}">
        <p14:creationId xmlns:p14="http://schemas.microsoft.com/office/powerpoint/2010/main" val="223047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181946-BAD3-4836-B64A-62F3CE922AD2}"/>
              </a:ext>
            </a:extLst>
          </p:cNvPr>
          <p:cNvSpPr>
            <a:spLocks noGrp="1"/>
          </p:cNvSpPr>
          <p:nvPr>
            <p:ph type="title"/>
          </p:nvPr>
        </p:nvSpPr>
        <p:spPr>
          <a:xfrm>
            <a:off x="2942759" y="1611877"/>
            <a:ext cx="36918246" cy="585180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31344-2FDA-43E6-9BAE-9E98DE615FE8}"/>
              </a:ext>
            </a:extLst>
          </p:cNvPr>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CD7A6-991B-4DC0-BEB4-BD1867567626}"/>
              </a:ext>
            </a:extLst>
          </p:cNvPr>
          <p:cNvSpPr>
            <a:spLocks noGrp="1"/>
          </p:cNvSpPr>
          <p:nvPr>
            <p:ph type="dt" sz="half" idx="2"/>
          </p:nvPr>
        </p:nvSpPr>
        <p:spPr>
          <a:xfrm>
            <a:off x="2942759" y="28060639"/>
            <a:ext cx="9630847" cy="1611875"/>
          </a:xfrm>
          <a:prstGeom prst="rect">
            <a:avLst/>
          </a:prstGeom>
        </p:spPr>
        <p:txBody>
          <a:bodyPr vert="horz" lIns="91440" tIns="45720" rIns="91440" bIns="45720" rtlCol="0" anchor="ctr"/>
          <a:lstStyle>
            <a:lvl1pPr algn="l">
              <a:defRPr sz="4213">
                <a:solidFill>
                  <a:schemeClr val="tx1">
                    <a:tint val="75000"/>
                  </a:schemeClr>
                </a:solidFill>
              </a:defRPr>
            </a:lvl1pPr>
          </a:lstStyle>
          <a:p>
            <a:fld id="{E74E4EB5-E8FB-4754-8D24-413A75EDBE61}" type="datetimeFigureOut">
              <a:rPr lang="en-US" smtClean="0"/>
              <a:t>11/28/2023</a:t>
            </a:fld>
            <a:endParaRPr lang="en-US"/>
          </a:p>
        </p:txBody>
      </p:sp>
      <p:sp>
        <p:nvSpPr>
          <p:cNvPr id="5" name="Footer Placeholder 4">
            <a:extLst>
              <a:ext uri="{FF2B5EF4-FFF2-40B4-BE49-F238E27FC236}">
                <a16:creationId xmlns:a16="http://schemas.microsoft.com/office/drawing/2014/main" id="{5E558353-4BF6-4D3F-8DD1-82C354CEA9A5}"/>
              </a:ext>
            </a:extLst>
          </p:cNvPr>
          <p:cNvSpPr>
            <a:spLocks noGrp="1"/>
          </p:cNvSpPr>
          <p:nvPr>
            <p:ph type="ftr" sz="quarter" idx="3"/>
          </p:nvPr>
        </p:nvSpPr>
        <p:spPr>
          <a:xfrm>
            <a:off x="14178747" y="28060639"/>
            <a:ext cx="14446270" cy="1611875"/>
          </a:xfrm>
          <a:prstGeom prst="rect">
            <a:avLst/>
          </a:prstGeom>
        </p:spPr>
        <p:txBody>
          <a:bodyPr vert="horz" lIns="91440" tIns="45720" rIns="91440" bIns="45720" rtlCol="0" anchor="ctr"/>
          <a:lstStyle>
            <a:lvl1pPr algn="ctr">
              <a:defRPr sz="421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45D75-EE7F-4358-9036-E3D77DBC7069}"/>
              </a:ext>
            </a:extLst>
          </p:cNvPr>
          <p:cNvSpPr>
            <a:spLocks noGrp="1"/>
          </p:cNvSpPr>
          <p:nvPr>
            <p:ph type="sldNum" sz="quarter" idx="4"/>
          </p:nvPr>
        </p:nvSpPr>
        <p:spPr>
          <a:xfrm>
            <a:off x="30230157" y="28060639"/>
            <a:ext cx="9630847" cy="1611875"/>
          </a:xfrm>
          <a:prstGeom prst="rect">
            <a:avLst/>
          </a:prstGeom>
        </p:spPr>
        <p:txBody>
          <a:bodyPr vert="horz" lIns="91440" tIns="45720" rIns="91440" bIns="45720" rtlCol="0" anchor="ctr"/>
          <a:lstStyle>
            <a:lvl1pPr algn="r">
              <a:defRPr sz="4213">
                <a:solidFill>
                  <a:schemeClr val="tx1">
                    <a:tint val="75000"/>
                  </a:schemeClr>
                </a:solidFill>
              </a:defRPr>
            </a:lvl1pPr>
          </a:lstStyle>
          <a:p>
            <a:fld id="{0092C648-424C-4EF2-903C-9A034A883E61}" type="slidenum">
              <a:rPr lang="en-US" smtClean="0"/>
              <a:t>‹#›</a:t>
            </a:fld>
            <a:endParaRPr lang="en-US"/>
          </a:p>
        </p:txBody>
      </p:sp>
    </p:spTree>
    <p:extLst>
      <p:ext uri="{BB962C8B-B14F-4D97-AF65-F5344CB8AC3E}">
        <p14:creationId xmlns:p14="http://schemas.microsoft.com/office/powerpoint/2010/main" val="63108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10276" rtl="0" eaLnBrk="1" latinLnBrk="0" hangingPunct="1">
        <a:lnSpc>
          <a:spcPct val="90000"/>
        </a:lnSpc>
        <a:spcBef>
          <a:spcPct val="0"/>
        </a:spcBef>
        <a:buNone/>
        <a:defRPr sz="15448" kern="1200">
          <a:solidFill>
            <a:schemeClr val="tx1"/>
          </a:solidFill>
          <a:latin typeface="+mj-lt"/>
          <a:ea typeface="+mj-ea"/>
          <a:cs typeface="+mj-cs"/>
        </a:defRPr>
      </a:lvl1pPr>
    </p:titleStyle>
    <p:bodyStyle>
      <a:lvl1pPr marL="802569" indent="-802569" algn="l" defTabSz="3210276" rtl="0" eaLnBrk="1" latinLnBrk="0" hangingPunct="1">
        <a:lnSpc>
          <a:spcPct val="90000"/>
        </a:lnSpc>
        <a:spcBef>
          <a:spcPts val="3511"/>
        </a:spcBef>
        <a:buFont typeface="Arial" panose="020B0604020202020204" pitchFamily="34" charset="0"/>
        <a:buChar char="•"/>
        <a:defRPr sz="9830" kern="1200">
          <a:solidFill>
            <a:schemeClr val="tx1"/>
          </a:solidFill>
          <a:latin typeface="+mn-lt"/>
          <a:ea typeface="+mn-ea"/>
          <a:cs typeface="+mn-cs"/>
        </a:defRPr>
      </a:lvl1pPr>
      <a:lvl2pPr marL="2407707" indent="-802569" algn="l" defTabSz="3210276" rtl="0" eaLnBrk="1" latinLnBrk="0" hangingPunct="1">
        <a:lnSpc>
          <a:spcPct val="90000"/>
        </a:lnSpc>
        <a:spcBef>
          <a:spcPts val="1755"/>
        </a:spcBef>
        <a:buFont typeface="Arial" panose="020B0604020202020204" pitchFamily="34" charset="0"/>
        <a:buChar char="•"/>
        <a:defRPr sz="8426" kern="1200">
          <a:solidFill>
            <a:schemeClr val="tx1"/>
          </a:solidFill>
          <a:latin typeface="+mn-lt"/>
          <a:ea typeface="+mn-ea"/>
          <a:cs typeface="+mn-cs"/>
        </a:defRPr>
      </a:lvl2pPr>
      <a:lvl3pPr marL="4012844" indent="-802569" algn="l" defTabSz="3210276" rtl="0" eaLnBrk="1" latinLnBrk="0" hangingPunct="1">
        <a:lnSpc>
          <a:spcPct val="90000"/>
        </a:lnSpc>
        <a:spcBef>
          <a:spcPts val="1755"/>
        </a:spcBef>
        <a:buFont typeface="Arial" panose="020B0604020202020204" pitchFamily="34" charset="0"/>
        <a:buChar char="•"/>
        <a:defRPr sz="7022" kern="1200">
          <a:solidFill>
            <a:schemeClr val="tx1"/>
          </a:solidFill>
          <a:latin typeface="+mn-lt"/>
          <a:ea typeface="+mn-ea"/>
          <a:cs typeface="+mn-cs"/>
        </a:defRPr>
      </a:lvl3pPr>
      <a:lvl4pPr marL="5617982"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4pPr>
      <a:lvl5pPr marL="7223120"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5pPr>
      <a:lvl6pPr marL="8828258"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6pPr>
      <a:lvl7pPr marL="10433395"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7pPr>
      <a:lvl8pPr marL="12038533"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8pPr>
      <a:lvl9pPr marL="13643671"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9pPr>
    </p:bodyStyle>
    <p:otherStyle>
      <a:defPPr>
        <a:defRPr lang="en-US"/>
      </a:defPPr>
      <a:lvl1pPr marL="0" algn="l" defTabSz="3210276" rtl="0" eaLnBrk="1" latinLnBrk="0" hangingPunct="1">
        <a:defRPr sz="6319" kern="1200">
          <a:solidFill>
            <a:schemeClr val="tx1"/>
          </a:solidFill>
          <a:latin typeface="+mn-lt"/>
          <a:ea typeface="+mn-ea"/>
          <a:cs typeface="+mn-cs"/>
        </a:defRPr>
      </a:lvl1pPr>
      <a:lvl2pPr marL="1605138" algn="l" defTabSz="3210276" rtl="0" eaLnBrk="1" latinLnBrk="0" hangingPunct="1">
        <a:defRPr sz="6319" kern="1200">
          <a:solidFill>
            <a:schemeClr val="tx1"/>
          </a:solidFill>
          <a:latin typeface="+mn-lt"/>
          <a:ea typeface="+mn-ea"/>
          <a:cs typeface="+mn-cs"/>
        </a:defRPr>
      </a:lvl2pPr>
      <a:lvl3pPr marL="3210276" algn="l" defTabSz="3210276" rtl="0" eaLnBrk="1" latinLnBrk="0" hangingPunct="1">
        <a:defRPr sz="6319" kern="1200">
          <a:solidFill>
            <a:schemeClr val="tx1"/>
          </a:solidFill>
          <a:latin typeface="+mn-lt"/>
          <a:ea typeface="+mn-ea"/>
          <a:cs typeface="+mn-cs"/>
        </a:defRPr>
      </a:lvl3pPr>
      <a:lvl4pPr marL="4815413" algn="l" defTabSz="3210276" rtl="0" eaLnBrk="1" latinLnBrk="0" hangingPunct="1">
        <a:defRPr sz="6319" kern="1200">
          <a:solidFill>
            <a:schemeClr val="tx1"/>
          </a:solidFill>
          <a:latin typeface="+mn-lt"/>
          <a:ea typeface="+mn-ea"/>
          <a:cs typeface="+mn-cs"/>
        </a:defRPr>
      </a:lvl4pPr>
      <a:lvl5pPr marL="6420551" algn="l" defTabSz="3210276" rtl="0" eaLnBrk="1" latinLnBrk="0" hangingPunct="1">
        <a:defRPr sz="6319" kern="1200">
          <a:solidFill>
            <a:schemeClr val="tx1"/>
          </a:solidFill>
          <a:latin typeface="+mn-lt"/>
          <a:ea typeface="+mn-ea"/>
          <a:cs typeface="+mn-cs"/>
        </a:defRPr>
      </a:lvl5pPr>
      <a:lvl6pPr marL="8025689" algn="l" defTabSz="3210276" rtl="0" eaLnBrk="1" latinLnBrk="0" hangingPunct="1">
        <a:defRPr sz="6319" kern="1200">
          <a:solidFill>
            <a:schemeClr val="tx1"/>
          </a:solidFill>
          <a:latin typeface="+mn-lt"/>
          <a:ea typeface="+mn-ea"/>
          <a:cs typeface="+mn-cs"/>
        </a:defRPr>
      </a:lvl6pPr>
      <a:lvl7pPr marL="9630827" algn="l" defTabSz="3210276" rtl="0" eaLnBrk="1" latinLnBrk="0" hangingPunct="1">
        <a:defRPr sz="6319" kern="1200">
          <a:solidFill>
            <a:schemeClr val="tx1"/>
          </a:solidFill>
          <a:latin typeface="+mn-lt"/>
          <a:ea typeface="+mn-ea"/>
          <a:cs typeface="+mn-cs"/>
        </a:defRPr>
      </a:lvl7pPr>
      <a:lvl8pPr marL="11235964" algn="l" defTabSz="3210276" rtl="0" eaLnBrk="1" latinLnBrk="0" hangingPunct="1">
        <a:defRPr sz="6319" kern="1200">
          <a:solidFill>
            <a:schemeClr val="tx1"/>
          </a:solidFill>
          <a:latin typeface="+mn-lt"/>
          <a:ea typeface="+mn-ea"/>
          <a:cs typeface="+mn-cs"/>
        </a:defRPr>
      </a:lvl8pPr>
      <a:lvl9pPr marL="12841102" algn="l" defTabSz="3210276" rtl="0" eaLnBrk="1" latinLnBrk="0" hangingPunct="1">
        <a:defRPr sz="63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51130A-A1A3-4090-A124-E6C70C40E340}"/>
              </a:ext>
            </a:extLst>
          </p:cNvPr>
          <p:cNvSpPr/>
          <p:nvPr/>
        </p:nvSpPr>
        <p:spPr>
          <a:xfrm>
            <a:off x="0" y="1"/>
            <a:ext cx="42803763"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t>Leveraging Deep Learning to Estimate the Damage Caused by Natural Disasters</a:t>
            </a:r>
          </a:p>
          <a:p>
            <a:pPr algn="ctr"/>
            <a:r>
              <a:rPr lang="en-US" sz="6000" dirty="0"/>
              <a:t>Md. Rifat Ahmed, </a:t>
            </a:r>
            <a:r>
              <a:rPr lang="en-US" sz="6000" dirty="0" err="1"/>
              <a:t>Saifur</a:t>
            </a:r>
            <a:r>
              <a:rPr lang="en-US" sz="6000" dirty="0"/>
              <a:t> Rahman </a:t>
            </a:r>
            <a:r>
              <a:rPr lang="en-US" sz="6000" dirty="0" err="1"/>
              <a:t>Rubayet</a:t>
            </a:r>
            <a:r>
              <a:rPr lang="en-US" sz="6000" dirty="0"/>
              <a:t>, Gazi Shoaib</a:t>
            </a:r>
          </a:p>
          <a:p>
            <a:pPr algn="ctr"/>
            <a:r>
              <a:rPr lang="en-US" sz="6000" dirty="0"/>
              <a:t>Faculty Advisor: Dr. </a:t>
            </a:r>
            <a:r>
              <a:rPr lang="en-US" sz="6000" dirty="0" err="1"/>
              <a:t>Shahnewaz</a:t>
            </a:r>
            <a:r>
              <a:rPr lang="en-US" sz="6000" dirty="0"/>
              <a:t> Siddique</a:t>
            </a:r>
          </a:p>
        </p:txBody>
      </p:sp>
      <p:sp>
        <p:nvSpPr>
          <p:cNvPr id="3" name="Rectangle 2">
            <a:extLst>
              <a:ext uri="{FF2B5EF4-FFF2-40B4-BE49-F238E27FC236}">
                <a16:creationId xmlns:a16="http://schemas.microsoft.com/office/drawing/2014/main" id="{73312FDD-0C9A-46AE-A940-B01B35489190}"/>
              </a:ext>
            </a:extLst>
          </p:cNvPr>
          <p:cNvSpPr/>
          <p:nvPr/>
        </p:nvSpPr>
        <p:spPr>
          <a:xfrm>
            <a:off x="957943" y="5704113"/>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t>BACKGROUND</a:t>
            </a:r>
          </a:p>
        </p:txBody>
      </p:sp>
      <p:sp>
        <p:nvSpPr>
          <p:cNvPr id="4" name="Rectangle 3">
            <a:extLst>
              <a:ext uri="{FF2B5EF4-FFF2-40B4-BE49-F238E27FC236}">
                <a16:creationId xmlns:a16="http://schemas.microsoft.com/office/drawing/2014/main" id="{2AE8F128-8449-4BD2-8182-EE7504D6DEB1}"/>
              </a:ext>
            </a:extLst>
          </p:cNvPr>
          <p:cNvSpPr/>
          <p:nvPr/>
        </p:nvSpPr>
        <p:spPr>
          <a:xfrm>
            <a:off x="12905434" y="5704112"/>
            <a:ext cx="16981714"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t>METHODOLOGY</a:t>
            </a:r>
          </a:p>
        </p:txBody>
      </p:sp>
      <p:sp>
        <p:nvSpPr>
          <p:cNvPr id="5" name="Rectangle 4">
            <a:extLst>
              <a:ext uri="{FF2B5EF4-FFF2-40B4-BE49-F238E27FC236}">
                <a16:creationId xmlns:a16="http://schemas.microsoft.com/office/drawing/2014/main" id="{8FC6408C-2657-42D7-A08B-E473BD360284}"/>
              </a:ext>
            </a:extLst>
          </p:cNvPr>
          <p:cNvSpPr/>
          <p:nvPr/>
        </p:nvSpPr>
        <p:spPr>
          <a:xfrm>
            <a:off x="31111376" y="5704112"/>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t>RESULTS</a:t>
            </a:r>
          </a:p>
        </p:txBody>
      </p:sp>
      <p:sp>
        <p:nvSpPr>
          <p:cNvPr id="6" name="Rectangle 5">
            <a:extLst>
              <a:ext uri="{FF2B5EF4-FFF2-40B4-BE49-F238E27FC236}">
                <a16:creationId xmlns:a16="http://schemas.microsoft.com/office/drawing/2014/main" id="{4F0D3CBA-BBF0-41F3-BCB8-DA81C23DC60D}"/>
              </a:ext>
            </a:extLst>
          </p:cNvPr>
          <p:cNvSpPr/>
          <p:nvPr/>
        </p:nvSpPr>
        <p:spPr>
          <a:xfrm>
            <a:off x="910318" y="22624314"/>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kern="1200" dirty="0">
                <a:solidFill>
                  <a:srgbClr val="FFFFFF"/>
                </a:solidFill>
                <a:effectLst/>
                <a:latin typeface="Calibri" panose="020F0502020204030204" pitchFamily="34" charset="0"/>
                <a:ea typeface="+mn-ea"/>
                <a:cs typeface="+mn-cs"/>
              </a:rPr>
              <a:t>RELATED WORKS</a:t>
            </a:r>
            <a:endParaRPr lang="en-US" sz="5500" dirty="0">
              <a:effectLst/>
            </a:endParaRPr>
          </a:p>
        </p:txBody>
      </p:sp>
      <p:sp>
        <p:nvSpPr>
          <p:cNvPr id="7" name="Rectangle 6">
            <a:extLst>
              <a:ext uri="{FF2B5EF4-FFF2-40B4-BE49-F238E27FC236}">
                <a16:creationId xmlns:a16="http://schemas.microsoft.com/office/drawing/2014/main" id="{D737C15E-3B54-443F-95A9-6F29AD167797}"/>
              </a:ext>
            </a:extLst>
          </p:cNvPr>
          <p:cNvSpPr/>
          <p:nvPr/>
        </p:nvSpPr>
        <p:spPr>
          <a:xfrm>
            <a:off x="31111375" y="18639958"/>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t>REFERENCES</a:t>
            </a:r>
          </a:p>
        </p:txBody>
      </p:sp>
      <p:sp>
        <p:nvSpPr>
          <p:cNvPr id="8" name="Rectangle 7">
            <a:extLst>
              <a:ext uri="{FF2B5EF4-FFF2-40B4-BE49-F238E27FC236}">
                <a16:creationId xmlns:a16="http://schemas.microsoft.com/office/drawing/2014/main" id="{F21FF861-2DBE-492E-A443-176BCEE684D0}"/>
              </a:ext>
            </a:extLst>
          </p:cNvPr>
          <p:cNvSpPr/>
          <p:nvPr/>
        </p:nvSpPr>
        <p:spPr>
          <a:xfrm>
            <a:off x="31111376" y="12728418"/>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dirty="0"/>
              <a:t>FUTURE DIRECTIONS</a:t>
            </a:r>
          </a:p>
        </p:txBody>
      </p:sp>
      <p:sp>
        <p:nvSpPr>
          <p:cNvPr id="9" name="TextBox 8">
            <a:extLst>
              <a:ext uri="{FF2B5EF4-FFF2-40B4-BE49-F238E27FC236}">
                <a16:creationId xmlns:a16="http://schemas.microsoft.com/office/drawing/2014/main" id="{22F3BD5C-F23D-4248-9237-1E8D7BF9DF2B}"/>
              </a:ext>
            </a:extLst>
          </p:cNvPr>
          <p:cNvSpPr txBox="1"/>
          <p:nvPr/>
        </p:nvSpPr>
        <p:spPr>
          <a:xfrm>
            <a:off x="1024387" y="7004408"/>
            <a:ext cx="10601556" cy="3539430"/>
          </a:xfrm>
          <a:prstGeom prst="rect">
            <a:avLst/>
          </a:prstGeom>
          <a:noFill/>
        </p:spPr>
        <p:txBody>
          <a:bodyPr wrap="square" rtlCol="0">
            <a:spAutoFit/>
          </a:bodyPr>
          <a:lstStyle/>
          <a:p>
            <a:pPr algn="just" rtl="0" fontAlgn="base">
              <a:spcBef>
                <a:spcPts val="0"/>
              </a:spcBef>
              <a:spcAft>
                <a:spcPts val="0"/>
              </a:spcAft>
            </a:pPr>
            <a:r>
              <a:rPr lang="en-GB" sz="3200" b="0" i="0" u="none" strike="noStrike" dirty="0">
                <a:effectLst/>
              </a:rPr>
              <a:t>The assessment of building damage caused by natural disasters, is a critical task for emergency response teams, insurance companies, and urban planners</a:t>
            </a:r>
            <a:r>
              <a:rPr lang="en-GB" sz="3200" dirty="0"/>
              <a:t>. </a:t>
            </a:r>
            <a:r>
              <a:rPr lang="en-GB" sz="3200" b="0" i="0" u="none" strike="noStrike" dirty="0">
                <a:effectLst/>
              </a:rPr>
              <a:t>Traditional manual methods are slow, expensive, and prone to errors</a:t>
            </a:r>
            <a:r>
              <a:rPr lang="en-GB" sz="3200" dirty="0"/>
              <a:t>. </a:t>
            </a:r>
            <a:r>
              <a:rPr lang="en-GB" sz="3200" b="0" i="0" u="none" strike="noStrike" dirty="0">
                <a:effectLst/>
              </a:rPr>
              <a:t>Deep learning techniques have emerged as a promising solution, automating building damage estimation with faster and more accurate results</a:t>
            </a:r>
          </a:p>
        </p:txBody>
      </p:sp>
      <p:sp>
        <p:nvSpPr>
          <p:cNvPr id="10" name="TextBox 9">
            <a:extLst>
              <a:ext uri="{FF2B5EF4-FFF2-40B4-BE49-F238E27FC236}">
                <a16:creationId xmlns:a16="http://schemas.microsoft.com/office/drawing/2014/main" id="{525691C2-3716-40D2-B9D2-ED28D3C68CFA}"/>
              </a:ext>
            </a:extLst>
          </p:cNvPr>
          <p:cNvSpPr txBox="1"/>
          <p:nvPr/>
        </p:nvSpPr>
        <p:spPr>
          <a:xfrm>
            <a:off x="13213584" y="26305103"/>
            <a:ext cx="16673564" cy="3046988"/>
          </a:xfrm>
          <a:prstGeom prst="rect">
            <a:avLst/>
          </a:prstGeom>
          <a:noFill/>
        </p:spPr>
        <p:txBody>
          <a:bodyPr wrap="square" rtlCol="0">
            <a:spAutoFit/>
          </a:bodyPr>
          <a:lstStyle/>
          <a:p>
            <a:pPr algn="just"/>
            <a:r>
              <a:rPr lang="en-GB" sz="3200" dirty="0" err="1"/>
              <a:t>Yolo</a:t>
            </a:r>
            <a:r>
              <a:rPr lang="en-GB" sz="3200" dirty="0"/>
              <a:t> works best with rectangle shaped objects and its predictions are rectangle too. Thus to get better accuracy, the polygon shaped objects provided into the Dataset had to be converted into bounding boxes of rectangle shapes. Then for segmentation the </a:t>
            </a:r>
            <a:r>
              <a:rPr lang="en-GB" sz="3200" dirty="0" err="1"/>
              <a:t>SegFormer</a:t>
            </a:r>
            <a:r>
              <a:rPr lang="en-GB" sz="3200" dirty="0"/>
              <a:t> model was wrapped using </a:t>
            </a:r>
            <a:r>
              <a:rPr lang="en-GB" sz="3200" dirty="0" err="1"/>
              <a:t>LoRA</a:t>
            </a:r>
            <a:r>
              <a:rPr lang="en-GB" sz="3200" dirty="0"/>
              <a:t> (Low Rank Adaptation) to make it easier to train the huge </a:t>
            </a:r>
            <a:r>
              <a:rPr lang="en-GB" sz="3200" dirty="0" err="1"/>
              <a:t>xBD</a:t>
            </a:r>
            <a:r>
              <a:rPr lang="en-GB" sz="3200" dirty="0"/>
              <a:t> dataset. What </a:t>
            </a:r>
            <a:r>
              <a:rPr lang="en-GB" sz="3200" dirty="0" err="1"/>
              <a:t>LoRA</a:t>
            </a:r>
            <a:r>
              <a:rPr lang="en-GB" sz="3200" dirty="0"/>
              <a:t> does is that, it adds low-rank "update matrices" to the attention blocks in the underlying </a:t>
            </a:r>
            <a:r>
              <a:rPr lang="en-GB" sz="3200" dirty="0" err="1"/>
              <a:t>SegFormer</a:t>
            </a:r>
            <a:r>
              <a:rPr lang="en-GB" sz="3200" dirty="0"/>
              <a:t> model to accelerate the training of the model while consuming less memory.</a:t>
            </a:r>
          </a:p>
        </p:txBody>
      </p:sp>
      <p:sp>
        <p:nvSpPr>
          <p:cNvPr id="11" name="TextBox 10">
            <a:extLst>
              <a:ext uri="{FF2B5EF4-FFF2-40B4-BE49-F238E27FC236}">
                <a16:creationId xmlns:a16="http://schemas.microsoft.com/office/drawing/2014/main" id="{DF017909-F052-4D5C-B586-26708CEAC499}"/>
              </a:ext>
            </a:extLst>
          </p:cNvPr>
          <p:cNvSpPr txBox="1"/>
          <p:nvPr/>
        </p:nvSpPr>
        <p:spPr>
          <a:xfrm>
            <a:off x="31111376" y="7136470"/>
            <a:ext cx="10668000" cy="584775"/>
          </a:xfrm>
          <a:prstGeom prst="rect">
            <a:avLst/>
          </a:prstGeom>
          <a:noFill/>
        </p:spPr>
        <p:txBody>
          <a:bodyPr wrap="square" rtlCol="0">
            <a:spAutoFit/>
          </a:bodyPr>
          <a:lstStyle/>
          <a:p>
            <a:r>
              <a:rPr lang="en-US" sz="3200" dirty="0" err="1"/>
              <a:t>Classifcation</a:t>
            </a:r>
            <a:r>
              <a:rPr lang="en-US" sz="3200" dirty="0"/>
              <a:t> Model: YOLOv8x-cls</a:t>
            </a:r>
          </a:p>
        </p:txBody>
      </p:sp>
      <p:sp>
        <p:nvSpPr>
          <p:cNvPr id="12" name="TextBox 11">
            <a:extLst>
              <a:ext uri="{FF2B5EF4-FFF2-40B4-BE49-F238E27FC236}">
                <a16:creationId xmlns:a16="http://schemas.microsoft.com/office/drawing/2014/main" id="{73DE1053-F838-49F6-8F52-359AB951A631}"/>
              </a:ext>
            </a:extLst>
          </p:cNvPr>
          <p:cNvSpPr txBox="1"/>
          <p:nvPr/>
        </p:nvSpPr>
        <p:spPr>
          <a:xfrm>
            <a:off x="31111376" y="14007327"/>
            <a:ext cx="10667999" cy="4278094"/>
          </a:xfrm>
          <a:prstGeom prst="rect">
            <a:avLst/>
          </a:prstGeom>
          <a:noFill/>
        </p:spPr>
        <p:txBody>
          <a:bodyPr wrap="square" rtlCol="0">
            <a:spAutoFit/>
          </a:bodyPr>
          <a:lstStyle/>
          <a:p>
            <a:pPr algn="just"/>
            <a:r>
              <a:rPr lang="en-GB" sz="3200" dirty="0"/>
              <a:t>The Future Direction of this work is starts from merging both the classification and segmentation model to show the damage classification in the segmented output, using different colors for different damage types.</a:t>
            </a:r>
          </a:p>
          <a:p>
            <a:endParaRPr lang="en-GB" sz="1600" dirty="0"/>
          </a:p>
          <a:p>
            <a:pPr algn="just"/>
            <a:r>
              <a:rPr lang="en-GB" sz="3200" dirty="0"/>
              <a:t>Then the models used for this study could be further fine-tuned to get better results and accuracy. Trying out newer or deeper variants of other models is also another route that could be taken.</a:t>
            </a:r>
          </a:p>
        </p:txBody>
      </p:sp>
      <p:sp>
        <p:nvSpPr>
          <p:cNvPr id="13" name="TextBox 12">
            <a:extLst>
              <a:ext uri="{FF2B5EF4-FFF2-40B4-BE49-F238E27FC236}">
                <a16:creationId xmlns:a16="http://schemas.microsoft.com/office/drawing/2014/main" id="{C2F6D2A3-EA1C-4D46-9779-47082015BA76}"/>
              </a:ext>
            </a:extLst>
          </p:cNvPr>
          <p:cNvSpPr txBox="1"/>
          <p:nvPr/>
        </p:nvSpPr>
        <p:spPr>
          <a:xfrm>
            <a:off x="31111374" y="20009524"/>
            <a:ext cx="10644543" cy="9756517"/>
          </a:xfrm>
          <a:prstGeom prst="rect">
            <a:avLst/>
          </a:prstGeom>
          <a:noFill/>
        </p:spPr>
        <p:txBody>
          <a:bodyPr wrap="square" rtlCol="0">
            <a:spAutoFit/>
          </a:bodyPr>
          <a:lstStyle/>
          <a:p>
            <a:r>
              <a:rPr lang="en-US" sz="2800" b="1" dirty="0"/>
              <a:t>[1]</a:t>
            </a:r>
            <a:r>
              <a:rPr lang="en-US" sz="2800" dirty="0"/>
              <a:t> D. Kim, J. Won, E. Lee, K. R. Park, J. Kim, S. Park, H. Yang, and M. Cha, "Disaster assessment using computer vision and satellite imagery: Applications in detecting water-related building damages," Frontiers in Environmental Science, Korea, vol. 10, 2022.</a:t>
            </a:r>
          </a:p>
          <a:p>
            <a:endParaRPr lang="en-US" sz="1000" dirty="0"/>
          </a:p>
          <a:p>
            <a:r>
              <a:rPr lang="en-US" sz="2800" b="1" dirty="0"/>
              <a:t>[2]</a:t>
            </a:r>
            <a:r>
              <a:rPr lang="en-US" sz="2800" dirty="0"/>
              <a:t> S. N. K. B. Amit and Y. Aoki, "Disaster detection from aerial imagery with convolutional neural network," International Electronics Symposium on Knowledge Creation and Intelligent Computing (IESKCIC), Surabaya, Indonesia, pp. 239–245, 2017.</a:t>
            </a:r>
          </a:p>
          <a:p>
            <a:endParaRPr lang="en-US" sz="1000" dirty="0"/>
          </a:p>
          <a:p>
            <a:r>
              <a:rPr lang="en-US" sz="2800" b="1" dirty="0"/>
              <a:t>[3]</a:t>
            </a:r>
            <a:r>
              <a:rPr lang="en-US" sz="2800" dirty="0"/>
              <a:t> F. Zhao and C. Zhang, "Building Damage Evaluation from Satellite Imagery using Deep Learning," IEEE 21st International Conference on Information Reuse and Integration for Data Science (IRI), Las Vegas, NV, USA, pp. 82–89, 2020.</a:t>
            </a:r>
          </a:p>
          <a:p>
            <a:endParaRPr lang="en-US" sz="1000" dirty="0"/>
          </a:p>
          <a:p>
            <a:r>
              <a:rPr lang="en-US" sz="2800" b="1" dirty="0"/>
              <a:t>[4]</a:t>
            </a:r>
            <a:r>
              <a:rPr lang="en-US" sz="2800" dirty="0"/>
              <a:t> R. Gupta, R. </a:t>
            </a:r>
            <a:r>
              <a:rPr lang="en-US" sz="2800" dirty="0" err="1"/>
              <a:t>Hosfelt</a:t>
            </a:r>
            <a:r>
              <a:rPr lang="en-US" sz="2800" dirty="0"/>
              <a:t>, S. Sajeev, N. Patel, B. Goodman, J. Doshi, E. Heim, H. </a:t>
            </a:r>
            <a:r>
              <a:rPr lang="en-US" sz="2800" dirty="0" err="1"/>
              <a:t>Choset</a:t>
            </a:r>
            <a:r>
              <a:rPr lang="en-US" sz="2800" dirty="0"/>
              <a:t>, and M. Gaston, “</a:t>
            </a:r>
            <a:r>
              <a:rPr lang="en-US" sz="2800" dirty="0" err="1"/>
              <a:t>xBD</a:t>
            </a:r>
            <a:r>
              <a:rPr lang="en-US" sz="2800" dirty="0"/>
              <a:t>: A Dataset for Assessing Building Damage from Satellite Imagery,” arXiv:1911.09296 [cs.CV], 2019.</a:t>
            </a:r>
          </a:p>
          <a:p>
            <a:endParaRPr lang="en-US" sz="1000" b="1" dirty="0"/>
          </a:p>
          <a:p>
            <a:r>
              <a:rPr lang="en-US" sz="2800" b="1" dirty="0"/>
              <a:t>[5]</a:t>
            </a:r>
            <a:r>
              <a:rPr lang="en-US" sz="2800" dirty="0"/>
              <a:t> G. </a:t>
            </a:r>
            <a:r>
              <a:rPr lang="en-US" sz="2800" dirty="0" err="1"/>
              <a:t>Jocher</a:t>
            </a:r>
            <a:r>
              <a:rPr lang="en-US" sz="2800" dirty="0"/>
              <a:t>, “</a:t>
            </a:r>
            <a:r>
              <a:rPr lang="en-US" sz="2800" dirty="0" err="1"/>
              <a:t>Ultralytics</a:t>
            </a:r>
            <a:r>
              <a:rPr lang="en-US" sz="2800" dirty="0"/>
              <a:t> YOLOv8 Docs,” </a:t>
            </a:r>
            <a:r>
              <a:rPr lang="en-US" sz="2800" dirty="0" err="1"/>
              <a:t>Ultralytics</a:t>
            </a:r>
            <a:r>
              <a:rPr lang="en-US" sz="2800" dirty="0"/>
              <a:t>, https://docs.ultralytics.com (accessed Nov. 11, 2023).</a:t>
            </a:r>
          </a:p>
          <a:p>
            <a:endParaRPr lang="en-US" sz="1000" dirty="0"/>
          </a:p>
          <a:p>
            <a:r>
              <a:rPr lang="en-US" sz="2800" b="1" dirty="0"/>
              <a:t>[6]</a:t>
            </a:r>
            <a:r>
              <a:rPr lang="en-US" sz="2800" dirty="0"/>
              <a:t> E. </a:t>
            </a:r>
            <a:r>
              <a:rPr lang="en-US" sz="2800" dirty="0" err="1"/>
              <a:t>Xie</a:t>
            </a:r>
            <a:r>
              <a:rPr lang="en-US" sz="2800" dirty="0"/>
              <a:t>, W. Wang, Z. Yu, A. </a:t>
            </a:r>
            <a:r>
              <a:rPr lang="en-US" sz="2800" dirty="0" err="1"/>
              <a:t>Anandkumar</a:t>
            </a:r>
            <a:r>
              <a:rPr lang="en-US" sz="2800" dirty="0"/>
              <a:t>, J. M. Alvarez and P. Luo, “</a:t>
            </a:r>
            <a:r>
              <a:rPr lang="en-US" sz="2800" dirty="0" err="1"/>
              <a:t>SegFormer</a:t>
            </a:r>
            <a:r>
              <a:rPr lang="en-US" sz="2800" dirty="0"/>
              <a:t>: Simple and Efficient Design for Semantic Segmentation with Transformers,” </a:t>
            </a:r>
            <a:r>
              <a:rPr lang="en-US" sz="2800" dirty="0" err="1"/>
              <a:t>arXiv</a:t>
            </a:r>
            <a:r>
              <a:rPr lang="en-US" sz="2800" dirty="0"/>
              <a:t> preprint arxiv.org:2105.15203 [cs.CV], 2021.</a:t>
            </a:r>
          </a:p>
        </p:txBody>
      </p:sp>
      <p:sp>
        <p:nvSpPr>
          <p:cNvPr id="14" name="TextBox 13">
            <a:extLst>
              <a:ext uri="{FF2B5EF4-FFF2-40B4-BE49-F238E27FC236}">
                <a16:creationId xmlns:a16="http://schemas.microsoft.com/office/drawing/2014/main" id="{C62962CA-611D-4A9D-BF0C-A222A3004815}"/>
              </a:ext>
            </a:extLst>
          </p:cNvPr>
          <p:cNvSpPr txBox="1"/>
          <p:nvPr/>
        </p:nvSpPr>
        <p:spPr>
          <a:xfrm>
            <a:off x="957943" y="23945930"/>
            <a:ext cx="10668000" cy="5509200"/>
          </a:xfrm>
          <a:prstGeom prst="rect">
            <a:avLst/>
          </a:prstGeom>
          <a:noFill/>
        </p:spPr>
        <p:txBody>
          <a:bodyPr wrap="square" rtlCol="0">
            <a:spAutoFit/>
          </a:bodyPr>
          <a:lstStyle/>
          <a:p>
            <a:pPr algn="just"/>
            <a:r>
              <a:rPr lang="en-GB" sz="3200" dirty="0"/>
              <a:t>Kim et al. used a ResNet-18-based binary model in their study, achieving 85.9% accuracy in identifying structural damages, maintaining 80.3% in non-domain conditions. [1]</a:t>
            </a:r>
          </a:p>
          <a:p>
            <a:pPr algn="just"/>
            <a:endParaRPr lang="en-GB" sz="2800" dirty="0"/>
          </a:p>
          <a:p>
            <a:pPr algn="just"/>
            <a:r>
              <a:rPr lang="en-GB" sz="3200" dirty="0"/>
              <a:t>In [2], Amit and Aoki proposed a disaster detection model using </a:t>
            </a:r>
            <a:r>
              <a:rPr lang="en-GB" sz="3200" dirty="0" err="1"/>
              <a:t>AlexNet</a:t>
            </a:r>
            <a:r>
              <a:rPr lang="en-GB" sz="3200" dirty="0"/>
              <a:t>, achieving an accuracy of 80–90% for landslides and floods in Thailand and Japan.</a:t>
            </a:r>
          </a:p>
          <a:p>
            <a:pPr algn="just"/>
            <a:endParaRPr lang="en-GB" sz="2800" dirty="0"/>
          </a:p>
          <a:p>
            <a:pPr algn="just"/>
            <a:r>
              <a:rPr lang="en-GB" sz="3200" dirty="0"/>
              <a:t>Zhao and Zhang implemented a Siamese-based semantic segmentation model and achieved a harmonic mean of 0.5732 of the F1 scores of the four damage classes. [3]</a:t>
            </a:r>
          </a:p>
        </p:txBody>
      </p:sp>
      <p:sp>
        <p:nvSpPr>
          <p:cNvPr id="15" name="Rectangle 14">
            <a:extLst>
              <a:ext uri="{FF2B5EF4-FFF2-40B4-BE49-F238E27FC236}">
                <a16:creationId xmlns:a16="http://schemas.microsoft.com/office/drawing/2014/main" id="{218BF6A8-89DB-42C8-A3E0-7E1CA1559F24}"/>
              </a:ext>
            </a:extLst>
          </p:cNvPr>
          <p:cNvSpPr/>
          <p:nvPr/>
        </p:nvSpPr>
        <p:spPr>
          <a:xfrm>
            <a:off x="957943" y="10987156"/>
            <a:ext cx="10668000" cy="1088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kern="1200" dirty="0">
                <a:solidFill>
                  <a:srgbClr val="FFFFFF"/>
                </a:solidFill>
                <a:effectLst/>
                <a:latin typeface="Calibri" panose="020F0502020204030204" pitchFamily="34" charset="0"/>
                <a:ea typeface="+mn-ea"/>
                <a:cs typeface="+mn-cs"/>
              </a:rPr>
              <a:t>DATASET</a:t>
            </a:r>
            <a:endParaRPr lang="en-US" sz="5500" dirty="0"/>
          </a:p>
        </p:txBody>
      </p:sp>
      <p:sp>
        <p:nvSpPr>
          <p:cNvPr id="16" name="TextBox 15">
            <a:extLst>
              <a:ext uri="{FF2B5EF4-FFF2-40B4-BE49-F238E27FC236}">
                <a16:creationId xmlns:a16="http://schemas.microsoft.com/office/drawing/2014/main" id="{DD58F209-6D75-4282-85DB-8446CCFB7B7F}"/>
              </a:ext>
            </a:extLst>
          </p:cNvPr>
          <p:cNvSpPr txBox="1"/>
          <p:nvPr/>
        </p:nvSpPr>
        <p:spPr>
          <a:xfrm>
            <a:off x="1024387" y="12311633"/>
            <a:ext cx="10601556" cy="4524315"/>
          </a:xfrm>
          <a:prstGeom prst="rect">
            <a:avLst/>
          </a:prstGeom>
          <a:noFill/>
        </p:spPr>
        <p:txBody>
          <a:bodyPr wrap="square" rtlCol="0">
            <a:spAutoFit/>
          </a:bodyPr>
          <a:lstStyle/>
          <a:p>
            <a:pPr algn="just"/>
            <a:r>
              <a:rPr lang="en-GB" sz="3200" dirty="0"/>
              <a:t>The </a:t>
            </a:r>
            <a:r>
              <a:rPr lang="en-GB" sz="3200" dirty="0" err="1"/>
              <a:t>xBD</a:t>
            </a:r>
            <a:r>
              <a:rPr lang="en-GB" sz="3200" dirty="0"/>
              <a:t> (</a:t>
            </a:r>
            <a:r>
              <a:rPr lang="en-GB" sz="3200" dirty="0" err="1"/>
              <a:t>xView</a:t>
            </a:r>
            <a:r>
              <a:rPr lang="en-GB" sz="3200" dirty="0"/>
              <a:t> Building Damage) dataset is a leading public dataset with high-resolution satellite imagery, fostering research on assessing building damage from natural disasters. Covering six disaster types across fifteen countries, it includes pre- and post-disaster imagery, annotated with polygons and labels for the buildings and bounding boxes for factors like water, smoke, and lava. The Dataset has a total of 22,068 satellite images that spans over 45,362 square </a:t>
            </a:r>
            <a:r>
              <a:rPr lang="en-GB" sz="3200" dirty="0" err="1"/>
              <a:t>kilometers</a:t>
            </a:r>
            <a:r>
              <a:rPr lang="en-GB" sz="3200" dirty="0"/>
              <a:t> and has 850,736 building crops.</a:t>
            </a:r>
          </a:p>
        </p:txBody>
      </p:sp>
      <p:pic>
        <p:nvPicPr>
          <p:cNvPr id="18" name="Picture 17">
            <a:extLst>
              <a:ext uri="{FF2B5EF4-FFF2-40B4-BE49-F238E27FC236}">
                <a16:creationId xmlns:a16="http://schemas.microsoft.com/office/drawing/2014/main" id="{6F4183DE-A1C8-4FA2-A56D-D52CA6B8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89" y="391787"/>
            <a:ext cx="3321125" cy="4034908"/>
          </a:xfrm>
          <a:prstGeom prst="rect">
            <a:avLst/>
          </a:prstGeom>
        </p:spPr>
      </p:pic>
      <p:pic>
        <p:nvPicPr>
          <p:cNvPr id="20" name="Picture 19">
            <a:extLst>
              <a:ext uri="{FF2B5EF4-FFF2-40B4-BE49-F238E27FC236}">
                <a16:creationId xmlns:a16="http://schemas.microsoft.com/office/drawing/2014/main" id="{20354AF9-5D87-43BD-A1F7-83B4109A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0562" y="625643"/>
            <a:ext cx="3858814" cy="3560422"/>
          </a:xfrm>
          <a:prstGeom prst="rect">
            <a:avLst/>
          </a:prstGeom>
        </p:spPr>
      </p:pic>
      <p:pic>
        <p:nvPicPr>
          <p:cNvPr id="19" name="Picture 18">
            <a:extLst>
              <a:ext uri="{FF2B5EF4-FFF2-40B4-BE49-F238E27FC236}">
                <a16:creationId xmlns:a16="http://schemas.microsoft.com/office/drawing/2014/main" id="{40CFDF1B-209F-41AC-803F-E5B9725EA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716" y="16834002"/>
            <a:ext cx="10644542" cy="5221428"/>
          </a:xfrm>
          <a:prstGeom prst="rect">
            <a:avLst/>
          </a:prstGeom>
        </p:spPr>
      </p:pic>
      <p:pic>
        <p:nvPicPr>
          <p:cNvPr id="22" name="Picture 21">
            <a:extLst>
              <a:ext uri="{FF2B5EF4-FFF2-40B4-BE49-F238E27FC236}">
                <a16:creationId xmlns:a16="http://schemas.microsoft.com/office/drawing/2014/main" id="{5D9D391E-780F-4E63-A746-046FDD27549B}"/>
              </a:ext>
            </a:extLst>
          </p:cNvPr>
          <p:cNvPicPr>
            <a:picLocks noChangeAspect="1"/>
          </p:cNvPicPr>
          <p:nvPr/>
        </p:nvPicPr>
        <p:blipFill rotWithShape="1">
          <a:blip r:embed="rId6">
            <a:extLst>
              <a:ext uri="{28A0092B-C50C-407E-A947-70E740481C1C}">
                <a14:useLocalDpi xmlns:a14="http://schemas.microsoft.com/office/drawing/2010/main" val="0"/>
              </a:ext>
            </a:extLst>
          </a:blip>
          <a:srcRect t="2498"/>
          <a:stretch/>
        </p:blipFill>
        <p:spPr>
          <a:xfrm>
            <a:off x="13025465" y="7146882"/>
            <a:ext cx="9558277" cy="9755394"/>
          </a:xfrm>
          <a:prstGeom prst="rect">
            <a:avLst/>
          </a:prstGeom>
        </p:spPr>
      </p:pic>
      <p:sp>
        <p:nvSpPr>
          <p:cNvPr id="28" name="TextBox 27">
            <a:extLst>
              <a:ext uri="{FF2B5EF4-FFF2-40B4-BE49-F238E27FC236}">
                <a16:creationId xmlns:a16="http://schemas.microsoft.com/office/drawing/2014/main" id="{58AF9A81-4477-4ABE-ADAC-9BB3D5207A05}"/>
              </a:ext>
            </a:extLst>
          </p:cNvPr>
          <p:cNvSpPr txBox="1"/>
          <p:nvPr/>
        </p:nvSpPr>
        <p:spPr>
          <a:xfrm>
            <a:off x="31111376" y="9731404"/>
            <a:ext cx="10668000" cy="584775"/>
          </a:xfrm>
          <a:prstGeom prst="rect">
            <a:avLst/>
          </a:prstGeom>
          <a:noFill/>
        </p:spPr>
        <p:txBody>
          <a:bodyPr wrap="square" rtlCol="0">
            <a:spAutoFit/>
          </a:bodyPr>
          <a:lstStyle/>
          <a:p>
            <a:r>
              <a:rPr lang="en-US" sz="3200" dirty="0"/>
              <a:t>Segmentation Model: SegFormer-B0</a:t>
            </a:r>
          </a:p>
        </p:txBody>
      </p:sp>
      <p:graphicFrame>
        <p:nvGraphicFramePr>
          <p:cNvPr id="26" name="Table 28">
            <a:extLst>
              <a:ext uri="{FF2B5EF4-FFF2-40B4-BE49-F238E27FC236}">
                <a16:creationId xmlns:a16="http://schemas.microsoft.com/office/drawing/2014/main" id="{7635B9E5-D853-46E2-AAEA-CC82668F372E}"/>
              </a:ext>
            </a:extLst>
          </p:cNvPr>
          <p:cNvGraphicFramePr>
            <a:graphicFrameLocks noGrp="1"/>
          </p:cNvGraphicFramePr>
          <p:nvPr>
            <p:extLst>
              <p:ext uri="{D42A27DB-BD31-4B8C-83A1-F6EECF244321}">
                <p14:modId xmlns:p14="http://schemas.microsoft.com/office/powerpoint/2010/main" val="1348042878"/>
              </p:ext>
            </p:extLst>
          </p:nvPr>
        </p:nvGraphicFramePr>
        <p:xfrm>
          <a:off x="31177821" y="7804624"/>
          <a:ext cx="10578095" cy="1531872"/>
        </p:xfrm>
        <a:graphic>
          <a:graphicData uri="http://schemas.openxmlformats.org/drawingml/2006/table">
            <a:tbl>
              <a:tblPr firstRow="1" bandRow="1">
                <a:tableStyleId>{5C22544A-7EE6-4342-B048-85BDC9FD1C3A}</a:tableStyleId>
              </a:tblPr>
              <a:tblGrid>
                <a:gridCol w="2115619">
                  <a:extLst>
                    <a:ext uri="{9D8B030D-6E8A-4147-A177-3AD203B41FA5}">
                      <a16:colId xmlns:a16="http://schemas.microsoft.com/office/drawing/2014/main" val="3777561362"/>
                    </a:ext>
                  </a:extLst>
                </a:gridCol>
                <a:gridCol w="2115619">
                  <a:extLst>
                    <a:ext uri="{9D8B030D-6E8A-4147-A177-3AD203B41FA5}">
                      <a16:colId xmlns:a16="http://schemas.microsoft.com/office/drawing/2014/main" val="2282092388"/>
                    </a:ext>
                  </a:extLst>
                </a:gridCol>
                <a:gridCol w="2115619">
                  <a:extLst>
                    <a:ext uri="{9D8B030D-6E8A-4147-A177-3AD203B41FA5}">
                      <a16:colId xmlns:a16="http://schemas.microsoft.com/office/drawing/2014/main" val="1534600179"/>
                    </a:ext>
                  </a:extLst>
                </a:gridCol>
                <a:gridCol w="2115619">
                  <a:extLst>
                    <a:ext uri="{9D8B030D-6E8A-4147-A177-3AD203B41FA5}">
                      <a16:colId xmlns:a16="http://schemas.microsoft.com/office/drawing/2014/main" val="1741919636"/>
                    </a:ext>
                  </a:extLst>
                </a:gridCol>
                <a:gridCol w="2115619">
                  <a:extLst>
                    <a:ext uri="{9D8B030D-6E8A-4147-A177-3AD203B41FA5}">
                      <a16:colId xmlns:a16="http://schemas.microsoft.com/office/drawing/2014/main" val="112219130"/>
                    </a:ext>
                  </a:extLst>
                </a:gridCol>
              </a:tblGrid>
              <a:tr h="794756">
                <a:tc>
                  <a:txBody>
                    <a:bodyPr/>
                    <a:lstStyle/>
                    <a:p>
                      <a:pPr algn="ctr"/>
                      <a:r>
                        <a:rPr lang="en-US" sz="3200" dirty="0"/>
                        <a:t>Precision</a:t>
                      </a:r>
                    </a:p>
                  </a:txBody>
                  <a:tcPr anchor="ctr">
                    <a:solidFill>
                      <a:schemeClr val="tx2">
                        <a:lumMod val="60000"/>
                        <a:lumOff val="40000"/>
                      </a:schemeClr>
                    </a:solidFill>
                  </a:tcPr>
                </a:tc>
                <a:tc>
                  <a:txBody>
                    <a:bodyPr/>
                    <a:lstStyle/>
                    <a:p>
                      <a:pPr algn="ctr"/>
                      <a:r>
                        <a:rPr lang="en-US" sz="3200" dirty="0"/>
                        <a:t>Recall</a:t>
                      </a:r>
                    </a:p>
                  </a:txBody>
                  <a:tcPr anchor="ctr">
                    <a:solidFill>
                      <a:schemeClr val="tx2">
                        <a:lumMod val="60000"/>
                        <a:lumOff val="40000"/>
                      </a:schemeClr>
                    </a:solidFill>
                  </a:tcPr>
                </a:tc>
                <a:tc>
                  <a:txBody>
                    <a:bodyPr/>
                    <a:lstStyle/>
                    <a:p>
                      <a:pPr algn="ctr"/>
                      <a:r>
                        <a:rPr lang="en-US" sz="3200" dirty="0"/>
                        <a:t>mAP50</a:t>
                      </a:r>
                    </a:p>
                  </a:txBody>
                  <a:tcPr anchor="ctr">
                    <a:solidFill>
                      <a:schemeClr val="tx2">
                        <a:lumMod val="60000"/>
                        <a:lumOff val="40000"/>
                      </a:schemeClr>
                    </a:solidFill>
                  </a:tcPr>
                </a:tc>
                <a:tc>
                  <a:txBody>
                    <a:bodyPr/>
                    <a:lstStyle/>
                    <a:p>
                      <a:pPr algn="ctr"/>
                      <a:r>
                        <a:rPr lang="en-US" sz="3200" dirty="0" err="1"/>
                        <a:t>Bbox</a:t>
                      </a:r>
                      <a:r>
                        <a:rPr lang="en-US" sz="3200" dirty="0"/>
                        <a:t> Loss</a:t>
                      </a:r>
                    </a:p>
                  </a:txBody>
                  <a:tcPr anchor="ctr">
                    <a:solidFill>
                      <a:schemeClr val="tx2">
                        <a:lumMod val="60000"/>
                        <a:lumOff val="40000"/>
                      </a:schemeClr>
                    </a:solidFill>
                  </a:tcPr>
                </a:tc>
                <a:tc>
                  <a:txBody>
                    <a:bodyPr/>
                    <a:lstStyle/>
                    <a:p>
                      <a:pPr algn="ctr"/>
                      <a:r>
                        <a:rPr lang="en-US" sz="3200" dirty="0" err="1"/>
                        <a:t>Cls</a:t>
                      </a:r>
                      <a:r>
                        <a:rPr lang="en-US" sz="3200" dirty="0"/>
                        <a:t> Loss</a:t>
                      </a:r>
                    </a:p>
                  </a:txBody>
                  <a:tcPr anchor="ctr">
                    <a:solidFill>
                      <a:schemeClr val="tx2">
                        <a:lumMod val="60000"/>
                        <a:lumOff val="40000"/>
                      </a:schemeClr>
                    </a:solidFill>
                  </a:tcPr>
                </a:tc>
                <a:extLst>
                  <a:ext uri="{0D108BD9-81ED-4DB2-BD59-A6C34878D82A}">
                    <a16:rowId xmlns:a16="http://schemas.microsoft.com/office/drawing/2014/main" val="4253208901"/>
                  </a:ext>
                </a:extLst>
              </a:tr>
              <a:tr h="737116">
                <a:tc>
                  <a:txBody>
                    <a:bodyPr/>
                    <a:lstStyle/>
                    <a:p>
                      <a:pPr algn="ctr"/>
                      <a:r>
                        <a:rPr lang="en-US" sz="3200" dirty="0"/>
                        <a:t>0.530</a:t>
                      </a:r>
                    </a:p>
                  </a:txBody>
                  <a:tcPr anchor="ctr"/>
                </a:tc>
                <a:tc>
                  <a:txBody>
                    <a:bodyPr/>
                    <a:lstStyle/>
                    <a:p>
                      <a:pPr algn="ctr"/>
                      <a:r>
                        <a:rPr lang="en-US" sz="3200" dirty="0"/>
                        <a:t>0.312</a:t>
                      </a:r>
                    </a:p>
                  </a:txBody>
                  <a:tcPr anchor="ctr"/>
                </a:tc>
                <a:tc>
                  <a:txBody>
                    <a:bodyPr/>
                    <a:lstStyle/>
                    <a:p>
                      <a:pPr algn="ctr"/>
                      <a:r>
                        <a:rPr lang="en-US" sz="3200" dirty="0"/>
                        <a:t>0.333</a:t>
                      </a:r>
                    </a:p>
                  </a:txBody>
                  <a:tcPr anchor="ctr"/>
                </a:tc>
                <a:tc>
                  <a:txBody>
                    <a:bodyPr/>
                    <a:lstStyle/>
                    <a:p>
                      <a:pPr algn="ctr"/>
                      <a:r>
                        <a:rPr lang="en-US" sz="3200" dirty="0"/>
                        <a:t>1.676</a:t>
                      </a:r>
                    </a:p>
                  </a:txBody>
                  <a:tcPr anchor="ctr"/>
                </a:tc>
                <a:tc>
                  <a:txBody>
                    <a:bodyPr/>
                    <a:lstStyle/>
                    <a:p>
                      <a:pPr algn="ctr"/>
                      <a:r>
                        <a:rPr lang="en-US" sz="3200" dirty="0"/>
                        <a:t>1.210</a:t>
                      </a:r>
                    </a:p>
                  </a:txBody>
                  <a:tcPr anchor="ctr"/>
                </a:tc>
                <a:extLst>
                  <a:ext uri="{0D108BD9-81ED-4DB2-BD59-A6C34878D82A}">
                    <a16:rowId xmlns:a16="http://schemas.microsoft.com/office/drawing/2014/main" val="2542641866"/>
                  </a:ext>
                </a:extLst>
              </a:tr>
            </a:tbl>
          </a:graphicData>
        </a:graphic>
      </p:graphicFrame>
      <p:graphicFrame>
        <p:nvGraphicFramePr>
          <p:cNvPr id="29" name="Table 29">
            <a:extLst>
              <a:ext uri="{FF2B5EF4-FFF2-40B4-BE49-F238E27FC236}">
                <a16:creationId xmlns:a16="http://schemas.microsoft.com/office/drawing/2014/main" id="{C678EB93-0317-4466-BEE5-4F8D4E91068B}"/>
              </a:ext>
            </a:extLst>
          </p:cNvPr>
          <p:cNvGraphicFramePr>
            <a:graphicFrameLocks noGrp="1"/>
          </p:cNvGraphicFramePr>
          <p:nvPr>
            <p:extLst>
              <p:ext uri="{D42A27DB-BD31-4B8C-83A1-F6EECF244321}">
                <p14:modId xmlns:p14="http://schemas.microsoft.com/office/powerpoint/2010/main" val="2383862447"/>
              </p:ext>
            </p:extLst>
          </p:nvPr>
        </p:nvGraphicFramePr>
        <p:xfrm>
          <a:off x="31177821" y="10327940"/>
          <a:ext cx="10578096" cy="1651330"/>
        </p:xfrm>
        <a:graphic>
          <a:graphicData uri="http://schemas.openxmlformats.org/drawingml/2006/table">
            <a:tbl>
              <a:tblPr firstRow="1" bandRow="1">
                <a:tableStyleId>{5C22544A-7EE6-4342-B048-85BDC9FD1C3A}</a:tableStyleId>
              </a:tblPr>
              <a:tblGrid>
                <a:gridCol w="3526032">
                  <a:extLst>
                    <a:ext uri="{9D8B030D-6E8A-4147-A177-3AD203B41FA5}">
                      <a16:colId xmlns:a16="http://schemas.microsoft.com/office/drawing/2014/main" val="2906904754"/>
                    </a:ext>
                  </a:extLst>
                </a:gridCol>
                <a:gridCol w="3526032">
                  <a:extLst>
                    <a:ext uri="{9D8B030D-6E8A-4147-A177-3AD203B41FA5}">
                      <a16:colId xmlns:a16="http://schemas.microsoft.com/office/drawing/2014/main" val="4156722097"/>
                    </a:ext>
                  </a:extLst>
                </a:gridCol>
                <a:gridCol w="3526032">
                  <a:extLst>
                    <a:ext uri="{9D8B030D-6E8A-4147-A177-3AD203B41FA5}">
                      <a16:colId xmlns:a16="http://schemas.microsoft.com/office/drawing/2014/main" val="2113388458"/>
                    </a:ext>
                  </a:extLst>
                </a:gridCol>
              </a:tblGrid>
              <a:tr h="825665">
                <a:tc>
                  <a:txBody>
                    <a:bodyPr/>
                    <a:lstStyle/>
                    <a:p>
                      <a:pPr algn="ctr"/>
                      <a:r>
                        <a:rPr lang="en-US" sz="3200" dirty="0"/>
                        <a:t>Cross Entropy Loss</a:t>
                      </a:r>
                    </a:p>
                  </a:txBody>
                  <a:tcPr anchor="ctr">
                    <a:solidFill>
                      <a:schemeClr val="tx2">
                        <a:lumMod val="60000"/>
                        <a:lumOff val="40000"/>
                      </a:schemeClr>
                    </a:solidFill>
                  </a:tcPr>
                </a:tc>
                <a:tc>
                  <a:txBody>
                    <a:bodyPr/>
                    <a:lstStyle/>
                    <a:p>
                      <a:pPr algn="ctr"/>
                      <a:r>
                        <a:rPr lang="en-US" sz="3200" dirty="0" err="1"/>
                        <a:t>IoU</a:t>
                      </a:r>
                      <a:r>
                        <a:rPr lang="en-US" sz="3200" dirty="0"/>
                        <a:t> (Building)</a:t>
                      </a:r>
                    </a:p>
                  </a:txBody>
                  <a:tcPr anchor="ctr">
                    <a:solidFill>
                      <a:schemeClr val="tx2">
                        <a:lumMod val="60000"/>
                        <a:lumOff val="40000"/>
                      </a:schemeClr>
                    </a:solidFill>
                  </a:tcPr>
                </a:tc>
                <a:tc>
                  <a:txBody>
                    <a:bodyPr/>
                    <a:lstStyle/>
                    <a:p>
                      <a:pPr algn="ctr"/>
                      <a:r>
                        <a:rPr lang="en-US" sz="3200" dirty="0"/>
                        <a:t>Mean Accuracy</a:t>
                      </a:r>
                    </a:p>
                  </a:txBody>
                  <a:tcPr anchor="ctr">
                    <a:solidFill>
                      <a:schemeClr val="tx2">
                        <a:lumMod val="60000"/>
                        <a:lumOff val="40000"/>
                      </a:schemeClr>
                    </a:solidFill>
                  </a:tcPr>
                </a:tc>
                <a:extLst>
                  <a:ext uri="{0D108BD9-81ED-4DB2-BD59-A6C34878D82A}">
                    <a16:rowId xmlns:a16="http://schemas.microsoft.com/office/drawing/2014/main" val="933232541"/>
                  </a:ext>
                </a:extLst>
              </a:tr>
              <a:tr h="825665">
                <a:tc>
                  <a:txBody>
                    <a:bodyPr/>
                    <a:lstStyle/>
                    <a:p>
                      <a:pPr algn="ctr"/>
                      <a:r>
                        <a:rPr lang="en-US" sz="3200" dirty="0"/>
                        <a:t>0.0719</a:t>
                      </a:r>
                    </a:p>
                  </a:txBody>
                  <a:tcPr anchor="ctr"/>
                </a:tc>
                <a:tc>
                  <a:txBody>
                    <a:bodyPr/>
                    <a:lstStyle/>
                    <a:p>
                      <a:pPr algn="ctr"/>
                      <a:r>
                        <a:rPr lang="en-US" sz="3200" dirty="0"/>
                        <a:t>0.6845</a:t>
                      </a:r>
                    </a:p>
                  </a:txBody>
                  <a:tcPr anchor="ctr"/>
                </a:tc>
                <a:tc>
                  <a:txBody>
                    <a:bodyPr/>
                    <a:lstStyle/>
                    <a:p>
                      <a:pPr algn="ctr"/>
                      <a:r>
                        <a:rPr lang="en-US" sz="3200" dirty="0"/>
                        <a:t>0.6845</a:t>
                      </a:r>
                    </a:p>
                  </a:txBody>
                  <a:tcPr anchor="ctr"/>
                </a:tc>
                <a:extLst>
                  <a:ext uri="{0D108BD9-81ED-4DB2-BD59-A6C34878D82A}">
                    <a16:rowId xmlns:a16="http://schemas.microsoft.com/office/drawing/2014/main" val="2455914314"/>
                  </a:ext>
                </a:extLst>
              </a:tr>
            </a:tbl>
          </a:graphicData>
        </a:graphic>
      </p:graphicFrame>
      <p:sp>
        <p:nvSpPr>
          <p:cNvPr id="31" name="TextBox 30">
            <a:extLst>
              <a:ext uri="{FF2B5EF4-FFF2-40B4-BE49-F238E27FC236}">
                <a16:creationId xmlns:a16="http://schemas.microsoft.com/office/drawing/2014/main" id="{4922B2D8-61DE-470C-973C-47F618B226EF}"/>
              </a:ext>
            </a:extLst>
          </p:cNvPr>
          <p:cNvSpPr txBox="1"/>
          <p:nvPr/>
        </p:nvSpPr>
        <p:spPr>
          <a:xfrm>
            <a:off x="22930339" y="7023912"/>
            <a:ext cx="6886471" cy="10587514"/>
          </a:xfrm>
          <a:prstGeom prst="rect">
            <a:avLst/>
          </a:prstGeom>
          <a:noFill/>
        </p:spPr>
        <p:txBody>
          <a:bodyPr wrap="square" rtlCol="0">
            <a:spAutoFit/>
          </a:bodyPr>
          <a:lstStyle/>
          <a:p>
            <a:pPr algn="just"/>
            <a:r>
              <a:rPr lang="en-GB" sz="3100" dirty="0"/>
              <a:t>The YOLOv8 model is made of mainly 2 parts, the Backbone and the Head. The backbone has numerous convolution layers that extract distinct features from various levels of resolution from the images. The Head then combines the features acquired from the backbone and predicts the bounding box regions which is the output.</a:t>
            </a:r>
          </a:p>
          <a:p>
            <a:pPr algn="just"/>
            <a:endParaRPr lang="en-GB" sz="2000" dirty="0"/>
          </a:p>
          <a:p>
            <a:pPr algn="just"/>
            <a:r>
              <a:rPr lang="en-GB" sz="3100" dirty="0"/>
              <a:t>The architecture of the </a:t>
            </a:r>
            <a:r>
              <a:rPr lang="en-GB" sz="3100" dirty="0" err="1"/>
              <a:t>SegFormer</a:t>
            </a:r>
            <a:r>
              <a:rPr lang="en-GB" sz="3100" dirty="0"/>
              <a:t> model consists of two main modules: A hierarchical Transformer encoder to extract coarse and fine features; and a lightweight All-MLP decoder to directly fuse these multi-level features and predict the semantic segmentation mask. And it doesn’t need positional encoding, thereby avoiding the Interpolation of positional codes which leads to decreased performance when the testing resolution differs from training.</a:t>
            </a:r>
          </a:p>
        </p:txBody>
      </p:sp>
      <p:pic>
        <p:nvPicPr>
          <p:cNvPr id="33" name="Picture 32">
            <a:extLst>
              <a:ext uri="{FF2B5EF4-FFF2-40B4-BE49-F238E27FC236}">
                <a16:creationId xmlns:a16="http://schemas.microsoft.com/office/drawing/2014/main" id="{A9141C3E-6DDF-4346-8B31-26B104A2643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2822824" y="17606044"/>
            <a:ext cx="16993986" cy="8122909"/>
          </a:xfrm>
          <a:prstGeom prst="rect">
            <a:avLst/>
          </a:prstGeom>
        </p:spPr>
      </p:pic>
      <p:sp>
        <p:nvSpPr>
          <p:cNvPr id="35" name="TextBox 34">
            <a:extLst>
              <a:ext uri="{FF2B5EF4-FFF2-40B4-BE49-F238E27FC236}">
                <a16:creationId xmlns:a16="http://schemas.microsoft.com/office/drawing/2014/main" id="{C9FAB9D5-5C35-4DD4-B39F-5134E1735052}"/>
              </a:ext>
            </a:extLst>
          </p:cNvPr>
          <p:cNvSpPr txBox="1"/>
          <p:nvPr/>
        </p:nvSpPr>
        <p:spPr>
          <a:xfrm>
            <a:off x="14854823" y="16993536"/>
            <a:ext cx="5969898" cy="523220"/>
          </a:xfrm>
          <a:prstGeom prst="rect">
            <a:avLst/>
          </a:prstGeom>
          <a:noFill/>
        </p:spPr>
        <p:txBody>
          <a:bodyPr wrap="square" rtlCol="0">
            <a:spAutoFit/>
          </a:bodyPr>
          <a:lstStyle/>
          <a:p>
            <a:pPr algn="ctr"/>
            <a:r>
              <a:rPr lang="en-GB" sz="2800" dirty="0"/>
              <a:t>Figure 1 – YOLOv8 Architecture</a:t>
            </a:r>
          </a:p>
        </p:txBody>
      </p:sp>
      <p:sp>
        <p:nvSpPr>
          <p:cNvPr id="36" name="TextBox 35">
            <a:extLst>
              <a:ext uri="{FF2B5EF4-FFF2-40B4-BE49-F238E27FC236}">
                <a16:creationId xmlns:a16="http://schemas.microsoft.com/office/drawing/2014/main" id="{470ACF52-926E-460A-AF59-DB9FB0CFB2C5}"/>
              </a:ext>
            </a:extLst>
          </p:cNvPr>
          <p:cNvSpPr txBox="1"/>
          <p:nvPr/>
        </p:nvSpPr>
        <p:spPr>
          <a:xfrm>
            <a:off x="18411342" y="25552636"/>
            <a:ext cx="5969898" cy="523220"/>
          </a:xfrm>
          <a:prstGeom prst="rect">
            <a:avLst/>
          </a:prstGeom>
          <a:noFill/>
        </p:spPr>
        <p:txBody>
          <a:bodyPr wrap="square" rtlCol="0">
            <a:spAutoFit/>
          </a:bodyPr>
          <a:lstStyle/>
          <a:p>
            <a:pPr algn="ctr"/>
            <a:r>
              <a:rPr lang="en-GB" sz="2800" dirty="0"/>
              <a:t>Figure 2 – </a:t>
            </a:r>
            <a:r>
              <a:rPr lang="en-GB" sz="2800" dirty="0" err="1"/>
              <a:t>SegFormer</a:t>
            </a:r>
            <a:r>
              <a:rPr lang="en-GB" sz="2800" dirty="0"/>
              <a:t> Architecture</a:t>
            </a:r>
          </a:p>
        </p:txBody>
      </p:sp>
    </p:spTree>
    <p:extLst>
      <p:ext uri="{BB962C8B-B14F-4D97-AF65-F5344CB8AC3E}">
        <p14:creationId xmlns:p14="http://schemas.microsoft.com/office/powerpoint/2010/main" val="124486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925</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Rifat Ahmed</dc:creator>
  <cp:lastModifiedBy>Md. Rifat Ahmed</cp:lastModifiedBy>
  <cp:revision>9</cp:revision>
  <dcterms:created xsi:type="dcterms:W3CDTF">2023-11-05T12:53:30Z</dcterms:created>
  <dcterms:modified xsi:type="dcterms:W3CDTF">2023-11-27T18:59:20Z</dcterms:modified>
</cp:coreProperties>
</file>