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65" r:id="rId2"/>
    <p:sldId id="279" r:id="rId3"/>
    <p:sldId id="259" r:id="rId4"/>
    <p:sldId id="285" r:id="rId5"/>
    <p:sldId id="301" r:id="rId6"/>
    <p:sldId id="303" r:id="rId7"/>
    <p:sldId id="304" r:id="rId8"/>
    <p:sldId id="305" r:id="rId9"/>
    <p:sldId id="266" r:id="rId10"/>
    <p:sldId id="282" r:id="rId11"/>
    <p:sldId id="306" r:id="rId12"/>
    <p:sldId id="307" r:id="rId13"/>
    <p:sldId id="284" r:id="rId14"/>
    <p:sldId id="283" r:id="rId15"/>
    <p:sldId id="280" r:id="rId16"/>
    <p:sldId id="286" r:id="rId17"/>
    <p:sldId id="293" r:id="rId18"/>
    <p:sldId id="294" r:id="rId19"/>
    <p:sldId id="295" r:id="rId20"/>
    <p:sldId id="296" r:id="rId21"/>
    <p:sldId id="297" r:id="rId22"/>
    <p:sldId id="298" r:id="rId23"/>
    <p:sldId id="29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0" autoAdjust="0"/>
    <p:restoredTop sz="94660"/>
  </p:normalViewPr>
  <p:slideViewPr>
    <p:cSldViewPr>
      <p:cViewPr varScale="1">
        <p:scale>
          <a:sx n="83" d="100"/>
          <a:sy n="83" d="100"/>
        </p:scale>
        <p:origin x="84" y="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8028C-4838-4530-80B3-933088E731F5}" type="datetimeFigureOut">
              <a:rPr lang="en-GB" smtClean="0"/>
              <a:pPr/>
              <a:t>29/11/2021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E0D3E-227E-4565-A1ED-1687A28CB61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4-8D91-4466-A1B1-3207CD6DE01E}" type="datetimeFigureOut">
              <a:rPr lang="en-GB" smtClean="0"/>
              <a:pPr/>
              <a:t>29/11/2021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4411-A05C-4DF4-A719-5E5D80F831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4-8D91-4466-A1B1-3207CD6DE01E}" type="datetimeFigureOut">
              <a:rPr lang="en-GB" smtClean="0"/>
              <a:pPr/>
              <a:t>29/11/2021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4411-A05C-4DF4-A719-5E5D80F831C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4-8D91-4466-A1B1-3207CD6DE01E}" type="datetimeFigureOut">
              <a:rPr lang="en-GB" smtClean="0"/>
              <a:pPr/>
              <a:t>29/11/2021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4411-A05C-4DF4-A719-5E5D80F831C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4-8D91-4466-A1B1-3207CD6DE01E}" type="datetimeFigureOut">
              <a:rPr lang="en-GB" smtClean="0"/>
              <a:pPr/>
              <a:t>29/11/2021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4411-A05C-4DF4-A719-5E5D80F831C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4-8D91-4466-A1B1-3207CD6DE01E}" type="datetimeFigureOut">
              <a:rPr lang="en-GB" smtClean="0"/>
              <a:pPr/>
              <a:t>29/11/2021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4411-A05C-4DF4-A719-5E5D80F831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4-8D91-4466-A1B1-3207CD6DE01E}" type="datetimeFigureOut">
              <a:rPr lang="en-GB" smtClean="0"/>
              <a:pPr/>
              <a:t>29/11/2021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4411-A05C-4DF4-A719-5E5D80F831C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4-8D91-4466-A1B1-3207CD6DE01E}" type="datetimeFigureOut">
              <a:rPr lang="en-GB" smtClean="0"/>
              <a:pPr/>
              <a:t>29/11/2021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4411-A05C-4DF4-A719-5E5D80F831C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4-8D91-4466-A1B1-3207CD6DE01E}" type="datetimeFigureOut">
              <a:rPr lang="en-GB" smtClean="0"/>
              <a:pPr/>
              <a:t>29/11/2021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4411-A05C-4DF4-A719-5E5D80F831C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4-8D91-4466-A1B1-3207CD6DE01E}" type="datetimeFigureOut">
              <a:rPr lang="en-GB" smtClean="0"/>
              <a:pPr/>
              <a:t>29/11/2021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4411-A05C-4DF4-A719-5E5D80F831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4-8D91-4466-A1B1-3207CD6DE01E}" type="datetimeFigureOut">
              <a:rPr lang="en-GB" smtClean="0"/>
              <a:pPr/>
              <a:t>29/11/2021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4411-A05C-4DF4-A719-5E5D80F831C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4-8D91-4466-A1B1-3207CD6DE01E}" type="datetimeFigureOut">
              <a:rPr lang="en-GB" smtClean="0"/>
              <a:pPr/>
              <a:t>29/11/2021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4411-A05C-4DF4-A719-5E5D80F831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244D3B4-8D91-4466-A1B1-3207CD6DE01E}" type="datetimeFigureOut">
              <a:rPr lang="en-GB" smtClean="0"/>
              <a:pPr/>
              <a:t>29/11/2021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3D4411-A05C-4DF4-A719-5E5D80F831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mailtohttps://www.electrical4u.com/mosfet-characteristics/" TargetMode="External"/><Relationship Id="rId2" Type="http://schemas.openxmlformats.org/officeDocument/2006/relationships/hyperlink" Target="https://www.youtube.com/watch?v=P_qwv1SIQs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tint val="66000"/>
                <a:satMod val="160000"/>
                <a:alpha val="3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2520" y="4101480"/>
            <a:ext cx="7918648" cy="1872208"/>
          </a:xfrm>
        </p:spPr>
        <p:txBody>
          <a:bodyPr>
            <a:normAutofit fontScale="90000"/>
          </a:bodyPr>
          <a:lstStyle/>
          <a:p>
            <a:pPr algn="ctr"/>
            <a:br>
              <a:rPr lang="en-GB" dirty="0"/>
            </a:br>
            <a:r>
              <a:rPr lang="en-GB" dirty="0"/>
              <a:t>Lab </a:t>
            </a:r>
            <a:r>
              <a:rPr lang="en-GB"/>
              <a:t>Experiment 07</a:t>
            </a:r>
            <a:br>
              <a:rPr lang="en-GB" dirty="0"/>
            </a:br>
            <a:r>
              <a:rPr lang="en-GB" dirty="0"/>
              <a:t>Switching Characteristics of MOSFET</a:t>
            </a:r>
            <a:br>
              <a:rPr lang="en-GB" dirty="0"/>
            </a:br>
            <a:br>
              <a:rPr lang="en-GB" sz="2700" dirty="0"/>
            </a:br>
            <a:r>
              <a:rPr lang="en-GB" sz="2700" dirty="0"/>
              <a:t>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1444" y="1772816"/>
            <a:ext cx="6400800" cy="1752600"/>
          </a:xfrm>
          <a:ln w="1905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lnSpcReduction="10000"/>
          </a:bodyPr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Analog Electronics I Lab </a:t>
            </a:r>
          </a:p>
          <a:p>
            <a:pPr algn="ctr"/>
            <a:r>
              <a:rPr lang="en-GB" dirty="0">
                <a:solidFill>
                  <a:schemeClr val="tx2"/>
                </a:solidFill>
              </a:rPr>
              <a:t>EEE111L</a:t>
            </a:r>
          </a:p>
          <a:p>
            <a:pPr algn="ctr"/>
            <a:r>
              <a:rPr lang="en-GB" dirty="0">
                <a:solidFill>
                  <a:schemeClr val="tx2"/>
                </a:solidFill>
              </a:rPr>
              <a:t>Spring 2021</a:t>
            </a:r>
          </a:p>
          <a:p>
            <a:pPr algn="ctr"/>
            <a:r>
              <a:rPr lang="en-GB" dirty="0">
                <a:solidFill>
                  <a:schemeClr val="tx2"/>
                </a:solidFill>
              </a:rPr>
              <a:t>Sec: 11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43608" y="269505"/>
            <a:ext cx="7296472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i="0" u="sng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 Narrow" pitchFamily="34" charset="0"/>
              </a:rPr>
              <a:t>Department of Electrical &amp; Computer Engineering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2400" u="sng" dirty="0">
                <a:solidFill>
                  <a:schemeClr val="accent6">
                    <a:lumMod val="75000"/>
                  </a:schemeClr>
                </a:solidFill>
                <a:latin typeface="Arial Narrow" pitchFamily="34" charset="0"/>
              </a:rPr>
              <a:t>North South University </a:t>
            </a:r>
            <a:endParaRPr kumimoji="0" lang="en-GB" sz="2400" i="0" u="sng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Experimental Circuits 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772816"/>
            <a:ext cx="374332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6088720" cy="1143000"/>
          </a:xfrm>
        </p:spPr>
        <p:txBody>
          <a:bodyPr/>
          <a:lstStyle/>
          <a:p>
            <a:r>
              <a:rPr lang="en-GB" dirty="0"/>
              <a:t>Experimental Circuit</a:t>
            </a:r>
          </a:p>
        </p:txBody>
      </p:sp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916832"/>
            <a:ext cx="5486401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498080" cy="1143000"/>
          </a:xfrm>
        </p:spPr>
        <p:txBody>
          <a:bodyPr/>
          <a:lstStyle/>
          <a:p>
            <a:r>
              <a:rPr lang="en-GB" dirty="0"/>
              <a:t>MOSFET Output Characteristics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4300" y="1628800"/>
            <a:ext cx="52197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28800"/>
            <a:ext cx="3247041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498080" cy="1143000"/>
          </a:xfrm>
        </p:spPr>
        <p:txBody>
          <a:bodyPr/>
          <a:lstStyle/>
          <a:p>
            <a:r>
              <a:rPr lang="en-GB" dirty="0"/>
              <a:t>Characteristics Curves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7945437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MOSFET’s operating regions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00808"/>
            <a:ext cx="7564437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62068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GB" sz="3600" dirty="0"/>
              <a:t>MOSFET Voltage controlled Device &amp; It acts as a switch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56792"/>
            <a:ext cx="749808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600" dirty="0">
                <a:solidFill>
                  <a:schemeClr val="accent5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A voltage input to the gate controls the flow of current from source to drain. The gate does not draw a continuous current. Though, the gate draws a surge of current to charge the gate capacitance.</a:t>
            </a:r>
            <a:endParaRPr lang="en-GB" dirty="0">
              <a:solidFill>
                <a:schemeClr val="accent5">
                  <a:lumMod val="7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GB" dirty="0"/>
          </a:p>
          <a:p>
            <a:pPr>
              <a:buNone/>
            </a:pP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3933056"/>
            <a:ext cx="17526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498080" cy="1143000"/>
          </a:xfrm>
        </p:spPr>
        <p:txBody>
          <a:bodyPr/>
          <a:lstStyle/>
          <a:p>
            <a:r>
              <a:rPr lang="en-GB" dirty="0"/>
              <a:t>Notes: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412776"/>
            <a:ext cx="8034096" cy="4835624"/>
          </a:xfrm>
        </p:spPr>
        <p:txBody>
          <a:bodyPr>
            <a:noAutofit/>
          </a:bodyPr>
          <a:lstStyle/>
          <a:p>
            <a:pPr algn="just"/>
            <a:r>
              <a:rPr lang="en-GB" sz="2400" dirty="0"/>
              <a:t>Threshold voltage is the voltage applied between gate and source of a MOSFET that is needed to turn the device on for linear and saturation regions of operation. </a:t>
            </a:r>
          </a:p>
          <a:p>
            <a:pPr algn="just"/>
            <a:endParaRPr lang="en-GB" sz="2400" dirty="0"/>
          </a:p>
          <a:p>
            <a:pPr algn="just"/>
            <a:endParaRPr lang="en-GB" sz="2400" dirty="0"/>
          </a:p>
          <a:p>
            <a:pPr algn="just"/>
            <a:r>
              <a:rPr lang="en-GB" sz="2400" dirty="0"/>
              <a:t>The value of the threshold voltage is dependent from some physical parameters which characterize the MOSFET structure such as: the gate material, the thickness of oxide layer, substrate doping concentrations (density) NA, oxide –interface fixed charge concentrations (density), channel length L, channel width W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498080" cy="1143000"/>
          </a:xfrm>
        </p:spPr>
        <p:txBody>
          <a:bodyPr/>
          <a:lstStyle/>
          <a:p>
            <a:r>
              <a:rPr lang="en-GB" dirty="0"/>
              <a:t>Circuit Construction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412776"/>
            <a:ext cx="4104456" cy="4320480"/>
          </a:xfrm>
        </p:spPr>
        <p:txBody>
          <a:bodyPr/>
          <a:lstStyle/>
          <a:p>
            <a:pPr algn="just"/>
            <a:r>
              <a:rPr lang="en-GB" sz="2800" u="sng" dirty="0"/>
              <a:t>To select IRF540:</a:t>
            </a:r>
          </a:p>
          <a:p>
            <a:pPr algn="just">
              <a:buFont typeface="Wingdings"/>
              <a:buChar char="à"/>
            </a:pPr>
            <a:r>
              <a:rPr lang="en-GB" sz="2800" dirty="0">
                <a:sym typeface="Wingdings" pitchFamily="2" charset="2"/>
              </a:rPr>
              <a:t>Click on </a:t>
            </a:r>
            <a:r>
              <a:rPr lang="en-GB" sz="2800" b="1" dirty="0">
                <a:sym typeface="Wingdings" pitchFamily="2" charset="2"/>
              </a:rPr>
              <a:t>Place Basic</a:t>
            </a:r>
            <a:endParaRPr lang="en-GB" sz="2800" dirty="0">
              <a:sym typeface="Wingdings" pitchFamily="2" charset="2"/>
            </a:endParaRPr>
          </a:p>
          <a:p>
            <a:pPr algn="just">
              <a:buFont typeface="Wingdings"/>
              <a:buChar char="à"/>
            </a:pPr>
            <a:r>
              <a:rPr lang="en-GB" sz="2800" dirty="0">
                <a:sym typeface="Wingdings" pitchFamily="2" charset="2"/>
              </a:rPr>
              <a:t>Click on </a:t>
            </a:r>
            <a:r>
              <a:rPr lang="en-GB" sz="2800" b="1" dirty="0">
                <a:sym typeface="Wingdings" pitchFamily="2" charset="2"/>
              </a:rPr>
              <a:t>Select all families</a:t>
            </a:r>
          </a:p>
          <a:p>
            <a:pPr algn="just">
              <a:buFont typeface="Wingdings"/>
              <a:buChar char="à"/>
            </a:pPr>
            <a:r>
              <a:rPr lang="en-GB" sz="2800" dirty="0">
                <a:sym typeface="Wingdings" pitchFamily="2" charset="2"/>
              </a:rPr>
              <a:t>Under </a:t>
            </a:r>
            <a:r>
              <a:rPr lang="en-GB" sz="2800" b="1" dirty="0">
                <a:sym typeface="Wingdings" pitchFamily="2" charset="2"/>
              </a:rPr>
              <a:t>Component </a:t>
            </a:r>
            <a:r>
              <a:rPr lang="en-GB" sz="2800" dirty="0">
                <a:sym typeface="Wingdings" pitchFamily="2" charset="2"/>
              </a:rPr>
              <a:t>type “IRF540” and select it</a:t>
            </a:r>
          </a:p>
          <a:p>
            <a:pPr>
              <a:buFont typeface="Wingdings"/>
              <a:buChar char="à"/>
            </a:pPr>
            <a:endParaRPr lang="en-GB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484784"/>
            <a:ext cx="3707904" cy="2725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7498080" cy="1143000"/>
          </a:xfrm>
        </p:spPr>
        <p:txBody>
          <a:bodyPr/>
          <a:lstStyle/>
          <a:p>
            <a:r>
              <a:rPr lang="en-GB" dirty="0"/>
              <a:t>Simulation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7498080" cy="4800600"/>
          </a:xfrm>
        </p:spPr>
        <p:txBody>
          <a:bodyPr/>
          <a:lstStyle/>
          <a:p>
            <a:r>
              <a:rPr lang="en-GB" dirty="0"/>
              <a:t>Click on “Simulate”</a:t>
            </a:r>
          </a:p>
          <a:p>
            <a:r>
              <a:rPr lang="en-GB" dirty="0"/>
              <a:t>Click on “Analysis”</a:t>
            </a:r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Select “Parameter Sweep”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865060"/>
            <a:ext cx="6336704" cy="5992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344816" cy="980728"/>
          </a:xfrm>
        </p:spPr>
        <p:txBody>
          <a:bodyPr>
            <a:normAutofit/>
          </a:bodyPr>
          <a:lstStyle/>
          <a:p>
            <a:r>
              <a:rPr lang="en-GB" sz="3200" dirty="0"/>
              <a:t>Parameter Sweep</a:t>
            </a:r>
            <a:r>
              <a:rPr lang="en-GB" sz="3200" dirty="0">
                <a:sym typeface="Wingdings" pitchFamily="2" charset="2"/>
              </a:rPr>
              <a:t> </a:t>
            </a:r>
            <a:r>
              <a:rPr lang="en-GB" sz="3200" dirty="0"/>
              <a:t>Analysis Parameters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tint val="66000"/>
                <a:satMod val="160000"/>
                <a:alpha val="5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498080" cy="1143000"/>
          </a:xfrm>
        </p:spPr>
        <p:txBody>
          <a:bodyPr/>
          <a:lstStyle/>
          <a:p>
            <a:r>
              <a:rPr lang="en-GB" dirty="0">
                <a:latin typeface="Arial" pitchFamily="34" charset="0"/>
                <a:cs typeface="Arial" pitchFamily="34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340768"/>
            <a:ext cx="7456872" cy="4861520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To study the switching characteristics of MOSFET</a:t>
            </a:r>
          </a:p>
          <a:p>
            <a:pPr algn="just">
              <a:buNone/>
            </a:pPr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Enhancement n-type MOSFET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498080" cy="1143000"/>
          </a:xfrm>
        </p:spPr>
        <p:txBody>
          <a:bodyPr>
            <a:normAutofit/>
          </a:bodyPr>
          <a:lstStyle/>
          <a:p>
            <a:r>
              <a:rPr lang="en-GB" sz="3200" dirty="0"/>
              <a:t>Parameter Sweep</a:t>
            </a:r>
            <a:r>
              <a:rPr lang="en-GB" sz="3200" dirty="0">
                <a:sym typeface="Wingdings" pitchFamily="2" charset="2"/>
              </a:rPr>
              <a:t> </a:t>
            </a:r>
            <a:r>
              <a:rPr lang="en-GB" sz="3200" dirty="0"/>
              <a:t>Output</a:t>
            </a:r>
            <a:r>
              <a:rPr lang="en-GB" sz="3200" dirty="0">
                <a:sym typeface="Wingdings" pitchFamily="2" charset="2"/>
              </a:rPr>
              <a:t> Add “I(RD)”</a:t>
            </a:r>
            <a:br>
              <a:rPr lang="en-GB" sz="3200" dirty="0">
                <a:sym typeface="Wingdings" pitchFamily="2" charset="2"/>
              </a:rPr>
            </a:br>
            <a:r>
              <a:rPr lang="en-GB" sz="3200" dirty="0">
                <a:sym typeface="Wingdings" pitchFamily="2" charset="2"/>
              </a:rPr>
              <a:t>Simulate</a:t>
            </a:r>
            <a:endParaRPr lang="en-GB" sz="32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405238"/>
            <a:ext cx="5760640" cy="545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7498080" cy="1143000"/>
          </a:xfrm>
        </p:spPr>
        <p:txBody>
          <a:bodyPr/>
          <a:lstStyle/>
          <a:p>
            <a:r>
              <a:rPr lang="en-GB" dirty="0"/>
              <a:t>Parameter Sweep for </a:t>
            </a:r>
            <a:r>
              <a:rPr lang="en-GB" dirty="0" err="1"/>
              <a:t>Vds</a:t>
            </a:r>
            <a:r>
              <a:rPr lang="en-GB" dirty="0"/>
              <a:t> = 10V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980728"/>
            <a:ext cx="5114925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Parameter Sweep when </a:t>
            </a:r>
            <a:r>
              <a:rPr lang="en-GB" dirty="0" err="1"/>
              <a:t>V_ds</a:t>
            </a:r>
            <a:r>
              <a:rPr lang="en-GB" dirty="0"/>
              <a:t> = 20 V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266825"/>
            <a:ext cx="5172075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320" y="332656"/>
            <a:ext cx="7498080" cy="1143000"/>
          </a:xfrm>
        </p:spPr>
        <p:txBody>
          <a:bodyPr/>
          <a:lstStyle/>
          <a:p>
            <a:r>
              <a:rPr lang="en-GB" dirty="0"/>
              <a:t>References: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2776"/>
            <a:ext cx="7498080" cy="4800600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https://www.youtube.com/watch?v=P_qwv1SIQsY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3"/>
              </a:rPr>
              <a:t>https://www.electrical4u.com/mosfet-characteristics/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498080" cy="1143000"/>
          </a:xfrm>
        </p:spPr>
        <p:txBody>
          <a:bodyPr/>
          <a:lstStyle/>
          <a:p>
            <a:r>
              <a:rPr lang="en-GB" dirty="0">
                <a:latin typeface="Arial" pitchFamily="34" charset="0"/>
                <a:cs typeface="Arial" pitchFamily="34" charset="0"/>
              </a:rPr>
              <a:t>Theoretical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412776"/>
            <a:ext cx="7498080" cy="4800600"/>
          </a:xfrm>
        </p:spPr>
        <p:txBody>
          <a:bodyPr>
            <a:normAutofit/>
          </a:bodyPr>
          <a:lstStyle/>
          <a:p>
            <a:r>
              <a:rPr lang="en-GB" sz="2800" dirty="0"/>
              <a:t>Basic knowledge about MOSFET</a:t>
            </a:r>
          </a:p>
          <a:p>
            <a:r>
              <a:rPr lang="en-GB" sz="2800" dirty="0"/>
              <a:t>Transfer Characteristics &amp; </a:t>
            </a:r>
          </a:p>
          <a:p>
            <a:r>
              <a:rPr lang="en-GB" sz="2800" dirty="0"/>
              <a:t>Output Characteristics of enhancement n-type of MOSFET </a:t>
            </a:r>
          </a:p>
          <a:p>
            <a:endParaRPr lang="en-GB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498080" cy="1143000"/>
          </a:xfrm>
        </p:spPr>
        <p:txBody>
          <a:bodyPr/>
          <a:lstStyle/>
          <a:p>
            <a:r>
              <a:rPr lang="en-GB" dirty="0"/>
              <a:t>MOSFET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576" y="1412776"/>
            <a:ext cx="75608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>
                <a:solidFill>
                  <a:schemeClr val="accent5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Tri-terminal, </a:t>
            </a:r>
            <a:r>
              <a:rPr lang="en-GB" sz="2400" dirty="0" err="1">
                <a:solidFill>
                  <a:schemeClr val="accent5">
                    <a:lumMod val="75000"/>
                  </a:schemeClr>
                </a:solidFill>
              </a:rPr>
              <a:t>uni</a:t>
            </a:r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-polar, voltage-controlled, high input impedance device</a:t>
            </a:r>
          </a:p>
          <a:p>
            <a:pPr algn="just"/>
            <a:r>
              <a:rPr lang="en-GB" sz="2400" dirty="0">
                <a:solidFill>
                  <a:schemeClr val="accent5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classified into two types viz., depletion-type and enhancement-type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933056"/>
            <a:ext cx="3362041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908720"/>
            <a:ext cx="9144000" cy="5136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0688"/>
            <a:ext cx="4788024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340768"/>
            <a:ext cx="4499992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7498080" cy="1143000"/>
          </a:xfrm>
        </p:spPr>
        <p:txBody>
          <a:bodyPr/>
          <a:lstStyle/>
          <a:p>
            <a:r>
              <a:rPr lang="en-GB" dirty="0"/>
              <a:t>MOSFET’s Symbols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5987" y="1844824"/>
            <a:ext cx="5688013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40968"/>
            <a:ext cx="3362041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0" y="1308100"/>
            <a:ext cx="911225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Equipments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sym typeface="Wingdings" pitchFamily="2" charset="2"/>
              </a:rPr>
              <a:t>Resistor </a:t>
            </a:r>
          </a:p>
          <a:p>
            <a:r>
              <a:rPr lang="en-GB" sz="2800" dirty="0">
                <a:sym typeface="Wingdings" pitchFamily="2" charset="2"/>
              </a:rPr>
              <a:t>DC power Supply </a:t>
            </a:r>
          </a:p>
          <a:p>
            <a:r>
              <a:rPr lang="en-GB" sz="2800" dirty="0">
                <a:sym typeface="Wingdings" pitchFamily="2" charset="2"/>
              </a:rPr>
              <a:t>Connecting Wires</a:t>
            </a:r>
          </a:p>
          <a:p>
            <a:r>
              <a:rPr lang="en-GB" sz="2800" dirty="0">
                <a:sym typeface="Wingdings" pitchFamily="2" charset="2"/>
              </a:rPr>
              <a:t>DMM</a:t>
            </a:r>
            <a:r>
              <a:rPr lang="en-GB" sz="2800" dirty="0"/>
              <a:t> </a:t>
            </a:r>
          </a:p>
          <a:p>
            <a:r>
              <a:rPr lang="en-GB" sz="2800" dirty="0"/>
              <a:t>IRF540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1173</TotalTime>
  <Words>342</Words>
  <Application>Microsoft Office PowerPoint</Application>
  <PresentationFormat>On-screen Show (4:3)</PresentationFormat>
  <Paragraphs>53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Arial Narrow</vt:lpstr>
      <vt:lpstr>Arial Unicode MS</vt:lpstr>
      <vt:lpstr>Calibri</vt:lpstr>
      <vt:lpstr>Gill Sans MT</vt:lpstr>
      <vt:lpstr>Verdana</vt:lpstr>
      <vt:lpstr>Wingdings</vt:lpstr>
      <vt:lpstr>Wingdings 2</vt:lpstr>
      <vt:lpstr>Solstice</vt:lpstr>
      <vt:lpstr> Lab Experiment 07 Switching Characteristics of MOSFET   </vt:lpstr>
      <vt:lpstr>Objective</vt:lpstr>
      <vt:lpstr>Theoretical Concept</vt:lpstr>
      <vt:lpstr>MOSFET</vt:lpstr>
      <vt:lpstr>PowerPoint Presentation</vt:lpstr>
      <vt:lpstr>PowerPoint Presentation</vt:lpstr>
      <vt:lpstr>MOSFET’s Symbols </vt:lpstr>
      <vt:lpstr>PowerPoint Presentation</vt:lpstr>
      <vt:lpstr>Equipments</vt:lpstr>
      <vt:lpstr>Experimental Circuits </vt:lpstr>
      <vt:lpstr>Experimental Circuit</vt:lpstr>
      <vt:lpstr>MOSFET Output Characteristics </vt:lpstr>
      <vt:lpstr>Characteristics Curves</vt:lpstr>
      <vt:lpstr>MOSFET’s operating regions</vt:lpstr>
      <vt:lpstr>MOSFET Voltage controlled Device &amp; It acts as a switch  </vt:lpstr>
      <vt:lpstr>Notes:</vt:lpstr>
      <vt:lpstr>Circuit Construction :</vt:lpstr>
      <vt:lpstr>Simulation </vt:lpstr>
      <vt:lpstr>Parameter Sweep Analysis Parameters</vt:lpstr>
      <vt:lpstr>Parameter Sweep Output Add “I(RD)” Simulate</vt:lpstr>
      <vt:lpstr>Parameter Sweep for Vds = 10V</vt:lpstr>
      <vt:lpstr>Parameter Sweep when V_ds = 20 V</vt:lpstr>
      <vt:lpstr>References: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tasmina.imam@northsouth.edu</dc:creator>
  <cp:lastModifiedBy>Rifat Ahmed</cp:lastModifiedBy>
  <cp:revision>118</cp:revision>
  <dcterms:created xsi:type="dcterms:W3CDTF">2021-03-05T18:02:51Z</dcterms:created>
  <dcterms:modified xsi:type="dcterms:W3CDTF">2021-11-29T07:11:21Z</dcterms:modified>
</cp:coreProperties>
</file>