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8" r:id="rId12"/>
    <p:sldId id="269" r:id="rId13"/>
    <p:sldId id="267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30"/>
    <p:restoredTop sz="94694"/>
  </p:normalViewPr>
  <p:slideViewPr>
    <p:cSldViewPr>
      <p:cViewPr varScale="1">
        <p:scale>
          <a:sx n="114" d="100"/>
          <a:sy n="114" d="100"/>
        </p:scale>
        <p:origin x="200" y="3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288"/>
            <a:ext cx="12192000" cy="944880"/>
          </a:xfrm>
          <a:custGeom>
            <a:avLst/>
            <a:gdLst/>
            <a:ahLst/>
            <a:cxnLst/>
            <a:rect l="l" t="t" r="r" b="b"/>
            <a:pathLst>
              <a:path w="12192000" h="944880">
                <a:moveTo>
                  <a:pt x="12192000" y="0"/>
                </a:moveTo>
                <a:lnTo>
                  <a:pt x="0" y="0"/>
                </a:lnTo>
                <a:lnTo>
                  <a:pt x="0" y="944880"/>
                </a:lnTo>
                <a:lnTo>
                  <a:pt x="12192000" y="94488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20620" y="-51104"/>
            <a:ext cx="8350758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39694" y="2635758"/>
            <a:ext cx="5912611" cy="268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2289" y="748995"/>
            <a:ext cx="6976111" cy="1661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6725"/>
              </a:lnSpc>
              <a:spcBef>
                <a:spcPts val="105"/>
              </a:spcBef>
            </a:pPr>
            <a:r>
              <a:rPr lang="en-US" sz="4800" spc="229" dirty="0">
                <a:solidFill>
                  <a:srgbClr val="6F2F9F"/>
                </a:solidFill>
              </a:rPr>
              <a:t>ECE</a:t>
            </a:r>
            <a:r>
              <a:rPr lang="en-US" sz="4800" spc="-20" dirty="0">
                <a:solidFill>
                  <a:srgbClr val="6F2F9F"/>
                </a:solidFill>
              </a:rPr>
              <a:t> </a:t>
            </a:r>
            <a:r>
              <a:rPr lang="en-US" sz="4800" spc="-25" dirty="0">
                <a:solidFill>
                  <a:srgbClr val="6F2F9F"/>
                </a:solidFill>
              </a:rPr>
              <a:t>231</a:t>
            </a:r>
            <a:endParaRPr lang="en-US" sz="4800" dirty="0"/>
          </a:p>
          <a:p>
            <a:pPr algn="ctr">
              <a:lnSpc>
                <a:spcPts val="6725"/>
              </a:lnSpc>
            </a:pPr>
            <a:r>
              <a:rPr sz="4800" dirty="0">
                <a:solidFill>
                  <a:srgbClr val="6F2F9F"/>
                </a:solidFill>
              </a:rPr>
              <a:t>Digital</a:t>
            </a:r>
            <a:r>
              <a:rPr sz="4800" spc="275" dirty="0">
                <a:solidFill>
                  <a:srgbClr val="6F2F9F"/>
                </a:solidFill>
              </a:rPr>
              <a:t> </a:t>
            </a:r>
            <a:r>
              <a:rPr lang="en-US" sz="4800" spc="-10" dirty="0">
                <a:solidFill>
                  <a:srgbClr val="6F2F9F"/>
                </a:solidFill>
              </a:rPr>
              <a:t>Logic Design</a:t>
            </a:r>
            <a:endParaRPr sz="48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38200" y="2819400"/>
            <a:ext cx="10820400" cy="39030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sz="4000" spc="-10" dirty="0"/>
              <a:t>Week 3 Recitation </a:t>
            </a:r>
          </a:p>
          <a:p>
            <a:pPr marL="13335" algn="ctr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sz="4000" spc="-10" dirty="0"/>
              <a:t>Basic gates, Boolean Algebra</a:t>
            </a:r>
          </a:p>
          <a:p>
            <a:pPr marL="13335" algn="ctr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endParaRPr spc="-10" dirty="0"/>
          </a:p>
          <a:p>
            <a:pPr marL="1597660" marR="1589405" indent="783590" algn="ctr">
              <a:lnSpc>
                <a:spcPct val="124600"/>
              </a:lnSpc>
            </a:pPr>
            <a:r>
              <a:rPr lang="en-US" sz="2400" b="0" spc="-10" dirty="0">
                <a:solidFill>
                  <a:srgbClr val="006FC0"/>
                </a:solidFill>
                <a:latin typeface="Georgia"/>
                <a:cs typeface="Georgia"/>
              </a:rPr>
              <a:t>Rifat Bin Rashid </a:t>
            </a:r>
          </a:p>
          <a:p>
            <a:pPr marL="1597660" marR="1589405" indent="783590" algn="ctr">
              <a:lnSpc>
                <a:spcPct val="124600"/>
              </a:lnSpc>
            </a:pPr>
            <a:r>
              <a:rPr lang="en-US" sz="2400" b="0" spc="-10" dirty="0">
                <a:solidFill>
                  <a:srgbClr val="006FC0"/>
                </a:solidFill>
                <a:latin typeface="Georgia"/>
                <a:cs typeface="Georgia"/>
              </a:rPr>
              <a:t>Teaching Assistant</a:t>
            </a:r>
          </a:p>
          <a:p>
            <a:pPr marL="1597660" marR="1589405" indent="783590" algn="ctr">
              <a:lnSpc>
                <a:spcPct val="124600"/>
              </a:lnSpc>
            </a:pPr>
            <a:r>
              <a:rPr lang="en-US" sz="2400" b="0" dirty="0">
                <a:solidFill>
                  <a:srgbClr val="006FC0"/>
                </a:solidFill>
                <a:latin typeface="Georgia"/>
                <a:cs typeface="Georgia"/>
              </a:rPr>
              <a:t>Dept.</a:t>
            </a:r>
            <a:r>
              <a:rPr lang="en-US" sz="2400" b="0" spc="-3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sz="2400" b="0" dirty="0">
                <a:solidFill>
                  <a:srgbClr val="006FC0"/>
                </a:solidFill>
                <a:latin typeface="Georgia"/>
                <a:cs typeface="Georgia"/>
              </a:rPr>
              <a:t>of</a:t>
            </a:r>
            <a:r>
              <a:rPr lang="en-US" sz="2400" b="0" spc="-4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sz="2400" b="0" dirty="0">
                <a:solidFill>
                  <a:srgbClr val="006FC0"/>
                </a:solidFill>
                <a:latin typeface="Georgia"/>
                <a:cs typeface="Georgia"/>
              </a:rPr>
              <a:t>ECE,</a:t>
            </a:r>
            <a:r>
              <a:rPr lang="en-US" sz="2400" b="0" spc="-6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sz="2400" b="0" spc="-20" dirty="0">
                <a:solidFill>
                  <a:srgbClr val="006FC0"/>
                </a:solidFill>
                <a:latin typeface="Georgia"/>
                <a:cs typeface="Georgia"/>
              </a:rPr>
              <a:t>Rutgers University</a:t>
            </a:r>
            <a:endParaRPr lang="en-US" sz="2400" dirty="0">
              <a:latin typeface="Georgia"/>
              <a:cs typeface="Georgia"/>
            </a:endParaRPr>
          </a:p>
          <a:p>
            <a:pPr marL="1597660" marR="1589405" indent="783590" algn="ctr">
              <a:lnSpc>
                <a:spcPct val="124600"/>
              </a:lnSpc>
            </a:pPr>
            <a:endParaRPr lang="en-US" sz="2400" b="0" spc="-10" dirty="0">
              <a:solidFill>
                <a:srgbClr val="006FC0"/>
              </a:solidFill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114" dirty="0"/>
              <a:t> </a:t>
            </a:r>
            <a:r>
              <a:rPr spc="-50" dirty="0"/>
              <a:t>3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6861" y="1488947"/>
            <a:ext cx="6164862" cy="42602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294A8-3101-E41C-BDCB-B9B1D6DEB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620" y="-51104"/>
            <a:ext cx="9433180" cy="923330"/>
          </a:xfrm>
        </p:spPr>
        <p:txBody>
          <a:bodyPr/>
          <a:lstStyle/>
          <a:p>
            <a:r>
              <a:rPr lang="en-US"/>
              <a:t>Nand/Nor – Universal gate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D277BD-0218-281F-7721-0F3EF5BA30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994"/>
          <a:stretch>
            <a:fillRect/>
          </a:stretch>
        </p:blipFill>
        <p:spPr bwMode="auto">
          <a:xfrm>
            <a:off x="3124200" y="2324100"/>
            <a:ext cx="7558157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1981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0B9C8-09AB-997A-5BD6-DA04CDA7E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5065-F8AC-AE02-7E17-0522E909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620" y="-51104"/>
            <a:ext cx="9433180" cy="923330"/>
          </a:xfrm>
        </p:spPr>
        <p:txBody>
          <a:bodyPr/>
          <a:lstStyle/>
          <a:p>
            <a:r>
              <a:rPr lang="en-US"/>
              <a:t>Nand/Nor – Universal gate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D123C1-E74D-30E9-9902-3414B1AE5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58"/>
          <a:stretch>
            <a:fillRect/>
          </a:stretch>
        </p:blipFill>
        <p:spPr bwMode="auto">
          <a:xfrm>
            <a:off x="3352800" y="1295400"/>
            <a:ext cx="59944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0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4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420" y="1988057"/>
            <a:ext cx="8646795" cy="2249334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Boolean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Algebra-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Theorems,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minimization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10" dirty="0">
                <a:latin typeface="Times New Roman"/>
                <a:cs typeface="Times New Roman"/>
              </a:rPr>
              <a:t>proof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Precedence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operations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3769360">
              <a:lnSpc>
                <a:spcPct val="100000"/>
              </a:lnSpc>
            </a:pPr>
            <a:r>
              <a:rPr sz="2400" spc="-60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will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use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these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lot!!!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70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Boolean</a:t>
            </a:r>
            <a:r>
              <a:rPr spc="-310" dirty="0"/>
              <a:t> </a:t>
            </a:r>
            <a:r>
              <a:rPr spc="-10" dirty="0"/>
              <a:t>Algebra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7036" y="4323160"/>
            <a:ext cx="10467975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5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Based 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rules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derived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small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assumptions-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Axioms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45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Think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Euclidean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Geometry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04388"/>
            <a:ext cx="12192000" cy="944880"/>
          </a:xfrm>
          <a:custGeom>
            <a:avLst/>
            <a:gdLst/>
            <a:ahLst/>
            <a:cxnLst/>
            <a:rect l="l" t="t" r="r" b="b"/>
            <a:pathLst>
              <a:path w="12192000" h="944879">
                <a:moveTo>
                  <a:pt x="12192000" y="0"/>
                </a:moveTo>
                <a:lnTo>
                  <a:pt x="0" y="0"/>
                </a:lnTo>
                <a:lnTo>
                  <a:pt x="0" y="944880"/>
                </a:lnTo>
                <a:lnTo>
                  <a:pt x="12192000" y="94488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54702" y="3036189"/>
            <a:ext cx="248221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Axioms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7036" y="1437893"/>
            <a:ext cx="717423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5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Found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engineering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after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almost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</a:t>
            </a:r>
            <a:r>
              <a:rPr sz="2400" spc="-10" dirty="0">
                <a:latin typeface="Times New Roman"/>
                <a:cs typeface="Times New Roman"/>
              </a:rPr>
              <a:t> years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44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Introduced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George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Boole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1849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780">
              <a:lnSpc>
                <a:spcPct val="100000"/>
              </a:lnSpc>
              <a:spcBef>
                <a:spcPts val="100"/>
              </a:spcBef>
            </a:pPr>
            <a:r>
              <a:rPr dirty="0"/>
              <a:t>Axioms</a:t>
            </a:r>
            <a:r>
              <a:rPr spc="-35" dirty="0"/>
              <a:t> </a:t>
            </a:r>
            <a:r>
              <a:rPr dirty="0"/>
              <a:t>and</a:t>
            </a:r>
            <a:r>
              <a:rPr spc="-125" dirty="0"/>
              <a:t> </a:t>
            </a:r>
            <a:r>
              <a:rPr spc="-10" dirty="0"/>
              <a:t>Theorems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2005" y="1883656"/>
            <a:ext cx="3638918" cy="38382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91538" y="1176909"/>
            <a:ext cx="100774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Axioms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0379" y="1615439"/>
            <a:ext cx="2239069" cy="447751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139431" y="1176909"/>
            <a:ext cx="3366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Single</a:t>
            </a:r>
            <a:r>
              <a:rPr sz="24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Variable</a:t>
            </a:r>
            <a:r>
              <a:rPr sz="24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Theorems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833873" y="3311397"/>
            <a:ext cx="2004695" cy="508000"/>
            <a:chOff x="4833873" y="3311397"/>
            <a:chExt cx="2004695" cy="508000"/>
          </a:xfrm>
        </p:grpSpPr>
        <p:sp>
          <p:nvSpPr>
            <p:cNvPr id="8" name="object 8"/>
            <p:cNvSpPr/>
            <p:nvPr/>
          </p:nvSpPr>
          <p:spPr>
            <a:xfrm>
              <a:off x="4840223" y="3317747"/>
              <a:ext cx="1991995" cy="495300"/>
            </a:xfrm>
            <a:custGeom>
              <a:avLst/>
              <a:gdLst/>
              <a:ahLst/>
              <a:cxnLst/>
              <a:rect l="l" t="t" r="r" b="b"/>
              <a:pathLst>
                <a:path w="1991995" h="495300">
                  <a:moveTo>
                    <a:pt x="1744218" y="0"/>
                  </a:moveTo>
                  <a:lnTo>
                    <a:pt x="1744218" y="123825"/>
                  </a:lnTo>
                  <a:lnTo>
                    <a:pt x="0" y="123825"/>
                  </a:lnTo>
                  <a:lnTo>
                    <a:pt x="0" y="371475"/>
                  </a:lnTo>
                  <a:lnTo>
                    <a:pt x="1744218" y="371475"/>
                  </a:lnTo>
                  <a:lnTo>
                    <a:pt x="1744218" y="495300"/>
                  </a:lnTo>
                  <a:lnTo>
                    <a:pt x="1991868" y="247650"/>
                  </a:lnTo>
                  <a:lnTo>
                    <a:pt x="174421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40223" y="3317747"/>
              <a:ext cx="1991995" cy="495300"/>
            </a:xfrm>
            <a:custGeom>
              <a:avLst/>
              <a:gdLst/>
              <a:ahLst/>
              <a:cxnLst/>
              <a:rect l="l" t="t" r="r" b="b"/>
              <a:pathLst>
                <a:path w="1991995" h="495300">
                  <a:moveTo>
                    <a:pt x="0" y="123825"/>
                  </a:moveTo>
                  <a:lnTo>
                    <a:pt x="1744218" y="123825"/>
                  </a:lnTo>
                  <a:lnTo>
                    <a:pt x="1744218" y="0"/>
                  </a:lnTo>
                  <a:lnTo>
                    <a:pt x="1991868" y="247650"/>
                  </a:lnTo>
                  <a:lnTo>
                    <a:pt x="1744218" y="495300"/>
                  </a:lnTo>
                  <a:lnTo>
                    <a:pt x="1744218" y="371475"/>
                  </a:lnTo>
                  <a:lnTo>
                    <a:pt x="0" y="371475"/>
                  </a:lnTo>
                  <a:lnTo>
                    <a:pt x="0" y="123825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9985" y="-51104"/>
            <a:ext cx="32708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Theorems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0254" y="1681426"/>
            <a:ext cx="9738688" cy="39252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9985" y="-51104"/>
            <a:ext cx="327088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Theorems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66800" y="1752600"/>
            <a:ext cx="10440670" cy="3802379"/>
            <a:chOff x="928708" y="1718127"/>
            <a:chExt cx="10440670" cy="38023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708" y="1718127"/>
              <a:ext cx="10440310" cy="380193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38699" y="3724275"/>
              <a:ext cx="581025" cy="333375"/>
            </a:xfrm>
            <a:custGeom>
              <a:avLst/>
              <a:gdLst/>
              <a:ahLst/>
              <a:cxnLst/>
              <a:rect l="l" t="t" r="r" b="b"/>
              <a:pathLst>
                <a:path w="581025" h="333375">
                  <a:moveTo>
                    <a:pt x="0" y="0"/>
                  </a:moveTo>
                  <a:lnTo>
                    <a:pt x="57001" y="446"/>
                  </a:lnTo>
                  <a:lnTo>
                    <a:pt x="113109" y="3571"/>
                  </a:lnTo>
                  <a:lnTo>
                    <a:pt x="167431" y="12055"/>
                  </a:lnTo>
                  <a:lnTo>
                    <a:pt x="219075" y="28574"/>
                  </a:lnTo>
                  <a:lnTo>
                    <a:pt x="248989" y="41523"/>
                  </a:lnTo>
                  <a:lnTo>
                    <a:pt x="279796" y="53578"/>
                  </a:lnTo>
                  <a:lnTo>
                    <a:pt x="308818" y="67419"/>
                  </a:lnTo>
                  <a:lnTo>
                    <a:pt x="333375" y="85724"/>
                  </a:lnTo>
                  <a:lnTo>
                    <a:pt x="367456" y="108793"/>
                  </a:lnTo>
                  <a:lnTo>
                    <a:pt x="398859" y="134540"/>
                  </a:lnTo>
                  <a:lnTo>
                    <a:pt x="428476" y="162073"/>
                  </a:lnTo>
                  <a:lnTo>
                    <a:pt x="457200" y="190499"/>
                  </a:lnTo>
                  <a:lnTo>
                    <a:pt x="485775" y="224730"/>
                  </a:lnTo>
                  <a:lnTo>
                    <a:pt x="514350" y="257174"/>
                  </a:lnTo>
                  <a:lnTo>
                    <a:pt x="542925" y="289619"/>
                  </a:lnTo>
                  <a:lnTo>
                    <a:pt x="571500" y="323849"/>
                  </a:lnTo>
                  <a:lnTo>
                    <a:pt x="581025" y="333374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143499" y="3667125"/>
              <a:ext cx="228600" cy="419100"/>
            </a:xfrm>
            <a:custGeom>
              <a:avLst/>
              <a:gdLst/>
              <a:ahLst/>
              <a:cxnLst/>
              <a:rect l="l" t="t" r="r" b="b"/>
              <a:pathLst>
                <a:path w="228600" h="419100">
                  <a:moveTo>
                    <a:pt x="228600" y="0"/>
                  </a:moveTo>
                  <a:lnTo>
                    <a:pt x="208954" y="6250"/>
                  </a:lnTo>
                  <a:lnTo>
                    <a:pt x="192881" y="21431"/>
                  </a:lnTo>
                  <a:lnTo>
                    <a:pt x="180379" y="40183"/>
                  </a:lnTo>
                  <a:lnTo>
                    <a:pt x="171450" y="57149"/>
                  </a:lnTo>
                  <a:lnTo>
                    <a:pt x="150167" y="92868"/>
                  </a:lnTo>
                  <a:lnTo>
                    <a:pt x="129778" y="128587"/>
                  </a:lnTo>
                  <a:lnTo>
                    <a:pt x="111174" y="164306"/>
                  </a:lnTo>
                  <a:lnTo>
                    <a:pt x="95250" y="200024"/>
                  </a:lnTo>
                  <a:lnTo>
                    <a:pt x="80813" y="241250"/>
                  </a:lnTo>
                  <a:lnTo>
                    <a:pt x="65484" y="279796"/>
                  </a:lnTo>
                  <a:lnTo>
                    <a:pt x="48369" y="316557"/>
                  </a:lnTo>
                  <a:lnTo>
                    <a:pt x="28575" y="352424"/>
                  </a:lnTo>
                  <a:lnTo>
                    <a:pt x="21431" y="366712"/>
                  </a:lnTo>
                  <a:lnTo>
                    <a:pt x="14287" y="380999"/>
                  </a:lnTo>
                  <a:lnTo>
                    <a:pt x="7143" y="395287"/>
                  </a:lnTo>
                  <a:lnTo>
                    <a:pt x="0" y="409574"/>
                  </a:lnTo>
                  <a:lnTo>
                    <a:pt x="0" y="419099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95924" y="3914775"/>
              <a:ext cx="285750" cy="0"/>
            </a:xfrm>
            <a:custGeom>
              <a:avLst/>
              <a:gdLst/>
              <a:ahLst/>
              <a:cxnLst/>
              <a:rect l="l" t="t" r="r" b="b"/>
              <a:pathLst>
                <a:path w="285750">
                  <a:moveTo>
                    <a:pt x="0" y="0"/>
                  </a:moveTo>
                  <a:lnTo>
                    <a:pt x="0" y="0"/>
                  </a:lnTo>
                  <a:lnTo>
                    <a:pt x="276225" y="0"/>
                  </a:lnTo>
                  <a:lnTo>
                    <a:pt x="285750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67374" y="3724275"/>
              <a:ext cx="47625" cy="438150"/>
            </a:xfrm>
            <a:custGeom>
              <a:avLst/>
              <a:gdLst/>
              <a:ahLst/>
              <a:cxnLst/>
              <a:rect l="l" t="t" r="r" b="b"/>
              <a:pathLst>
                <a:path w="47625" h="438150">
                  <a:moveTo>
                    <a:pt x="0" y="0"/>
                  </a:moveTo>
                  <a:lnTo>
                    <a:pt x="0" y="55512"/>
                  </a:lnTo>
                  <a:lnTo>
                    <a:pt x="0" y="108346"/>
                  </a:lnTo>
                  <a:lnTo>
                    <a:pt x="0" y="159394"/>
                  </a:lnTo>
                  <a:lnTo>
                    <a:pt x="0" y="209549"/>
                  </a:lnTo>
                  <a:lnTo>
                    <a:pt x="1637" y="250775"/>
                  </a:lnTo>
                  <a:lnTo>
                    <a:pt x="5953" y="289321"/>
                  </a:lnTo>
                  <a:lnTo>
                    <a:pt x="12055" y="326082"/>
                  </a:lnTo>
                  <a:lnTo>
                    <a:pt x="19050" y="361949"/>
                  </a:lnTo>
                  <a:lnTo>
                    <a:pt x="24705" y="377725"/>
                  </a:lnTo>
                  <a:lnTo>
                    <a:pt x="28575" y="395287"/>
                  </a:lnTo>
                  <a:lnTo>
                    <a:pt x="32444" y="412849"/>
                  </a:lnTo>
                  <a:lnTo>
                    <a:pt x="38100" y="428624"/>
                  </a:lnTo>
                  <a:lnTo>
                    <a:pt x="38100" y="438149"/>
                  </a:lnTo>
                  <a:lnTo>
                    <a:pt x="47625" y="438149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86449" y="3800475"/>
              <a:ext cx="466725" cy="219075"/>
            </a:xfrm>
            <a:custGeom>
              <a:avLst/>
              <a:gdLst/>
              <a:ahLst/>
              <a:cxnLst/>
              <a:rect l="l" t="t" r="r" b="b"/>
              <a:pathLst>
                <a:path w="466725" h="219075">
                  <a:moveTo>
                    <a:pt x="0" y="0"/>
                  </a:moveTo>
                  <a:lnTo>
                    <a:pt x="50291" y="6324"/>
                  </a:lnTo>
                  <a:lnTo>
                    <a:pt x="98297" y="23164"/>
                  </a:lnTo>
                  <a:lnTo>
                    <a:pt x="144017" y="47320"/>
                  </a:lnTo>
                  <a:lnTo>
                    <a:pt x="187451" y="75590"/>
                  </a:lnTo>
                  <a:lnTo>
                    <a:pt x="228600" y="104774"/>
                  </a:lnTo>
                  <a:lnTo>
                    <a:pt x="266104" y="133201"/>
                  </a:lnTo>
                  <a:lnTo>
                    <a:pt x="307181" y="160734"/>
                  </a:lnTo>
                  <a:lnTo>
                    <a:pt x="351829" y="186481"/>
                  </a:lnTo>
                  <a:lnTo>
                    <a:pt x="400050" y="209549"/>
                  </a:lnTo>
                  <a:lnTo>
                    <a:pt x="408830" y="211038"/>
                  </a:lnTo>
                  <a:lnTo>
                    <a:pt x="420290" y="214312"/>
                  </a:lnTo>
                  <a:lnTo>
                    <a:pt x="433536" y="217586"/>
                  </a:lnTo>
                  <a:lnTo>
                    <a:pt x="447675" y="219074"/>
                  </a:lnTo>
                  <a:lnTo>
                    <a:pt x="457200" y="219074"/>
                  </a:lnTo>
                  <a:lnTo>
                    <a:pt x="466725" y="219074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57899" y="3752850"/>
              <a:ext cx="238125" cy="371475"/>
            </a:xfrm>
            <a:custGeom>
              <a:avLst/>
              <a:gdLst/>
              <a:ahLst/>
              <a:cxnLst/>
              <a:rect l="l" t="t" r="r" b="b"/>
              <a:pathLst>
                <a:path w="238125" h="371475">
                  <a:moveTo>
                    <a:pt x="238125" y="0"/>
                  </a:moveTo>
                  <a:lnTo>
                    <a:pt x="201215" y="22621"/>
                  </a:lnTo>
                  <a:lnTo>
                    <a:pt x="171450" y="66674"/>
                  </a:lnTo>
                  <a:lnTo>
                    <a:pt x="148381" y="109537"/>
                  </a:lnTo>
                  <a:lnTo>
                    <a:pt x="122634" y="152399"/>
                  </a:lnTo>
                  <a:lnTo>
                    <a:pt x="95101" y="195262"/>
                  </a:lnTo>
                  <a:lnTo>
                    <a:pt x="66675" y="238124"/>
                  </a:lnTo>
                  <a:lnTo>
                    <a:pt x="54024" y="258067"/>
                  </a:lnTo>
                  <a:lnTo>
                    <a:pt x="44053" y="276224"/>
                  </a:lnTo>
                  <a:lnTo>
                    <a:pt x="35867" y="294382"/>
                  </a:lnTo>
                  <a:lnTo>
                    <a:pt x="28575" y="314324"/>
                  </a:lnTo>
                  <a:lnTo>
                    <a:pt x="22919" y="327124"/>
                  </a:lnTo>
                  <a:lnTo>
                    <a:pt x="19050" y="338137"/>
                  </a:lnTo>
                  <a:lnTo>
                    <a:pt x="15180" y="349150"/>
                  </a:lnTo>
                  <a:lnTo>
                    <a:pt x="9525" y="361949"/>
                  </a:lnTo>
                  <a:lnTo>
                    <a:pt x="0" y="371474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67399" y="3657600"/>
              <a:ext cx="400050" cy="0"/>
            </a:xfrm>
            <a:custGeom>
              <a:avLst/>
              <a:gdLst/>
              <a:ahLst/>
              <a:cxnLst/>
              <a:rect l="l" t="t" r="r" b="b"/>
              <a:pathLst>
                <a:path w="400050">
                  <a:moveTo>
                    <a:pt x="0" y="0"/>
                  </a:moveTo>
                  <a:lnTo>
                    <a:pt x="0" y="0"/>
                  </a:lnTo>
                  <a:lnTo>
                    <a:pt x="390525" y="0"/>
                  </a:lnTo>
                  <a:lnTo>
                    <a:pt x="400050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446043" y="3714750"/>
              <a:ext cx="183515" cy="276225"/>
            </a:xfrm>
            <a:custGeom>
              <a:avLst/>
              <a:gdLst/>
              <a:ahLst/>
              <a:cxnLst/>
              <a:rect l="l" t="t" r="r" b="b"/>
              <a:pathLst>
                <a:path w="183515" h="276225">
                  <a:moveTo>
                    <a:pt x="11906" y="0"/>
                  </a:moveTo>
                  <a:lnTo>
                    <a:pt x="2381" y="10269"/>
                  </a:lnTo>
                  <a:lnTo>
                    <a:pt x="0" y="25003"/>
                  </a:lnTo>
                  <a:lnTo>
                    <a:pt x="1190" y="41523"/>
                  </a:lnTo>
                  <a:lnTo>
                    <a:pt x="21728" y="105370"/>
                  </a:lnTo>
                  <a:lnTo>
                    <a:pt x="50006" y="150018"/>
                  </a:lnTo>
                  <a:lnTo>
                    <a:pt x="85427" y="191095"/>
                  </a:lnTo>
                  <a:lnTo>
                    <a:pt x="126205" y="228599"/>
                  </a:lnTo>
                  <a:lnTo>
                    <a:pt x="139005" y="237232"/>
                  </a:lnTo>
                  <a:lnTo>
                    <a:pt x="150018" y="247649"/>
                  </a:lnTo>
                  <a:lnTo>
                    <a:pt x="161031" y="258067"/>
                  </a:lnTo>
                  <a:lnTo>
                    <a:pt x="173830" y="266699"/>
                  </a:lnTo>
                  <a:lnTo>
                    <a:pt x="173830" y="276224"/>
                  </a:lnTo>
                  <a:lnTo>
                    <a:pt x="183355" y="276224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9874" y="3762375"/>
              <a:ext cx="114300" cy="2381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648449" y="3971925"/>
              <a:ext cx="38100" cy="304800"/>
            </a:xfrm>
            <a:custGeom>
              <a:avLst/>
              <a:gdLst/>
              <a:ahLst/>
              <a:cxnLst/>
              <a:rect l="l" t="t" r="r" b="b"/>
              <a:pathLst>
                <a:path w="38100" h="304800">
                  <a:moveTo>
                    <a:pt x="19050" y="0"/>
                  </a:moveTo>
                  <a:lnTo>
                    <a:pt x="9525" y="0"/>
                  </a:lnTo>
                  <a:lnTo>
                    <a:pt x="9525" y="19049"/>
                  </a:lnTo>
                  <a:lnTo>
                    <a:pt x="4018" y="47476"/>
                  </a:lnTo>
                  <a:lnTo>
                    <a:pt x="1190" y="75009"/>
                  </a:lnTo>
                  <a:lnTo>
                    <a:pt x="148" y="100756"/>
                  </a:lnTo>
                  <a:lnTo>
                    <a:pt x="0" y="123824"/>
                  </a:lnTo>
                  <a:lnTo>
                    <a:pt x="8483" y="159543"/>
                  </a:lnTo>
                  <a:lnTo>
                    <a:pt x="17859" y="195262"/>
                  </a:lnTo>
                  <a:lnTo>
                    <a:pt x="25449" y="230981"/>
                  </a:lnTo>
                  <a:lnTo>
                    <a:pt x="28575" y="266699"/>
                  </a:lnTo>
                  <a:lnTo>
                    <a:pt x="30063" y="273843"/>
                  </a:lnTo>
                  <a:lnTo>
                    <a:pt x="33337" y="280987"/>
                  </a:lnTo>
                  <a:lnTo>
                    <a:pt x="36611" y="288131"/>
                  </a:lnTo>
                  <a:lnTo>
                    <a:pt x="38100" y="295274"/>
                  </a:lnTo>
                  <a:lnTo>
                    <a:pt x="38100" y="304799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457949" y="3657600"/>
              <a:ext cx="266700" cy="9525"/>
            </a:xfrm>
            <a:custGeom>
              <a:avLst/>
              <a:gdLst/>
              <a:ahLst/>
              <a:cxnLst/>
              <a:rect l="l" t="t" r="r" b="b"/>
              <a:pathLst>
                <a:path w="266700" h="9525">
                  <a:moveTo>
                    <a:pt x="0" y="0"/>
                  </a:moveTo>
                  <a:lnTo>
                    <a:pt x="23068" y="0"/>
                  </a:lnTo>
                  <a:lnTo>
                    <a:pt x="48815" y="0"/>
                  </a:lnTo>
                  <a:lnTo>
                    <a:pt x="76348" y="0"/>
                  </a:lnTo>
                  <a:lnTo>
                    <a:pt x="104774" y="0"/>
                  </a:lnTo>
                  <a:lnTo>
                    <a:pt x="140642" y="5506"/>
                  </a:lnTo>
                  <a:lnTo>
                    <a:pt x="177402" y="8334"/>
                  </a:lnTo>
                  <a:lnTo>
                    <a:pt x="215949" y="9376"/>
                  </a:lnTo>
                  <a:lnTo>
                    <a:pt x="257174" y="9524"/>
                  </a:lnTo>
                  <a:lnTo>
                    <a:pt x="266699" y="9524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72299" y="3800475"/>
              <a:ext cx="209550" cy="9525"/>
            </a:xfrm>
            <a:custGeom>
              <a:avLst/>
              <a:gdLst/>
              <a:ahLst/>
              <a:cxnLst/>
              <a:rect l="l" t="t" r="r" b="b"/>
              <a:pathLst>
                <a:path w="209550" h="9525">
                  <a:moveTo>
                    <a:pt x="0" y="0"/>
                  </a:moveTo>
                  <a:lnTo>
                    <a:pt x="10269" y="5506"/>
                  </a:lnTo>
                  <a:lnTo>
                    <a:pt x="25003" y="8334"/>
                  </a:lnTo>
                  <a:lnTo>
                    <a:pt x="41523" y="9376"/>
                  </a:lnTo>
                  <a:lnTo>
                    <a:pt x="57150" y="9524"/>
                  </a:lnTo>
                  <a:lnTo>
                    <a:pt x="87213" y="9524"/>
                  </a:lnTo>
                  <a:lnTo>
                    <a:pt x="119062" y="9524"/>
                  </a:lnTo>
                  <a:lnTo>
                    <a:pt x="190500" y="9524"/>
                  </a:lnTo>
                  <a:lnTo>
                    <a:pt x="200025" y="9524"/>
                  </a:lnTo>
                  <a:lnTo>
                    <a:pt x="209550" y="9524"/>
                  </a:lnTo>
                  <a:lnTo>
                    <a:pt x="209550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58024" y="3981450"/>
              <a:ext cx="133350" cy="0"/>
            </a:xfrm>
            <a:custGeom>
              <a:avLst/>
              <a:gdLst/>
              <a:ahLst/>
              <a:cxnLst/>
              <a:rect l="l" t="t" r="r" b="b"/>
              <a:pathLst>
                <a:path w="133350">
                  <a:moveTo>
                    <a:pt x="0" y="0"/>
                  </a:moveTo>
                  <a:lnTo>
                    <a:pt x="0" y="0"/>
                  </a:lnTo>
                  <a:lnTo>
                    <a:pt x="123825" y="0"/>
                  </a:lnTo>
                  <a:lnTo>
                    <a:pt x="133350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39024" y="3752850"/>
              <a:ext cx="342900" cy="190500"/>
            </a:xfrm>
            <a:custGeom>
              <a:avLst/>
              <a:gdLst/>
              <a:ahLst/>
              <a:cxnLst/>
              <a:rect l="l" t="t" r="r" b="b"/>
              <a:pathLst>
                <a:path w="342900" h="190500">
                  <a:moveTo>
                    <a:pt x="0" y="0"/>
                  </a:moveTo>
                  <a:lnTo>
                    <a:pt x="10417" y="19645"/>
                  </a:lnTo>
                  <a:lnTo>
                    <a:pt x="26193" y="35718"/>
                  </a:lnTo>
                  <a:lnTo>
                    <a:pt x="45541" y="48220"/>
                  </a:lnTo>
                  <a:lnTo>
                    <a:pt x="66675" y="57149"/>
                  </a:lnTo>
                  <a:lnTo>
                    <a:pt x="107746" y="84581"/>
                  </a:lnTo>
                  <a:lnTo>
                    <a:pt x="150647" y="109727"/>
                  </a:lnTo>
                  <a:lnTo>
                    <a:pt x="194919" y="132587"/>
                  </a:lnTo>
                  <a:lnTo>
                    <a:pt x="240106" y="153161"/>
                  </a:lnTo>
                  <a:lnTo>
                    <a:pt x="285750" y="171449"/>
                  </a:lnTo>
                  <a:lnTo>
                    <a:pt x="299888" y="173087"/>
                  </a:lnTo>
                  <a:lnTo>
                    <a:pt x="313134" y="177403"/>
                  </a:lnTo>
                  <a:lnTo>
                    <a:pt x="324594" y="183505"/>
                  </a:lnTo>
                  <a:lnTo>
                    <a:pt x="333375" y="190499"/>
                  </a:lnTo>
                  <a:lnTo>
                    <a:pt x="342900" y="190499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53324" y="3724275"/>
              <a:ext cx="85725" cy="295275"/>
            </a:xfrm>
            <a:custGeom>
              <a:avLst/>
              <a:gdLst/>
              <a:ahLst/>
              <a:cxnLst/>
              <a:rect l="l" t="t" r="r" b="b"/>
              <a:pathLst>
                <a:path w="85725" h="295275">
                  <a:moveTo>
                    <a:pt x="85725" y="0"/>
                  </a:moveTo>
                  <a:lnTo>
                    <a:pt x="63103" y="39290"/>
                  </a:lnTo>
                  <a:lnTo>
                    <a:pt x="47625" y="85724"/>
                  </a:lnTo>
                  <a:lnTo>
                    <a:pt x="32146" y="135731"/>
                  </a:lnTo>
                  <a:lnTo>
                    <a:pt x="16668" y="185737"/>
                  </a:lnTo>
                  <a:lnTo>
                    <a:pt x="4762" y="235743"/>
                  </a:lnTo>
                  <a:lnTo>
                    <a:pt x="0" y="285749"/>
                  </a:lnTo>
                  <a:lnTo>
                    <a:pt x="0" y="295274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67649" y="3810000"/>
              <a:ext cx="323850" cy="28575"/>
            </a:xfrm>
            <a:custGeom>
              <a:avLst/>
              <a:gdLst/>
              <a:ahLst/>
              <a:cxnLst/>
              <a:rect l="l" t="t" r="r" b="b"/>
              <a:pathLst>
                <a:path w="323850" h="28575">
                  <a:moveTo>
                    <a:pt x="0" y="28574"/>
                  </a:moveTo>
                  <a:lnTo>
                    <a:pt x="4613" y="23068"/>
                  </a:lnTo>
                  <a:lnTo>
                    <a:pt x="15478" y="20240"/>
                  </a:lnTo>
                  <a:lnTo>
                    <a:pt x="28128" y="19198"/>
                  </a:lnTo>
                  <a:lnTo>
                    <a:pt x="38100" y="19049"/>
                  </a:lnTo>
                  <a:lnTo>
                    <a:pt x="84810" y="14401"/>
                  </a:lnTo>
                  <a:lnTo>
                    <a:pt x="132892" y="11582"/>
                  </a:lnTo>
                  <a:lnTo>
                    <a:pt x="181432" y="10134"/>
                  </a:lnTo>
                  <a:lnTo>
                    <a:pt x="229514" y="9601"/>
                  </a:lnTo>
                  <a:lnTo>
                    <a:pt x="276225" y="9524"/>
                  </a:lnTo>
                  <a:lnTo>
                    <a:pt x="284857" y="13543"/>
                  </a:lnTo>
                  <a:lnTo>
                    <a:pt x="295275" y="13096"/>
                  </a:lnTo>
                  <a:lnTo>
                    <a:pt x="305692" y="10864"/>
                  </a:lnTo>
                  <a:lnTo>
                    <a:pt x="314325" y="9524"/>
                  </a:lnTo>
                  <a:lnTo>
                    <a:pt x="323850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10524" y="3657600"/>
              <a:ext cx="57150" cy="371475"/>
            </a:xfrm>
            <a:custGeom>
              <a:avLst/>
              <a:gdLst/>
              <a:ahLst/>
              <a:cxnLst/>
              <a:rect l="l" t="t" r="r" b="b"/>
              <a:pathLst>
                <a:path w="57150" h="371475">
                  <a:moveTo>
                    <a:pt x="0" y="0"/>
                  </a:moveTo>
                  <a:lnTo>
                    <a:pt x="297" y="48517"/>
                  </a:lnTo>
                  <a:lnTo>
                    <a:pt x="2381" y="95249"/>
                  </a:lnTo>
                  <a:lnTo>
                    <a:pt x="8036" y="141982"/>
                  </a:lnTo>
                  <a:lnTo>
                    <a:pt x="19050" y="190499"/>
                  </a:lnTo>
                  <a:lnTo>
                    <a:pt x="26193" y="224581"/>
                  </a:lnTo>
                  <a:lnTo>
                    <a:pt x="33337" y="255984"/>
                  </a:lnTo>
                  <a:lnTo>
                    <a:pt x="40481" y="285601"/>
                  </a:lnTo>
                  <a:lnTo>
                    <a:pt x="47625" y="314324"/>
                  </a:lnTo>
                  <a:lnTo>
                    <a:pt x="53131" y="326975"/>
                  </a:lnTo>
                  <a:lnTo>
                    <a:pt x="55959" y="336946"/>
                  </a:lnTo>
                  <a:lnTo>
                    <a:pt x="57001" y="345132"/>
                  </a:lnTo>
                  <a:lnTo>
                    <a:pt x="57150" y="352424"/>
                  </a:lnTo>
                  <a:lnTo>
                    <a:pt x="57150" y="361949"/>
                  </a:lnTo>
                  <a:lnTo>
                    <a:pt x="57150" y="371474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53424" y="3672780"/>
              <a:ext cx="282575" cy="566420"/>
            </a:xfrm>
            <a:custGeom>
              <a:avLst/>
              <a:gdLst/>
              <a:ahLst/>
              <a:cxnLst/>
              <a:rect l="l" t="t" r="r" b="b"/>
              <a:pathLst>
                <a:path w="282575" h="566420">
                  <a:moveTo>
                    <a:pt x="0" y="22919"/>
                  </a:moveTo>
                  <a:lnTo>
                    <a:pt x="1637" y="35718"/>
                  </a:lnTo>
                  <a:lnTo>
                    <a:pt x="5953" y="46732"/>
                  </a:lnTo>
                  <a:lnTo>
                    <a:pt x="12055" y="57745"/>
                  </a:lnTo>
                  <a:lnTo>
                    <a:pt x="19050" y="70544"/>
                  </a:lnTo>
                  <a:lnTo>
                    <a:pt x="42118" y="100607"/>
                  </a:lnTo>
                  <a:lnTo>
                    <a:pt x="67865" y="132457"/>
                  </a:lnTo>
                  <a:lnTo>
                    <a:pt x="95398" y="164306"/>
                  </a:lnTo>
                  <a:lnTo>
                    <a:pt x="123825" y="194369"/>
                  </a:lnTo>
                  <a:lnTo>
                    <a:pt x="130968" y="202555"/>
                  </a:lnTo>
                  <a:lnTo>
                    <a:pt x="138112" y="209847"/>
                  </a:lnTo>
                  <a:lnTo>
                    <a:pt x="145256" y="211782"/>
                  </a:lnTo>
                  <a:lnTo>
                    <a:pt x="152400" y="203894"/>
                  </a:lnTo>
                  <a:lnTo>
                    <a:pt x="163562" y="195113"/>
                  </a:lnTo>
                  <a:lnTo>
                    <a:pt x="170259" y="183653"/>
                  </a:lnTo>
                  <a:lnTo>
                    <a:pt x="175170" y="170408"/>
                  </a:lnTo>
                  <a:lnTo>
                    <a:pt x="180975" y="156269"/>
                  </a:lnTo>
                  <a:lnTo>
                    <a:pt x="192434" y="133349"/>
                  </a:lnTo>
                  <a:lnTo>
                    <a:pt x="201215" y="108644"/>
                  </a:lnTo>
                  <a:lnTo>
                    <a:pt x="211782" y="83939"/>
                  </a:lnTo>
                  <a:lnTo>
                    <a:pt x="228600" y="61019"/>
                  </a:lnTo>
                  <a:lnTo>
                    <a:pt x="235892" y="46732"/>
                  </a:lnTo>
                  <a:lnTo>
                    <a:pt x="244078" y="32444"/>
                  </a:lnTo>
                  <a:lnTo>
                    <a:pt x="254049" y="18157"/>
                  </a:lnTo>
                  <a:lnTo>
                    <a:pt x="266700" y="3869"/>
                  </a:lnTo>
                  <a:lnTo>
                    <a:pt x="277564" y="0"/>
                  </a:lnTo>
                  <a:lnTo>
                    <a:pt x="282178" y="1488"/>
                  </a:lnTo>
                  <a:lnTo>
                    <a:pt x="281433" y="6548"/>
                  </a:lnTo>
                  <a:lnTo>
                    <a:pt x="276225" y="13394"/>
                  </a:lnTo>
                  <a:lnTo>
                    <a:pt x="260449" y="48964"/>
                  </a:lnTo>
                  <a:lnTo>
                    <a:pt x="242887" y="83641"/>
                  </a:lnTo>
                  <a:lnTo>
                    <a:pt x="225325" y="116532"/>
                  </a:lnTo>
                  <a:lnTo>
                    <a:pt x="209550" y="146744"/>
                  </a:lnTo>
                  <a:lnTo>
                    <a:pt x="183356" y="190797"/>
                  </a:lnTo>
                  <a:lnTo>
                    <a:pt x="171450" y="241994"/>
                  </a:lnTo>
                  <a:lnTo>
                    <a:pt x="168142" y="289663"/>
                  </a:lnTo>
                  <a:lnTo>
                    <a:pt x="167216" y="337597"/>
                  </a:lnTo>
                  <a:lnTo>
                    <a:pt x="167878" y="386060"/>
                  </a:lnTo>
                  <a:lnTo>
                    <a:pt x="169333" y="435316"/>
                  </a:lnTo>
                  <a:lnTo>
                    <a:pt x="170788" y="485631"/>
                  </a:lnTo>
                  <a:lnTo>
                    <a:pt x="171450" y="537269"/>
                  </a:lnTo>
                  <a:lnTo>
                    <a:pt x="171450" y="546794"/>
                  </a:lnTo>
                  <a:lnTo>
                    <a:pt x="171450" y="556319"/>
                  </a:lnTo>
                  <a:lnTo>
                    <a:pt x="171450" y="565844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43899" y="3600450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0" y="0"/>
                  </a:lnTo>
                  <a:lnTo>
                    <a:pt x="219075" y="0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C4ACF9B-2D73-56EA-A71F-9EEE342E95A7}"/>
              </a:ext>
            </a:extLst>
          </p:cNvPr>
          <p:cNvSpPr/>
          <p:nvPr/>
        </p:nvSpPr>
        <p:spPr>
          <a:xfrm>
            <a:off x="4800600" y="3200400"/>
            <a:ext cx="44958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0513" y="-51104"/>
            <a:ext cx="70358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Proof</a:t>
            </a:r>
            <a:r>
              <a:rPr spc="-110" dirty="0"/>
              <a:t> </a:t>
            </a:r>
            <a:r>
              <a:rPr dirty="0"/>
              <a:t>via</a:t>
            </a:r>
            <a:r>
              <a:rPr spc="-210" dirty="0"/>
              <a:t> </a:t>
            </a:r>
            <a:r>
              <a:rPr spc="-55" dirty="0"/>
              <a:t>Truth</a:t>
            </a:r>
            <a:r>
              <a:rPr spc="-200" dirty="0"/>
              <a:t> </a:t>
            </a:r>
            <a:r>
              <a:rPr spc="-545" dirty="0"/>
              <a:t>T</a:t>
            </a:r>
            <a:r>
              <a:rPr spc="15" dirty="0"/>
              <a:t>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612" y="1501140"/>
            <a:ext cx="6937840" cy="42611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Precedence</a:t>
            </a:r>
            <a:r>
              <a:rPr spc="-6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spc="-10" dirty="0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2517" y="1635378"/>
            <a:ext cx="2817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NAO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&gt;Or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2517" y="2349830"/>
            <a:ext cx="5841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5496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Always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put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parenthesis</a:t>
            </a:r>
            <a:r>
              <a:rPr sz="24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if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you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4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confused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114" dirty="0"/>
              <a:t> </a:t>
            </a:r>
            <a:r>
              <a:rPr spc="-50"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0246" y="1400407"/>
            <a:ext cx="7991506" cy="48143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114" dirty="0"/>
              <a:t> </a:t>
            </a:r>
            <a:r>
              <a:rPr spc="-50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8839" y="1328488"/>
            <a:ext cx="7053721" cy="49323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Words>130</Words>
  <Application>Microsoft Macintosh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Georgia</vt:lpstr>
      <vt:lpstr>Times New Roman</vt:lpstr>
      <vt:lpstr>Wingdings</vt:lpstr>
      <vt:lpstr>Office Theme</vt:lpstr>
      <vt:lpstr>ECE 231 Digital Logic Design</vt:lpstr>
      <vt:lpstr>Boolean Algebra</vt:lpstr>
      <vt:lpstr>Axioms and Theorems</vt:lpstr>
      <vt:lpstr>Theorems</vt:lpstr>
      <vt:lpstr>Theorems</vt:lpstr>
      <vt:lpstr>Proof via Truth Table</vt:lpstr>
      <vt:lpstr>Precedence of Operations</vt:lpstr>
      <vt:lpstr>Problem 1</vt:lpstr>
      <vt:lpstr>Problem 2</vt:lpstr>
      <vt:lpstr>Problem 3</vt:lpstr>
      <vt:lpstr>Nand/Nor – Universal gate</vt:lpstr>
      <vt:lpstr>Nand/Nor – Universal gate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303 Digital Electronics</dc:title>
  <dc:creator>Rajat</dc:creator>
  <cp:lastModifiedBy>Rifat Bin Rashid</cp:lastModifiedBy>
  <cp:revision>4</cp:revision>
  <dcterms:created xsi:type="dcterms:W3CDTF">2025-09-17T04:30:03Z</dcterms:created>
  <dcterms:modified xsi:type="dcterms:W3CDTF">2025-10-10T23:57:39Z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2025-09-17T00:00:00Z</vt:filetime>
  </property>
  <property fmtid="{D5CDD505-2E9C-101B-9397-08002B2CF9AE}" pid="5" name="Producer">
    <vt:lpwstr>Microsoft® PowerPoint® 2016</vt:lpwstr>
  </property>
</Properties>
</file>