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80" r:id="rId4"/>
    <p:sldId id="277" r:id="rId5"/>
    <p:sldId id="272" r:id="rId6"/>
    <p:sldId id="276" r:id="rId7"/>
    <p:sldId id="285" r:id="rId8"/>
    <p:sldId id="283" r:id="rId9"/>
    <p:sldId id="278" r:id="rId10"/>
    <p:sldId id="257" r:id="rId11"/>
    <p:sldId id="258" r:id="rId12"/>
    <p:sldId id="259" r:id="rId13"/>
    <p:sldId id="28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0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20:34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960 7246 24575,'5'2'0,"3"3"0,-1 6 0,0-3 0,6 14 0,2-5 0,-3 4 0,4-1 0,-11-12 0,12 11 0,-10-12 0,8 8 0,-10-10 0,8 5 0,-7-7 0,10 5 0,-8-7 0,15-2 0,-8-3 0,6-4 0,2-9 0,0-2 0,1-4-1254,14-14 1,3-5 1253,-14 6 0,0 0 0,-4 6 0,2-1 0,0-1 0,-3 0 0,0 0 0,-1 1 0,8-7 0,-1 1 0,-2 3 0,-1 1-133,-3 5 0,-2 3 133,7-10 0,-11 12 0,-6 14 0,-5 5 0,4 4 617,-2 0 1,-2 0-1,-1 0 1</inkml:trace>
  <inkml:trace contextRef="#ctx0" brushRef="#br0" timeOffset="542">1181 7014 24575,'0'19'0,"0"4"0,0 23 0,4-4-1835,-1-8 0,0 0 1835,7 17 0,-5-13 0,1-1 636,3 7-636,-2-13 0,0-2 0,1-5 713,3 0-713,-9-17 0,2-5 0,-1 0 1884,1-6-1884,12-14 0,6-7 0,-3 0 0,4-1-1341,9-3 1,3 0 1340,3-9 0,4-1 0,-8 11 0,3 1 0,-3 0 0,5-4 0,0 1 0,-4 5 0,1-2 0,-1 3 0,3 0 0,0 0 0,-5 4 0,0-1 0,-2 2-187,0-1 1,-2 3 186,-1 1 0,-4 2 0,-8 5 0,-1 1 0,-11 6 0</inkml:trace>
  <inkml:trace contextRef="#ctx0" brushRef="#br0" timeOffset="4425">10926 12415 24575,'2'9'0,"4"4"0,0 1 0,12 17 0,-5-4 0,4 6 0,4 0 0,-13-13 0,10 3 0,-12-7 0,5-5 0,-5-3 0,5-4 0,-1-4 0,0 0 0,16-12 0,-3 1 0,14-16 0,-1 4-702,2-10 702,-15 12 0,0 0-1018,1-2 0,0-2 1018,7-9 0,1-1 0,4 0 0,-1-2 0,-5 3 0,0-2 0,8-6 0,-2 3 0,-17 17 0,0 1-11,8-10 0,-2 4 11,-6 8 0,-1-1 0,-14 15 0,-4 3 0</inkml:trace>
  <inkml:trace contextRef="#ctx0" brushRef="#br0" timeOffset="5092">11182 12237 24575,'8'29'0,"8"10"0,-2-5 0,0 2-1570,-1-4 1,1 2 1569,5 11 0,1 0 0,-9-12 0,1 0 0,10 11 0,0-3-73,-2 4 73,4 1 752,-16-33-752,-3 0 0,2-8 0,0-5 1563,6-6-1563,14-12 897,-10 5-897,27-13 0,-5-1-1063,0-2 1063,-7 6 0,-2-1 0,-1-4 0,6-2 0,0 0 0,-3 0-861,5 0 0,2-1 861,-14 12 0,0 1 0,1 0 0,-1 2 0,11-6 0,-27 17 0,-5 4 0,-4 0 0,0 3 0</inkml:trace>
  <inkml:trace contextRef="#ctx0" brushRef="#br0" timeOffset="46405">10376 5562 24575,'18'19'0,"-4"-2"0,-7-8 0,-2 4 0,2-3 0,-1 6 0,1-6 0,0 20 0,-1-12 0,1 9 0,-4-16 0,1-5 0,-4-1 0,2-1 0,0 1 0,-1-1 0,1 1 0,-2-1 0,2 1 0,-2-1 0,4 1 0,-3 0 0,3-1 0,0 3 0,2 0 0,0 0 0,-3-1 0,1-3 0,8-6 0,23-18 0,-12 7 0,3-1-1014,2-4 0,2 0 1014,8-3 0,1 0 0,-10 4 0,3-1 0,3 1 0,5 0 0,-3-1-1090,4-5 1,-1 1 1089,-2 4 0,1 0 0,-2 2 0,1-1 0,-1 1 0,4-4 0,1 4 0,-9 7 0,-2 2 0,19-11 0,-13 11 0,-25 5 0,-2 0 1788,-5 3-1788,-1 0 0,-1 0 0,-1 0 0</inkml:trace>
  <inkml:trace contextRef="#ctx0" brushRef="#br0" timeOffset="49714">10328 6781 24575,'5'3'0,"-2"1"0,1-4 0,-2 4 0,3-1 0,1 3 0,3 6 0,0 2 0,5 10 0,8 11 0,-2 0 0,8 13 0,-16-25 0,4 14 0,-5-15 0,3 4 0,-3-2 0,-3-12 0,-3-4 0,0-6 0,2-6 0,13-9 0,5-12 0,2 2 0,5-3-1345,-2 1 1,2-1 1344,11-7 0,4 0 0,-12 11 0,2-1 0,1 1-1128,6-2 0,1 0 1,1 2 1127,-3 1 0,0 1 0,1 1 0,2 0 0,0-1 0,-1 4 0,7-1 0,-2 3 0,-3-1 0,-1 2 0,-1 3 0,-4 2 0,5-3 0,-8 7 0,-36 4 0,0 0 0</inkml:trace>
  <inkml:trace contextRef="#ctx0" brushRef="#br0" timeOffset="50897">10266 9155 24575,'5'4'0,"1"-1"0,-6 1 0,7 4 0,-3 0 0,3 5 0,-2-4 0,10 13 0,-7-6 0,7 7 0,-10-10 0,0-6 0,-1 2 0,1-2 0,0 0 0,-3 0 0,2-3 0,-3 1 0,1-1 0,2 3 0,-3-2 0,3 2 0,-2-5 0,0 0 0,3-2 0,-1 0 0,3-2 0,0-2 0,19-12 0,1-4 0,-2 5 0,3 0-819,1-4 0,2 1 819,4 1 0,2 0 0,6-3 0,0 0 0,-6 3 0,-1 1 0,7-2 0,-3 2-831,5-4 831,-16 5 0,0 1 0,-2 5 0,12-12 0,-16 15 0,0-3 0,-9 5 1565,-3-1-1565,5-1 904,-8 2-904,5-2 0,-6 4 0,-2-2 0,-3 3 0,-2-1 0</inkml:trace>
  <inkml:trace contextRef="#ctx0" brushRef="#br0" timeOffset="52397">10302 7940 24575,'8'2'0,"0"2"0,-1 3 0,4 6 0,5 4 0,-3 1 0,12 16 0,-12-13 0,14 19 0,-11-13 0,5 8 0,-4-3 0,-6-10 0,0-2 0,-7-13 0,2 0 0,-6-3 0,4-3 0,28-25 0,-5 3 0,5-1 0,2-3-1270,-7 3 0,0 1 1270,9-2 0,2-1 0,5-5 0,2 1 0,0 3 0,0 1 0,-1 1 0,0-1 0,5 1 0,-1 1 0,-10 5 0,-1 2-342,1-1 1,-4 0 341,7 0 0,-24 9 0,-14 5 0,-1 2 0</inkml:trace>
  <inkml:trace contextRef="#ctx0" brushRef="#br0" timeOffset="60430">20401 9765 24575,'29'5'0,"4"-4"0,-4 1 0,3 0-2121,6-2 1,2 0 2120,13 0 0,3 0-1485,-12 0 1,3 0 0,1 0 1484,7 0 0,2 0 0,1 0 0,-9 0 0,2 0 0,0 0 0,-2 0 0,-3 1 0,-2 1 0,1-1 0,4 1-457,0-2 1,5 0 0,2 0 0,0 0 0,-2 1 0,-5-1 456,2 1 0,-4 1 0,-1 0 0,4-1 0,-4-1 0,3 0 0,2 0 0,0 0 0,-2-1 0,-2 2 0,10 0 0,-2 1 0,-1 0 0,-2-1-538,-8-1 1,0 0-1,-2 1 1,3-1 537,4 3 0,2 0 0,0 0 0,0 0-185,0-1 0,1-1 0,-1 1 0,-4 0 185,-1 2 0,-4 0 0,3 0 0,10-1 0,2-1 0,-7 0 0,-15 1 0,-6-1 2141,14-2-2141,-20 0 4112,-15 0-4112,2 0 0,-7 0 0,-1 0 0</inkml:trace>
  <inkml:trace contextRef="#ctx0" brushRef="#br0" timeOffset="63813">15481 14372 24575,'14'9'0,"0"1"0,-5 0 0,17 33 0,-3-5-1270,-1 2 0,1 3 1270,-10-16 0,0-1 0,2 5 0,0-1 595,8 16-595,-10-18 468,5 2-468,-12-16 0,2-3 0,-5-4 1300,1-3-1300,-2 1 177,5-1-177,-2-1 0,1-1 0,1-2 0,4 0 0,-3-2 0,17-12 0,-8-2 0,20-12 0,-9-7 0,-3 9 0,-8 0 0,0-1 0,6-5 0,-9 9 0,2-3 0,10-8 0,0 1 0,1-4 0,-4 8 0,-1 4 0,-7 11 0,-5 5 0,-1 6 0,-2-3 0,2 6 0,-6-2 0,1 2 0</inkml:trace>
  <inkml:trace contextRef="#ctx0" brushRef="#br0" timeOffset="64612">15858 14496 24575,'11'13'0,"7"14"0,-1 8 0,10 8-676,-14-16 1,0 0 675,11 18 0,-8-14 0,-2-1 0,1 6 0,8 15 440,-15-24-440,3 0 224,-6-8-224,-1-14 0,-4 2 0,8 1 687,-6-2-687,8 5 0,-7-6 0,6 3 0,-2-1 0,2 1 0,0-2 0,0-3 0,-2-1 0,0-2 0,0-2 0,1-7 0,1 1 0,10-22 0,1 0 0,1-5-424,-1 5 0,0 1 424,3 1 0,9-13 0,3-1-2344,2 3 2344,-6 9 0,5-4 0,-3 4-1335,-6 6 0,1 0 1335,3 0 0,6-4 0,1 1 0,-4 2-1658,5-1 0,1 0 1658,-4 2 0,6-3 0,-1 0 0,-4 5 0,1 2 0,-1 1-204,3-3 1,4-2-1,-5 6 204,-11 8 0,-1 1 725,5-4 0,-3 1-725,-2 7 2217,-14 3-2217,-6 2 1053,0 0 0,-5 0 0,0 0 0</inkml:trace>
  <inkml:trace contextRef="#ctx0" brushRef="#br0" timeOffset="71254">21404 14218 24575,'9'2'0,"15"21"0,3 9 0,-9-11 0,0 4-1165,3 6 1,1 1 1164,-4-4 0,1 0 0,7 15 0,1 1 0,-7-15 0,-1-1 0,3 7 0,-1-1 0,2 2 745,4 10-745,-15-22 384,6 3-384,-13-24 0,-1-4 0,4-10 1200,-5-3-1200,16-12 0,5-10 0,-1 6-669,2 1 0,1 1 669,4 0 0,4-2 0,3 0 0,-11 7 0,-1 1 0,1 5 0,-2 0 0,14-20 0,-23 30 0,1-9 0,-9 11 0,-3 1 0,-2 2 0</inkml:trace>
  <inkml:trace contextRef="#ctx0" brushRef="#br0" timeOffset="72130">21929 14476 24575,'7'10'0,"-1"-2"0,5 9 0,-1 3 0,1-4 0,3 7 0,-2-2 0,1-2 0,-3-1 0,0-5 0,-3-6 0,0 0 0,0-1 0,-3-1 0,3-1 0,-2 3 0,1-4 0,1 5 0,-2-3 0,4 4 0,-4-1 0,1-2 0,-1-3 0,-1 1 0,1-4 0,0 2 0,5-7 0,-2 2 0,18-16 0,-10 9 0,13-15 0,-5 5 0,0 0 0,8-10 0,-6 9 0,2 0-575,-2 0 0,-1 3 575,6-1 0,12-13 0,-20 19 0,-13 7 0,7-3 0,-15 6 0,0 1 0,-2 0 0</inkml:trace>
  <inkml:trace contextRef="#ctx0" brushRef="#br0" timeOffset="80787">5505 5624 24575,'-18'-2'0,"-20"0"0,15 2 0,-14 0 0,-1-5 0,16 4 0,-16-4 0,20 5 0,1 0 0,-28 0 0,21 0 0,-27 4 0,25-3 0,-7 6 0,1-3 0,2 3 0,0 1 0,-9 2 0,5-2 0,1 0 0,-1 3 0,-12 0 0,5 5-686,-7-1 686,22-6 0,-3 2-981,-12 8 1,-2 1 980,11-8 0,1 1 0,-12 9 0,3-1-341,-1-2 341,-5 8 0,9-4 0,-10 6 0,8-1 0,15-11 0,-1 1-356,2 0 0,0 0 356,-5 0 0,-1 1 0,2 1 0,0 0 0,-1-1 0,-1 0 0,6-2 0,0 2 0,-2 1 0,0 0 0,-15 14 0,15-13 0,-1 0 0,3-1 0,0 0 0,0 0 0,0 0 0,-4 3 0,1 2 0,5-3 0,1 2 0,-4 2 0,0 2 0,-1 1 0,1 1-262,3-4 1,-1 2 261,-3 4 0,1 1 0,2-3 0,0 0 0,-1 7 0,1 0 55,-1-3 0,1 0-55,-1 6 0,-1 0 0,2-2 0,-1-1 0,-3 4 0,0 0 0,2 3 0,0-1 0,-3-1 0,2-1 0,0 3 0,3-1 0,4-6 0,1-1 0,-2-3 0,2-1-245,8-1 0,1-1 245,-15 19 0,17-20 0,1 3 0,-11 16 0,-1 1-744,9-9 1,1 0 743,-4-4 0,-1 3 0,1-2 0,1 6 0,2-1-170,-1 1 1,0 0 169,0 4 0,1 0 0,2 0 0,0-1 0,1-2 0,-1-1 0,-2 0 0,-1-1 0,4-3 0,-2 0 0,-3-4 0,-1 1 0,5 2 0,0 0 0,-4 0 0,-1 2-391,4 3 0,2 4 0,-2-2 391,-5 4 0,0 0 0,5-3 0,1 3 0,0-5 0,-2 1 0,-1-3-631,1 4 0,-1 1 631,3 3 0,-1 1 0,-4-1 0,0 1 0,4 4 0,0-1 0,-4 0 0,-1 1 0,5-1 0,1 0 0,0-15 0,0-1 0,0 1 0,0 16 0,0 0 0,0-14 0,0 0 0,0-1 0,-1 16 0,1-1 0,0-17 0,0 1 0,0-1 0,1 1 0,1-1 0,1 1 0,-2 0 0,1 0 0,0 0 0,0 2 0,0 0 0,0 1-199,-1 1 0,1 1 0,0 0 199,2-2 0,-1-1 0,1 1 0,0 4 0,0 0 0,1 0 0,0-2 0,1 0 0,1 0 0,-1 3 0,0-1 0,0 1-572,0-4 0,-1 0 1,2 3 571,0 2 0,0 3 0,1 1 0,0-4 0,0 0 0,0-3 0,1 3 0,1-1 0,0 3 0,2 0 0,-2-5 0,0-4 0,0-4 0,2 2 0,7 15 0,2 3 0,-1-5 0,-3-2 0,0 1 0,2-11 0,3 5 0,1 0 0,-1-3 0,-1-2 0,0-2 0,0-1 0,1 1 0,1 0 0,1 1-83,4 13 0,2 1 0,-3-5 83,-3-10 0,1-1 0,1 2 0,2 5 0,2 1 0,-3-6 0,1 4 0,2 0 0,0-3 0,3 5 0,2 2 0,-2-2-431,3 3 1,-1-2 0,0 1 430,-5-12 0,0 0 0,1 0 0,2 2 0,2 3 0,3 2 0,1 1 0,-2-2 0,-3-5 0,-1-3 0,-2-4 0,3 3 0,3 3 0,5 5 0,1 1 0,-2-2 0,-5-6 0,4 4 0,0-2-142,0-1 1,6 5-1,0-1 1,-4-5 141,4 2 0,-1-2 0,-2-2 0,3 3 0,0-1 0,2-1 0,-1-1 0,0-2 0,5 2 0,0 0 0,-8-2 0,1 2 0,0-1 0,2-2 0,1-2 0,-4 0 153,5 6 0,0 0-153,-5-5 0,4 0 0,0 0 0,4 1 0,0-1 0,-2-2 0,3-1 0,0-1 0,-4 0 0,2 0 0,1-2 0,-3-5 0,0-3 0,-3 0 0,1 3 0,1-2 393,-5-3 0,2-1 0,2 0-393,13 0 0,3 0 0,-3-3 0,-15-3 0,-2-2 0,3 1 211,6 1 0,3 1 0,2 0 1,-4-2-212,0-2 0,-2-1 0,-1-1 0,9-2 0,0 1 0,-4 1 0,2 1 0,-3-1 0,6-1 0,-1-1 313,-12 3 0,0 0 1,-1 0-314,15 1 0,-3-2 0,-4-1 0,-1-1 0,7 0 0,-1-1 0,-5-1 0,-1-2 0,-10 2 0,2-1 0,-1 0 0,3-2 0,1-1 0,-1 1 0,12-5 0,1 0 0,-8 2 0,2-2 0,-3 1 0,1-3 0,0 0 0,-4 1 0,2 0 0,-3-1 0,2-2 0,-3-1 0,3-1 0,-2 0 910,-9 0 0,-1 1-910,-3 2 0,0 0 0,12-12 0,1 0-355,-7 7 1,1 0 354,4-10 0,-2-1 0,-9 7 0,-2 0 1166,-3-1 1,-4 0-1167,8-10 0,-12 8 0,-1-2 0,1 2 0,0-2 368,3-11 0,-1-5-368,-3 11 0,0-2 0,0 2 0,2-3 0,0 0 0,-2-1 0,0-4 0,0 2 0,6-9 0,1 2-812,-1-1 1,1-1 811,-3 7 0,3-2 0,0 3 0,9-6 0,1 2 0,-10 12 0,0 1 0,0-1 0,5-5 0,2 0 0,-4 4 322,-4 6 1,-1 1-323,10-17 0,-1-1 0,-7 10 0,-3 0 0,-3 3 0,0-2 0,8-16 0,-2 0 0,-11 20 0,-1-1-841,4-10 0,2-6 1,-1 1 840,-5 7 0,-1 2 0,0 0 0,0-2 0,1 0 0,-1-1 0,0-7 0,0-1 0,0 2 0,4-7 0,0 1-146,-3 3 1,0-3 0,0 3 145,6-4 0,-1 1 0,-3 7 0,-1-1 0,0 2 0,2-9 0,1 3 0,1 2 0,0-1 0,-4 9 0,0-3 0,0 7 0,-2 9 0,1-1 129,2-8 0,1-6 0,-1 1-129,-1-8 0,0 1 0,2 1 0,0-2 0,-4 4 0,0-2 0,-1 6 0,0 9 0,-2-1 0,1-15 0,1-8 0,-1 5 0,-1 7 0,1 0 0,-2 4 0,0-2 0,0 0 0,2-2 0,1-1 0,-2 4 0,-1 1 0,0-1 0,4-11 0,1-6 0,-3 6 0,-4 12 0,-1 1 0,4 2 0,2-3 0,-2 1 0,-4-3 0,-2 0 0,2 3-483,4-1 0,0-1 483,-4 1 0,-1-5 0,-1 0 0,2 7 0,1 0 0,0 2 0,-1-4 0,-1-3 0,-1 4 590,2 5 1,-2-1-591,0-2 0,-1-3 0,0 1 0,-1-3 0,-1-2 0,1 0 0,0-7 0,0 0 0,-1 6 0,-2-3 0,1 1 0,2 0 0,1-4 0,0 5 0,-3 7 0,0 4 0,2 1 0,0-2 0,-3-5 0,0-4 0,-1 2 0,1-2 0,0 0 0,0 2 0,-1-2 0,1 4 0,1 5 0,0 2 0,-1-2 0,0-2 0,-2-17 0,-1 0 0,0 15 0,1 0 0,-1-15 0,-1 2 0,0 18 0,0 2 0,4 2 0,0-1 541,-4-2 0,-1 1-541,3 3 0,0-1 0,-6-20 0,-1 0 0,4 19 0,0 0 0,-3-16 0,0 3 0,-5-2 1189,0 0-1189,0 0 0,-4 0 0,4 7 0,-9 0 0,5 5 0,-5-7 0,-5 4 0,3-8 0,-7 8 0,3-3 0,-4 3 152,-1 3 1,-2-1-153,15 13 0,-3-1 0,-1 0 0,-6-4 0,-2 0 0,1 2 88,-6-3 0,-1 2 1,-2-1-89,2 2 0,-2-1 0,-1 0 0,1 2 0,7 5 0,2 1 0,-1 1 0,-1-1-887,-8-3 1,-3 0 0,2 1 0,3 2 886,5 3 0,4 2 0,-2 0 0,-10-6 0,-3 0 0,0-1-520,10 5 1,-1 0-1,1 0 1,3 0 519,0 1 0,4 1 0,-3-1 0,-2 1 0,-2-1 0,-1 0 0,2-1 0,-12-4 0,2 0 0,1 2 0,9 7 0,0 1 0,-1-2-31,-8-5 1,-3-1-1,3 2 31,-4 3 0,-1 2 0,7 1 0,-2-2 0,2 1-345,-1 0 0,-2 0 345,-3 1 0,-4 0 0,9 1 0,18 2 0,2 0 1468,-27-1 1,3 1-1469,19 3 0,-7-1 0,2 2 0,14 3 3243,-27-4-3243,25 5 2364,0 0-2364,1 0 3420,8 0-3420,-7 0 766,-9 0-766,-1 0 0,-3 2 0,0 0 0,-5-1 0,9 1 0,-1 0 0,-12-2 0,17 0 0,-9 0 0,20 0 0,-6 0 0,5 0 0,-12 0 0,15 0 0,-20 0 0,5 0 0,-17 4 0,14-3 0,9 4 0,12-5 0,6 0 0,-2 0 0,-4 0 0,-8 0 0,6 0 0,-15 3 0,18-2 0,-8 3 0,13-4 0,3 2 0,1-2 0,3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35:18.1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9129 8196 24575,'36'4'0,"-5"-3"0,3 0 0,8 2 0,4 0-2738,1-2 0,5-1 1,1 0 2737,-11 1 0,0 1 0,2 0 0,1-1-940,7-1 1,1 0 0,2 0 0,1 0 939,-9 0 0,2 0 0,0 0 0,0 0 0,1 0-285,5 0 1,0-1 0,1 1 0,0 0-1,-1 1 285,-2 0 0,-2 0 0,1 0 0,0 1 0,2-1-392,-2-1 1,2 0 0,1 0 0,1 0 0,-1 1-1,-1-1 392,-2 1 0,0 0 0,-1 0 0,0 0 0,1 0 0,-1 0-108,-1 0 1,-1 0 0,1 0 0,-1 0-1,2 0 1,1 0 107,0 0 0,1-1 0,1 0 0,0-1 0,1 2 0,-1-1 0,-2 1 0,4 0 0,-1 2 0,0-1 0,-1 1 0,1-1 0,1-1 0,-7 0 0,1 0 0,1-1 0,-1 0 0,1 0 0,-1 0 0,-1 0 0,7 1 0,-2 0 0,1 0 0,-1 0 0,1 1 0,0-1 0,-5 0 0,1 0 0,0 0 0,-1 0 0,1 0 0,-2 0 0,-1 0 0,10-1 0,-3 1 0,0-1 0,1 0 0,2 1 0,-4-1 0,2 1 0,2 1 0,1-1 0,-1 0 0,-2 0 0,-3 0 0,3-1 0,-2 0 0,-2 0 0,0 0 0,1 0 0,-4 0 0,0 0 0,0 0 0,1 0 0,0 0 0,0 0 0,0 0 0,1 0 0,0 0 0,0 0 0,-1 0 0,-2 0 0,3-1 0,-2-1 0,-1 1 0,1 0 0,1 0 0,-3 0 0,2 1 0,0 0 0,0 0 0,-1 0 0,-2-1 0,12 0 0,-3-1 0,0 0 0,0 1 0,-1 1 0,0 0 0,0 0 0,-1 0 0,1-1 0,0-1 0,0 0 0,0 1 31,0 0 1,0 1 0,0 0 0,0-1-32,-2 0 0,0-1 0,1 1 0,-1-1 0,1 2 0,1 0 0,0 0 0,-1 0 0,-1 0 0,0 0 0,1 0 0,-1 0 0,2 0 0,2 0 0,-2 0 0,-2 0 268,0 0 0,-2 0 1,2 0-269,-4 0 0,2 0 0,-1 0 0,-2 0 0,0 0 0,-2 0 0,2 0 0,0 2 0,2-1 0,1 1 0,-4-1 0,1 0 0,-3-1 0,3 1 0,-3 1 0,2 1 0,0 1 0,-2-1 0,1-1 0,-1 0 0,-1 1 0,4-1 0,0 1 0,2-1 0,7 0 0,2 0 0,-6 0 0,-7 1 0,0-1 0,9-1 0,6-2 0,-7 2 750,-12 2 1,-1-1-751,9-1 0,5-2 0,-5 1 0,-13 0 0,0 0 0,9 0 0,4 0 0,-5 0 0,-11 0 0,-1 0 820,5 0 0,4 1 1,-4-2-821,17-3 0,-6 3 0,0 1 0,-2-4 3654,6 4-3654,-22-3 0,-2 0 0,5 2 0,7-2 0,0 1 0,-3 2 0,9 0 0,-16 0 0,-2 0 0,12-4 0,-7 3 0,2 0 0,12-3 0,-6 4 0,0 0 2343,15 0-2343,-15 0 0,0 0 0,6 0 0,-9-2 0,-1-1 0,4 1 1135,-7 0 1,-3-1-1136,-16 3 1483,3-2-1483,-12 2 584,-1-3-584,0 3 1155,-1 0-1155,1 0 0,-1 0 0,1-2 0,-3 2 0,0-2 0</inkml:trace>
  <inkml:trace contextRef="#ctx0" brushRef="#br0" timeOffset="7524">14950 13328 24575,'25'40'0,"-11"-15"0,2 2 0,9 12 0,2 4-1950,-9-10 1,1 2-1,-1 0 1950,1 2 0,0 0 0,-1 1 0,1 1 0,0 1 0,-2-1 0,-1 2 0,-2 0 0,0 0 0,-1-4 0,-1-1 0,-1 1 0,1 6 0,-2 1 0,-1-2 0,-2 7 0,-1 1 0,1-7 0,-1 3 0,-2-3 0,-2 0 0,-2-1 0,2-1 0,0 3 0,-1-3 0,-3 1 0,-1-1-319,0 16 1,0-2 318,0-20 0,-1-2 199,-1 8 1,0-1-200,-1 16 0,2-27 0,-2-1 0,-4 26 0,1-6 0,0-7 0,4-9 2636,-1-11-2636,6-17 2122,-3-8-2122,3-4 1329,0-5-1329,0 8 0,0-2 0,0 5 0,0 0 0</inkml:trace>
  <inkml:trace contextRef="#ctx0" brushRef="#br0" timeOffset="8590">15107 15085 24575,'10'10'0,"0"-1"0,-4 4 0,18 22 0,-13-5 0,15 11 0,-18-17 0,2 7 0,-4-10 0,-1 4 0,0-12 0,-5-8 0,2 1 0,0-3 0,-1 1 0,3-4 0,-4 4 0,4 3 0,-1 0 0,-1 5 0,2-3 0,-3-2 0,1 0 0,0-7 0,0-3 0,5-4 0,10-5 0,2-5 0,23-18 0,-14 7 0,-6 6 0,0 0-1209,18-18 1209,0-1 0,-19 18 0,0 0 0,10-9 0,-5 2 0,-8 12 0,-2 2 0,-9 9 0,0 0 1209,-3 2-1209,1 3 0,-1-2 0,1 3 0,-1-1 0,-1 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35:34.87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7645 6101 22024,'42'0'0,"-12"0"0,1 3 0,4-1 0,-1-2 0,2 1-1563,6 4 0,4 0 1563,-7-4 0,3-1 0,-1 1-1165,14 4 1,2 0 1164,-8-4 0,2-1 0,-1 1 0,-7 0 0,-1 1 0,2 0 0,6 0 0,1 0 0,0 0 0,-1-2 0,-1 0 0,-2 1 0,-4 1 0,-1 0 0,1 0 0,8 0 0,2 0 0,-1-1 0,-2 0 0,0-1 0,0 1 0,-1 0 0,1 2 0,2-1-331,-7-1 1,3 1 0,-1-1-1,-2 1 331,0-2 0,-2 0 0,1 1 0,7 2 0,1 1 0,3 0 0,-10-1 0,3 0 0,1-1 0,-1 1 0,-4 0 0,7 1 0,-3 1 0,4-1 0,-7 0 0,3 0 0,2 0 0,-3-1 0,-3 1 0,2 0 0,-4 0 0,0 1 0,0-1 0,0 0 0,0 0-613,4 0 0,0 0 1,0 0 612,-4 1 0,0-1 0,-1 0-141,11-1 0,0 1 141,-12-1 0,2 1 0,0 0 0,13 0 0,2-1 11,-10 1 1,3 1 0,0-1-12,1-2 0,-1 0 0,-3 1 0,9 2 0,0 0 0,-8-4 0,1-1 0,-1 0 0,-9 2 0,-1-1 0,0 1 0,4 0 0,0 0 0,1-1 0,6 0 0,0-1 0,0 0 0,-6 2 0,-1-1 0,0 1 0,-2 0 0,-1 0 0,4-1 0,3 0 0,5-1 0,-1 0 0,-2 0 0,-1 2 0,-3 0 0,2-1-66,8 1 0,1 0 0,0-1 66,0 0 0,1-1 0,-7 1 0,-9 1 0,1 0 126,10-1 1,6-1 0,-7-1-127,-12 1 0,-1 0 0,11 0 0,7 0 0,-7 0 0,-12 0 0,1 0 0,4 0 0,6 0 0,2 0 0,-7 0 0,2 0 0,0 0 0,1 0 0,7 0 0,0 0 0,-6 0 0,3 0 0,-1 0 0,-8 0 0,3 0 0,1 0 0,3 0 0,1 0 0,-4 0 0,2 0 0,0 0 0,-2 1 0,4-1 0,-1-1 0,-3 0 0,-1-2 0,-3 2 0,9 0 0,-1 0 195,-6 0 0,2-2 0,-4 1-195,-1 0 0,0-1 0,17 3 0,0-1 0,-16-4 0,0 0 0,12 5 0,-1-1 0,-18-4 0,-3 1 1375,26 3-1375,-9-4 0,1-1 0,-16 6 0,1-1 0,23-4 0,-1 0 0,-2 0 0,-8 0 0,-3 0 0,-9 0 1650,1 0 0,-3 1-1650,-16 3 2714,8-4-2714,-18 5 1780,0 0-1780,-1-2 1477,3 2-1477,0-4 0,0 1 0,5 0 0,-6-3 0,7 3 0,-4-8 0,1 0 0,0-5 0,-1-1 0,-6 3 0,3-10 0,-1-5 0,0-18 0,3 4 0,-7 5 0,-1-6 0,0 5-1630,2 10 1,-1-1 1629,-1-19 0,-2-9 0,-1 8 0,0 21 0,0 0-433,0-10 1,-2-5 0,1 5 432,-1 11 0,0 0 0,-2-9 0,-1-5 0,0 5 0,2 9 0,-1 0 0,-1-8 0,-3-4 0,2 0 0,-1 3 0,1-1 0,1 2 0,-2-11 0,0-2-656,-1 3 0,0-3 0,1 7 656,0-7 0,2 10 0,-1-2-353,1 2 1,1 3 352,-4-14 0,3 14 0,0-1 0,0 6 0,1 2 0,1-10 2272,-7-14-2272,3 9 0,3 27 1264,-6-26-1264,10 33 2368,-3-8-2368,5 12 1020,-1 1-1020,0 3 305,0 0-305,-9 2 0,-7 0 0,-15 4 0,-8-3 0,-13 8 0,20-8 0,-2-1 0,-13 2 0,-3 0-2006,-3-1 0,-2-2 2006,14 1 0,-2 0 0,1 0 0,-3 0 0,1 0 0,1 0 0,-5 0 0,0 0 0,1 0 0,-3 0 0,2 0 0,8 0 0,2 0 0,-1 0 0,-1 0 0,-1 0 0,-1 0 0,-8 0 0,-1 0 0,-1 0 0,-1 0 0,1 0 0,-1 0 0,10 0 0,0 0 0,0 0 0,1 0 0,-11 0 0,0 0 0,1 0 0,1 0 0,0 0 0,6 0-1039,7 0 0,0 0 1039,-4 2 0,-5 0 0,5 0 0,8-1 0,0-1 0,-8 2 0,-5 1 0,5-2 0,11-1 0,-1 0 0,-7 0 0,-6 0 0,6 0-782,-15 0 782,13-2 0,-2-1 0,-1 0 0,2 0-1004,9 0 0,-2 0 1004,-9-1 0,-5-1 0,4 2 0,5 2 0,2 1 0,-14-6 0,-4 1 0,18 4 0,0 1 0,3 0 0,0-2 0,-1-1 0,-7 3 0,-6 0 0,2 0 0,-5 0 0,3 0 0,-3 0 0,2 0 0,3 0 0,1 0 0,-5 3 0,2 0 0,11-2 0,0-1 701,-16 3 1,0 0-702,13 0 0,1-1 0,0-1 0,-2 0-310,-6 0 1,-4 1-1,3 0 310,12-2 0,2 0 0,-3 0 0,-13 1 0,-4 1 0,4 0 0,1-1 0,2 0 0,-3 1 0,-1 1 0,5-3 0,-4 0 0,11 0 0,-6 0 0,0 0 0,3 0 0,0 0 0,1 0 0,-1 0 0,-2 0 0,-3 0 0,1 0 0,3 0 0,2 0 0,4 0 0,0 0 0,-4 0 0,0 0 0,1 0 0,2 0 0,0 0 0,-3 0 0,-2-1 0,-4-1 0,0 0 0,4 1 0,1 0 0,2 1 0,-2-1 0,-11-1 0,-3 0 0,5 0 0,1 2 0,5 0-341,5 0 0,0 0 341,1 0 0,-1 0 0,-7-3 0,1 1 0,11 1 0,0 0 0,-17-2 0,-2 1 0,6 1 0,0 2 0,5-1 0,0 0 488,-4 0 0,3 0-488,-9 0 0,8 0 0,1 0 0,18 0 0,0 0 0,-16 0 0,1 0 1353,3 0-1353,4 0 0,0 0 0,3 0 1594,3 0 0,3 0-1594,10 0 2044,1 0-2044,3 0 1527,1 0-1527,0 0 0,5 0 0,-9-2 0,9 1 0,-5-1 0,0 2 0,-1-3 0,-10 3 0,4-3 0,-11 3 0,12 0 0,-12 0 0,16-2 0,-22 2 0,25-2 0,-13 2 0,19 0 0,-2 0 0,-3 0 0,-3 0 0,-10 0 0,-3 0 0,4 0 0,4 0 0,13 0 0,1 2 0,1-2 0,-1 2 0,0-2 0,1 0 0,-1 0 0,3 2 0,-3-1 0,3 1 0,-3-2 0,1 2 0,-1 2 0,-1 14 0,3-3 0,-5 23 0,7 9-994,-3 5 994,3-15 0,2 0 0,-2-9 0,2 2 0,0 9 0,0 5 0,2-2 0,0 6 0,0 1-632,-1-9 1,0 3 0,0-3 631,1 3 0,0-3 0,-1-8 0,0-2-769,0 27 769,0-27 0,0 1 0,2 18 0,-3 5 0,5-22 0,1-1 0,-6 13 0,11 10 0,-11-32 858,2 8-858,-3-8 1903,0 18-1903,0-17 896,0 14-896,0-11 0,0 1 0,0-2 0,0-9 0,0-6 0,0 14 0,0-12 0,5 24 0,-4-22 0,3 29 0,-4-26 0,4 21 0,-4-19 0,4 2 0,-4 2 0,0-11 0,0 18 0,0-21 0,-2 8 0,1-10 0,-1-2 0,2 1 0,0 1 0,0-2 0,0 2 0,0-3 0,0 5 0,3 2 0,-2 1 0,3 1 0,-3 0 0,3-5 0,-4 2 0,4-5 0,-3-1 0,1 1 0,0-1 0,-2 3 0,2-2 0,-2 2 0,2-3 0,-1 3 0,1-2 0,-2 4 0,2-2 0,-2 6 0,2-3 0,1 0 0,-3-1 0,4-6 0,-1 1 0,-1-4 0,0 0 0</inkml:trace>
  <inkml:trace contextRef="#ctx0" brushRef="#br0" timeOffset="35119">16352 6188 24575,'7'4'0,"14"11"0,-11-5 0,13 8 0,2 2 0,-2 1 0,-2-2 0,1 1 0,-2 2 0,-2-1 0,10 8-550,0 5 1,-2 1 549,-6-1 0,-2-8 0,-1 3 0,-8 4 0,-2 0-1334,7 15 1334,-9-12 0,-1 6 0,-1-5-1168,0-5 1,-2 1 1167,-6 14 0,-4 7 0,-1-4 0,-3 3 0,-2-2 0,2-8 0,-2 1 0,-1 0-980,-1-2 1,-1 1 0,-1-2 979,-1 0 0,-1-1 0,-1 0 0,1-2 0,0 0 0,-2 2 0,1-1 0,-3 1 0,1 0 0,1-3 0,1-3 0,2-3 0,-3 3 0,-4 4 0,-2 3 0,-1 1 0,2-4 0,3-1 0,1-3 0,-1 0 0,-9 6 0,-3 1 0,2-2 0,8-10 0,2-1 0,-3 0 0,-6 6 0,-2-1 0,1-2 0,-6 2 0,0-1-302,8-3 0,-2 0 0,1-3 302,-2-4 0,-1-3 0,-6 4 0,-1-1 0,4-7 0,0-1 0,8-3 0,0-1 0,-11 0 0,-1-4 0,10-2 0,0-3 0,-15 3 0,-2-2 0,2-2 0,4 0 308,15 0 1,1 0-309,-9 0 0,4 0 0,12 0 1854,-12 0-1854,23 0 824,4 0 1,5 0 0,-1 0 0</inkml:trace>
  <inkml:trace contextRef="#ctx0" brushRef="#br0" timeOffset="36053">15011 8419 24575,'-10'24'0,"-6"9"0,-7 4-2874,-6 10 2874,0-4 0,9-15 0,-1 1 0,-10 16 0,7-16 0,1-1 406,1 3-406,-9 5 588,15-20-588,1 0 0,5-8 0,5-1 1460,0-3-1460,3 1 420,-2-3-420,3 2 0,-3-3 0,2 3 0,1-2 0,4 1 0,4-1 0,12 2 0,-3-1 0,21 5 0,-9 3 0,18 4 0,-19-3 0,11 4 0,-25-9 0,12 5 0,-18-7 0,3 2 0,-6-2 0,-1-1 0,-1 1 0,2-1 0,-3 1 0,1-1 0,0-1 0,-4 1 0,4-4 0,-4 3 0</inkml:trace>
  <inkml:trace contextRef="#ctx0" brushRef="#br0" timeOffset="48803">19239 10919 24575,'-9'0'0,"-2"4"0,4 1 0,0 4 0,-1 4 0,-5 13 0,-1 4 0,2 5-475,-7 9 0,3 2 475,9-2 0,2-7 0,0 1 0,9 6 0,2 2 0,7-24 0,-2-9 0,4-7 0,-5-2 0,1-6 950,2-4-950,-2-5 0,0 0 0,0-6 0,-4-3 0,6-6 0,-8 3 0,5 0 0,-9 13 0,4-7 0,-2 7 0,0-6 0,1 5 0,-4 1 0,2 3 0,-2 2 0,0 1 0,0-1 0,0 0 0,0 1 0,0-3 0,0 0 0,-2 0 0,2-2 0,-2 4 0,-1-8 0,3 7 0,-3-6 0,1 7 0,1-4 0,-3 4 0,4-2 0,-2 3 0,0 1 0,1-1 0,-1 1 0,2-1 0,0 43 0,-4-9 0,3 0 0,1 1 0,-5 8 0,5 1 0,0-16 0,3 6 0,0-20 0,2 3 0,-1-6 0,-1-1 0,1-1 0,-4-1 0,4-1 0,-1-1 0,2-4 0,-1-3 0,3-2 0,0-2 0,9-7 0,-7 7 0,7-10 0,-5 9 0,-2 1 0,0 4 0,-7 5 0</inkml:trace>
  <inkml:trace contextRef="#ctx0" brushRef="#br0" timeOffset="49569">19194 11191 24575,'5'2'0,"10"9"0,-9 9 0,11 2 0,-5 9 0,4 1 0,2 16-968,1 1 968,-9-21 0,0-1 0,6 7 0,1 4 0,-6-23 0,-1 3 0,-3-14 0,0-2 0,0-4 968,0 0-968,8-12 0,3-8 0,-2-1 0,8-6 0,-16 14 0,8-5 0,-12 10 0,3 1 0,-7 3 0,2 6 0,-2-2 0</inkml:trace>
  <inkml:trace contextRef="#ctx0" brushRef="#br0" timeOffset="50169">19709 11431 24575,'-10'2'0,"-17"25"0,5 6 0,5-10 0,2 1-1074,0 22 1074,2 2 0,8 1 0,0 6 0,9-14 352,-1-12-352,9-9 178,-4-12-178,15-3 0,-8-5 0,10-6 544,-11-6-544,1-3 0,-2-9 0,3-9 0,-3-8 0,-3 0 0,-6-5 0,-4 12 0,0-6 0,-2 15 0,-2 0 0,-1 13 0,-6 2 0,-1 4 0,-14 3 0,-1 4 0,5 0 0,-7 10 0,18-2 0,-7 2 0,10 2 0,3-8 0,3 4 0,0-6 0,2 1 0</inkml:trace>
  <inkml:trace contextRef="#ctx0" brushRef="#br0" timeOffset="50570">20216 11235 24575,'10'-5'0,"17"-1"0,6 0 0,-2 1 0,1-1-1442,11-1 0,1 0 1442,-2 0 0,-2 2 0,11 0 913,3-7-913,-27 10 0,-12-5 0,-13 7 0</inkml:trace>
  <inkml:trace contextRef="#ctx0" brushRef="#br0" timeOffset="50878">20121 11513 10972,'9'-2'0,"4"-3"4991,7 1-4991,0-2 2367,24-8-2367,-8 5 0,0-2 0,3 1 886,13-1-886,-18 3 0,0 0 0,14-1 0,-14 1 4743,-7 3-4743,-16 2 0,-6 3 0,-3 0 0</inkml:trace>
  <inkml:trace contextRef="#ctx0" brushRef="#br0" timeOffset="51794">21566 11063 8191,'-20'-5'0,"-9"3"0,0 2 4975,9 5-4975,-9 3 0,1 3 0,6 9 2829,-2 21-2829,3-10 0,7 15 0,5-5 1730,5 0-1730,11 13 0,6-22 6752,8 11-6752,0-24 98,7-4-98,-9-8 0,5-4 0,3-16 0,-8 5 0,11-17 0,-7 0 0,10-13 0,-11 7 0,6-9 0,-19 21 0,3-1 0,-8 3 0,0 3 0,-4 2 0,0-4 0,0 4 0,0-5 0,-2 3 0,1 1 0,-5 4 0,3 0 0,-4 1 0,5 12 0,0 17 0,2 7 0,4 25 0,-3-11-639,6-12 0,0 1 639,-1-2 0,0-2 0,9 23 0,3-4 0,-8-20 0,3-8 0,-3-8 0,-5-5 0,1-3 1278,-3 0-1278,1-4 0,3-2 0,-2-3 0,5-6 0,-2-1 0,1 0 0,-4 3 0,-1 4 0,-3 3 0,1 1 0,-2 1 0</inkml:trace>
  <inkml:trace contextRef="#ctx0" brushRef="#br0" timeOffset="52237">22162 11472 24575,'0'33'0,"0"5"0,0-7 0,0 1-931,0 3 0,0 0 931,0-3 0,0 0-595,0 9 0,0 1 595,0-5 0,0-1 0,0 1 0,0-2 510,0 12-510,3-9 0,-2-22 0,3 1 218,-4-14 1,0-2 0,0-3 0</inkml:trace>
  <inkml:trace contextRef="#ctx0" brushRef="#br0" timeOffset="65648">16128 10901 24575,'4'4'0,"13"6"0,12 12 0,19 4-1530,-19-6 1,2 2 1529,4 0 0,2 1 0,1 2 0,-1 2 0,-2 2 0,0-1 0,5 1 0,-1 0 0,-12-1 0,-2-1 0,6 0 0,-2 1 0,-7-2 0,-2 0 0,-3 3 0,-2-1 965,10 17-965,-17-15 0,-2-1 0,-1 14-116,-6-9 1,-3 0 115,-11 17 0,3-17 0,-3 0-927,-9 2 0,-2 0 927,6-5 0,-1 0 0,-9 8 0,-2-3 0,8-11 0,0-2 0,-6 5 0,-1-2 0,1-3 0,0-1 38,1 0 1,-1-2-39,-1-1 0,0-1-264,5-3 1,2-1 263,-24 10 640,16-4-640,11-9 1876,12-4-1876,3-4 1453,4 1-1453,-3-4 660,0 3-660,3-1 0,-2-4 0,3-1 0,-1 0 0,2-1 0</inkml:trace>
  <inkml:trace contextRef="#ctx0" brushRef="#br0" timeOffset="66350">16296 12048 24575,'-10'20'0,"-6"4"0,-2 9 0,-2-5 0,-1 1-863,5-2 1,-1 0 862,-5 3 0,0 0 0,5-1 0,3-3 0,-6 5 558,8-4-558,4-14 286,5-6-286,-1-1 0,6-1 0,0-1 881,3-1-881,14 6 0,1-3 0,13 9 0,13 0 0,-3 7-358,-16-10 0,0 1 358,21 16 0,-14-11 0,-7 0 0,-10-12 0,-7 1 0,-1-2 0,-3-3 0,-8 0 0,4-2 0,-4 0 0</inkml:trace>
  <inkml:trace contextRef="#ctx0" brushRef="#br0" timeOffset="80632">12822 14930 24575,'41'-4'0,"-1"0"0,0 0 0,2 0 0,0 0 0,0 0 0,-1-2 0,0 0 0,0 0-2152,4 1 1,-1 1 0,0-1 2151,-4-2 0,-1-2 0,1 2 0,1 2 0,0 1 0,-3-1-139,7-6 1,-1 0 138,-1 5 0,-2 0 530,-8-2 0,-3 1-530,7-1 0,-10 3 0,-22 3 0,-1 2 0</inkml:trace>
  <inkml:trace contextRef="#ctx0" brushRef="#br0" timeOffset="81615">14726 14960 24575,'29'0'0,"17"0"0,-6 0 0,5 0-2117,-3 0 1,2 0-1,1 0 2117,-2 0 0,-1 0 0,4 0-712,0 0 1,3 0-1,1 0 1,-3 0 711,3 0 0,-2 0 0,2 0 0,-6 0 0,2 0 0,1 0 0,-3 0 0,7 0 0,-2 0 0,-1 0 0,-1 0 0,0 0 0,-2 0 47,-4 0 0,-2 0 0,-1 0-47,10 0 0,-3 0-256,11 0 256,-12 0 2277,-28 0-2277,1-2 4018,-10 1-4018,-2-1 639,-1 2 0,-1 0 0,-1 0 0</inkml:trace>
  <inkml:trace contextRef="#ctx0" brushRef="#br0" timeOffset="82341">17096 12887 24575,'27'20'0,"13"3"0,-11-2 0,2 1-1548,9 1 1,0 1 1547,-6-2 0,0 1 0,14 9 0,-3-1 0,-20-12 0,-1 0 0,11 14 0,-2 1 0,1 8 138,-19-15 1,-2 1-139,5 15 0,-13 12 0,-4-25 0,-3 2-384,-2 4 1,-3 0 383,-8 7 0,-4 0-939,-1 1 0,-4 0 939,-7 2 0,-4 0-415,13-14 1,0 1 0,-2-2 414,-3-1 0,-1-1 0,-1-1 0,0 2 0,-1-1 0,0-1 0,-13 10 0,2-4-196,10-12 0,2 0 196,0 1 0,3-1 1135,2-2-1135,-2 4 453,15-15 1,11-7 0,0-5 0</inkml:trace>
  <inkml:trace contextRef="#ctx0" brushRef="#br0" timeOffset="83066">17086 14109 24575,'5'2'0,"-1"6"0,-4 4 0,-4 26 0,0-16 0,-10 29 0,2-23 0,1-2 0,-2 0 0,-9 7 0,0 5 0,8-17 0,6-10 0,2 0 0,4-7 0,2-1 0,4 1 0,7-1 0,3 5 0,3-2 0,8 7 0,-3 3 0,10 1 0,-7 6 0,-6-11 0,3 10 0,-13-15 0,7 9 0,-9-11 0,-2 1 0,-1-1 0,-2-3 0,1 0 0,-1-2 0</inkml:trace>
  <inkml:trace contextRef="#ctx0" brushRef="#br0" timeOffset="91541">11168 16654 24575,'39'0'0,"9"0"0,-11 0 0,4 0-1101,-1 3 1,5 0 1100,8-1 0,7 0 0,-4 1-1925,-18 0 1,-2 2-1,3-2 1925,9 0 0,6-1 0,-1-1 0,-5 0 0,-8 1 0,-3 0 0,0 0-124,8-2 0,2 0 0,-1 0 124,-6 0 0,-2 0 0,1 0 0,16 0 0,-2 0 0,-2 0 0,-1 0 0,-6 0 0,-2 0-191,-9 0 0,-1 0 191,-1-1 0,-3 2 0,7 2 688,-3-2-688,6 3 4574,-21-2-4574,9-2 2823,-19 2-2823,0-2 0,-5 0 0,0 0 0</inkml:trace>
  <inkml:trace contextRef="#ctx0" brushRef="#br0" timeOffset="109890">16645 17453 24575,'-5'-3'0,"0"-1"0,-5 3 0,2-3 0,-5 4 0,-20-7 0,14 6 0,-17-1 0,-6-1-2179,-13-2 2179,5 5 0,-5-1 0,8-4 0,-1 0 0,-6 4 0,-1 0-1139,1-4 0,0 0 1139,15 4 0,1 1 0,-1-1 0,-2-2 0,-1-1 0,1 0 0,-11 3 0,-1 1 0,7-4 0,-3 0 0,4 0-1460,-1 4 1,-1-1 1459,-1-4 0,-3-2 0,2 2 0,-5 4 0,1-1 0,6-5 0,-2-2 0,2 2 0,-6 3 0,1 0-692,-2-4 0,1-2 692,6 4 0,2 1 0,5-1 0,0 1 0,1 1 0,0 1 0,1-2 0,0 0 0,-1 2 0,0 0 0,-1-3 0,0 0 0,-5 0 0,-2 1 0,-2 1 0,-2 1-227,13 0 0,-1-1 1,-1 1 226,-4 2 0,0 1 0,-1-1-275,-6-2 1,-1-1 0,2 0 274,11 1 0,2 2 0,-2-2 0,-15-1 0,-3 0 0,1-1 0,9 1 0,2 0 0,0 0 0,-1 0 0,1 0 0,-2 0 0,-8-1 0,-2 1 0,2 0 0,11 0 0,1-1 0,1 1 0,2 2 0,0 0 0,-2-1 89,-9-1 1,-2 0 0,6 1-90,10 2 0,1 0-81,-9-1 0,-4 0 1,5 0 80,8 2 0,1 0 0,-5 1 0,-4-1 0,4-1 0,5-1 0,0 0 0,-5 1 0,-4 1 0,4 0 0,5-3 0,-1 1 0,-8 2 0,-6 0 0,6 0 0,8-2 0,-1-1 0,-11 3 0,-7 0 0,7-1 0,10-4 0,1 1 0,-2 3 0,-3 1 0,-1 0 34,0-3 1,0-1 0,2 0-35,-12 0 0,0 1 0,8 1 0,-3 0 0,0-1-11,1-2 1,-1-2 0,2 2 10,-6 3 0,-1 1 0,8-4 0,-3-2 0,0 2 0,-2 2 0,0 1 0,2-1 0,-6 0 0,1 0 138,6-1 1,-2 0-1,4 1-138,2 2 0,1 1 0,3-3 0,-2-2 0,2 2 0,-2-1 0,1 2 324,-16-2 1,1 1-325,24 0 0,-1 1 0,-19-1 0,-1 0 0,18 3 0,1-1 0,-12-2 0,2 0 2004,-3 3-2004,11-4 0,6 4 0,-1-1 3184,-1-2-3184,-14 0 2408,28 3-2408,-1-3 1503,-6 3-1503,-2 0 0,-3-3 0,-2 1 0,-15 0 0,16 0 0,-1-1 0,-15-1 0,5 3 0,0-7 0,1 7 0,8-6 0,-1 6 0,11-5 0,-1 6 0,14-2 0,-1 2 0,3 0 0,2 0 0,-1 0 0,3 4 0,1 1 0,4 4 0,-2 0 0,5 4 0,6 28 0,-3-11 0,2-1 0,0 2-811,-2 7 0,0-1 811,0-10 0,0 2 0,0 8 0,0 5 0,-1-5 0,-1-9 0,-1 0 0,1 14 0,0 4 0,0 3 0,-2-1 0,-3-12 0,-1 1 0,3 11 0,0 1 0,-3 0 0,0-3 0,0-14 0,0 0 0,-2 10 0,0 5 0,0-5 0,2-9 0,-1-1 0,-4 13 0,0-2 0,0 5 0,0-8 0,-1 2 0,1-14 0,0 0 0,0 9 0,0 1-45,0-7 1,0-3 44,-2-1 0,1 17 0,2-34 0,1 6 0,0-7 1614,1 3-1614,0-7 97,1 4-97,-1-4 0,0 1 0,1 1 0,-1-2 0,2 4 0,-2 1 0,1 4 0,-1 4 0,2-7 0,-3 5 0,2-4 0,-1 0 0,2 0 0,-2-5 0,1 2 0,-1-2 0,2 2 0,0-4 0,-2 4 0,2-4 0,-3 1 0,5-3 0,1-1 0,21-2 0,-2-4 0,6 4 0,3-1-1720,20-2 1720,2 2 0,4 2-1324,-11-1 0,2 0 1324,-5 0 0,2 0 0,3 0-1147,6 0 1,1-1-1,0 2 1147,-5 0 0,-1 2 0,2-1 0,-6-2 0,1 0 0,0 0 0,-1 1 0,4 1 0,0 0 0,-1 0 0,0-2 0,1 0 0,0 0 0,0-1 0,0 1 0,0 1 0,3 0 0,-1 2 0,1-2 0,-1 0 0,1-1 0,0 1 0,2 1 0,1 0 0,-3 0 0,-13-2 0,-1 0 0,0 0-725,12 0 0,2 0 0,-2 0 725,-12 0 0,-1 0 0,1 0 0,13 0 0,3 0 0,-4 0 0,4 0 0,-1 0 0,-6 0 0,2 0 0,-2 0 0,6 0 0,1 0 0,-8 0 0,3 0 0,-3 0 0,6 0 0,0 0-144,-13 0 0,1 0 0,-4 0 144,-5-1 0,1 2 0,7 0 0,5 1 0,-3 0 0,-6 1 0,1 0 0,9 3 0,5 0 0,-1 1 0,-7-3 0,-2 1 0,1-1-121,4 0 0,0 1 0,0-1 121,-2 0 0,-1 0 0,1-1 0,6-2 0,1-2 0,-1 2 0,-12 2 0,-1 1 0,4 0 0,10-3 0,5-1 0,1 0 0,-6 0-71,-8 2 0,-4-1 0,4 1 71,11 0 0,6 0 0,0-1 0,-6 0 0,-10 0 0,-4-1 0,3 1 0,10 0 0,6 1 0,-1 0 0,-6-1 0,-11-1 0,-4 0 0,2 0 49,8 0 0,1 0 0,0 0-49,-1 0 0,-1 0 0,-3 0 0,2 0 0,2 0 0,8 0 0,5 0 0,-6 0 0,-7 0 0,-3 0 0,12 0 0,2 0 0,-18 0 0,1 0 0,-2 0 0,2 0 0,1 0 0,9 2 0,4 0 0,-5 0 0,-8-2 0,-2 1 153,17 2 0,-2 0-153,-21-3 0,-1 0 0,20 0 0,-1 0 0,-18 0 0,-1 0 0,13 0 0,-2 0 1300,-2 0-1300,-4 0 0,-1 0 2939,5 0-2939,-4-2 0,-1 0 0,-1 1 0,-2-4 0,0 0 0,0 4 2677,18-4-2677,-34 5 1745,1 0-1745,-1 0 1271,21 0-1271,-9 0 0,24 0 606,-26 2-606,11-1 0,-19 1 0,5-2 0,-10 0 0,-3 0 0,-3 0 0,-3 0 0,0-2 0,1 2 0,-1-4 0,15 3 0,2-1 0,31 2 0,-16 0 0,16 0 0,-20 0 0,-11 0 0,-5 0 0,-10 0 0,-4-2 0,-1-3 0,-2-2 0,2-2 0,-2-4 0,2-8 0,-2 6 0,0-29 0,0 26 0,0-14 0,0-1 0,0 9 0,-2-18 0,-1-1-1777,1 2 1777,-3-10 0,0 0 0,0 3-527,-1-3 0,0 1 527,1 9 0,-3-6 0,0 1 0,5 13-145,-4 5 1,0-2 144,6-9 0,-5 10 0,6-9 0,-8 0 1649,5 16-1649,-3-23 0,-1-1 0,2 8 0,-5-15 300,6 14-300,-1 9 0,1-1 0,-1-15 0,2 15 0,0 2 322,-5-4-322,7-13 0,-2 21 0,3-12 0,0 27 0,0-1 849,0 2-849,0 4 0,0 0 0,0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37:28.7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9014 5225 8191,'-7'2'0,"0"0"5063,3 0-5063,3-1 2818,9 6-2818,11-6 0,9 7 0,6 0 0,5-3 0,4-2-339,-2 3 1,4 1 0,-1-2 338,-2-2 0,-1-1 0,4 0 0,1 1 0,4 1 0,2-1 0,-1-1 0,0-1 0,0-1 0,1 0 0,1 1 0,-6 0 0,0 0 0,1 0 0,2 1 0,1-1-606,-1-1 1,3 0 0,1 0 0,-1-1 0,0 1 0,-3 1 605,0 0 0,-4 0 0,0 0 0,2 1 0,2-1-347,0-1 0,3 0 0,3 0 0,0 0 0,-1 0 0,-1 1 0,-3-1 347,3 1 0,-3 1 0,-2-1 0,2 0 0,1 0-135,1 0 1,2-1 0,1 0 0,-1-1-1,0 1 1,-3 0 134,0 0 0,-2 0 0,-1 0 0,-1 0 0,1 0 24,1 0 0,-1 0 0,0 0 0,1 0 0,-1 0-24,-2 0 0,1 0 0,0 1 0,-1-1 0,1-1 0,-1 0 0,1 0 0,0-1 0,-1 1 0,0 0 0,10 1 0,0 0 0,-1 0 0,0-1 0,-10-1 0,1-1 0,-1 0 0,0 0 0,-1 1 0,8 2 0,-1 0 0,0 0 0,0-1 144,-2-2 0,0 0 0,0 0 0,0 0-144,-1 2 0,-1 1 0,0 0 0,-1 0 0,-3-2 0,0 0 0,-1 1 0,-2 0 0,2 1 0,-1 0 0,0 0 400,4-2 0,1 0 0,-2 0-400,10 2 0,2-1 0,-7-3 0,3 0 0,-2 0 0,-12 3 0,-1 1 0,1 0 0,11-2 0,2 0 0,-3 0 0,2 2 0,-2 0 0,0 0 0,-1 0 0,5 0 0,-6 0 2946,-14 0-2946,-3-2 0,-2 0 4045,-9 1-4045,5-2 4100,0 3-4100,15 0 0,11-5 769,-13 4 0,2 1-769,0-3 0,2 1-1321,-3 2 1,4 0 0,-2 0 1320,14-2 0,-1-1 0,-14 1 0,0 0 0,-1-1-341,10 0 0,-5 0 341,-13-2 0,-2 1 0,25 0 0,-33-1 0,-1 1 0,-16 4 0,1 0 0</inkml:trace>
  <inkml:trace contextRef="#ctx0" brushRef="#br0" timeOffset="2559">8817 5356 24575,'13'19'0,"-4"4"0,6 9 0,0 14 0,-8-19 0,1 2-1873,3 12 0,-1 3 1873,-3 6 0,-1 2 0,0-7 0,0 2 0,0-1 0,-3 0 0,-2-1 0,1 1 0,2 5 0,0 2 0,0-4 0,-4 1 0,1-1 0,2-10 0,1 1 0,0-4-40,-1 0 1,0-4 39,1 1 0,-1-1-222,0-2 0,-1-2 222,-2 6 0,0-3 0,0-5 2651,0-19-2651,0 2 1072,0-4-1072,2-1 546,0-2-546,9-2 0,7 0 0,21 0 0,17 0-1327,-18 0 0,2 0 1327,5 0 0,4 0 0,-8 1 0,4-1 0,2 0 0,-3-1 0,3 0 0,-2-1 0,4 0-913,-5 1 0,4 1 0,2 0 1,-2 0-1,-3-1 913,9 0 0,-3-1 0,-1 0 0,2 0 0,-1 0 0,0 0-938,-1 2 0,0 0 1,-2-1 937,-7 0 0,-1-2 0,0 2-647,1 1 0,1 0 0,0 0 647,4 0 0,-1 0 0,-1 0-170,5 0 0,0 0 170,-5-2 0,2 0 0,-2 0 616,6 2 1,-1-1-617,-12-2 0,2-2 0,-2 2 0,10 2 0,0 1 0,3-6 0,0 1 0,-3 4 0,1 1 0,-11-3 0,1-2 0,1 2 0,15 2 0,2 0 0,-13-2 0,1-1 0,0 0 14,0 2 1,-1-1-1,2 1-14,3 0 0,1 0 0,0-1 0,0-1 0,0 0 0,1 1 0,4 2 0,1 1 0,-3-1 0,-12-2 0,-3-1 0,2 1 0,13 0 0,2 1 0,-2 0 0,-13 0 0,-1 0 0,0 0 171,2-2 1,0 0-1,1 1-171,5 3 0,1 0 0,-3-1 0,6-4 0,-1 0 0,-8 4 0,2 2 0,-3-2 410,1-4 1,-1 0-411,10 5 0,-6 0 1411,-12-4-1411,8 3 0,-2 2 0,-13-1 0,13 0 0,2 0 0,-8 0 0,14-3 0,2 0 1827,-1 2-1827,-10-2 0,4-2 0,-3 2 238,-6 2 0,0 1-238,14-2 0,6 0 0,-5 0 0,-6 2 0,-1 0 0,-2 0 0,2 0 0,1 0 0,2-2 0,-1 0 0,-1 0 0,4 1 0,0 1-369,-3-2 1,3-1 0,0 2 368,-2 0 0,0 2 0,-1-1 0,9 0 0,1 0 0,-10 0 0,0 0 0,2 0 0,3 0 0,0 0 0,-2 0 0,1 0 0,0 0 0,-3 0 0,3 0 0,-3 0 0,0 0 0,-1 0 0,-1 1 0,3 2 0,-2-1 0,3-2 0,0 1-231,-3 1 0,1 0 0,-4 0 231,-6-2 0,-1 0 0,15 0 0,2 0 0,-6-2 0,-2-1 0,4 3 0,-3-1 0,-9-3 0,-4 0 1252,4 3-1252,-2-3 1764,-16 4-1764,5 0 3092,-7-2-3092,-5 1 1677,6-2-1677,-8 3 0,0-2 0,0 2 0,3-5 0,1 4 0,3-1 0,-4 2 0,-2 0 0,-2-2 0,-3-5 0,-2-4 0,0-1 0,-5-25 0,-1-2 0,1-4 0,-3 11 0,1-1-1886,0-18 1886,-3 10 0,-2-3 0,1 1 0,-1 0 0,-3-4 0,0 0 0,0 3 0,0 1 0,1 3 0,1 2 0,-2-11 0,-7-2 0,9 12 0,-4 4 0,11 6 0,1 16 0,0 6 1886,2 0-1886,-3-2 0,3 4 0,-1-2 0,1 3 0,-1-3 0,2 2 0,-3-4 0,2 4 0,1-2 0,0 3 0,2-1 0,-4 0 0,1-5 0,0 4 0,-7-17 0,8 15 0,-8-14 0,8 13 0,-6-21 0,5 17 0,-3-11 0,5 15 0,-1 4 0,0 0 0,2 1 0,-4 3 0,1-1 0,-4 0 0,0 0 0,-2-3 0,-11-1 0,8 1 0,-24-4 0,12 3 0,-16-3 0,8 4 0,-21 2 0,15 3 0,-15 0 0,14 4 0,-2 5 0,10 0 0,9 0 0,18-7 0</inkml:trace>
  <inkml:trace contextRef="#ctx0" brushRef="#br0" timeOffset="15291">14685 7543 24575,'22'0'0,"15"5"0,-7 0 0,3 1-2802,6 2 0,2 2 2802,-2-1 0,3 2 0,-2-1 0,7 2 0,-1 0 0,7 5 0,-1 0 0,-8-3 0,-5 1 601,-10 0 0,-2 0-601,0-2 0,-3 1 0,1 15 0,-18-3 0,-2 6 0,-3 2 0,-11 21-180,2-14 1,-2 1 179,-3-7 0,-4-1 0,-8 4 0,-2-1 0,3 0 0,-2-1 0,-12 7 0,-2-3 0,12-13 0,-1-2 0,-15 10 0,0-3 0,16-17 0,1-2 0,-12 9 0,0-1 0,-12 0-80,2 2 80,16-10 2710,13-5-2710,11-8 100,8-5 1,0 2-1,2-1 1</inkml:trace>
  <inkml:trace contextRef="#ctx0" brushRef="#br0" timeOffset="15941">14954 8218 24575,'-11'27'0,"2"-10"0,-14 27 0,1-3 0,1-5-497,7-10 1,0-1 496,-12 5 0,-4 12 325,6-16-325,8-1 165,9-17-165,2 1 0,2-5 0,3-4 503,3 4-503,1-1 0,-1 1 0,1 1 0,0 1 0,7 0 0,-1 1 0,27 10 0,2-2 0,-1 1 0,1 1 0,4-2 0,-9-1 0,-4-2 0,-13-2 0,9 1 0,-14-3 0,-9-3 0,3-3 0,-5 2 0,3-1 0,-4-1 0,2 0 0</inkml:trace>
  <inkml:trace contextRef="#ctx0" brushRef="#br0" timeOffset="16599">14621 7492 24575,'0'9'0,"-2"-2"0,1 6 0,-1 5 0,0-2 0,-3 20 0,2-5 0,-5 10 0,7 12 0,-6-17 0,6 16 0,-3-24 0,4-1 0,0-16 0,0-7 0,0-2 0</inkml:trace>
  <inkml:trace contextRef="#ctx0" brushRef="#br0" timeOffset="16991">14667 7454 24575,'7'3'0,"31"14"0,-4-9-1582,5 5 1,3 0 1581,-12-7 0,0-1 0,8 4 0,0-2 910,18-1-910,-19 1 539,-10-7-539,-18 2 0,-4-2 0,-1 0 0</inkml:trace>
  <inkml:trace contextRef="#ctx0" brushRef="#br0" timeOffset="17793">15275 8940 24575,'19'0'0,"4"3"0,29 13 0,-12 4 0,-10-6 0,1 3 0,7 12 0,-1 1-1262,-14-12 1,-1-1 1261,10 10 0,-4 0 0,-12 0 804,-10-1-804,-2 13 0,-17 2-649,1-15 1,-4 0 648,-9 3 0,-6 1 0,2-5 0,-3-1 0,-1 0 0,-3 0 0,0-1 0,-1 0-729,0 0 1,0 0 0,1-2 728,-12 4 0,3-2 0,11-5 0,3 1 0,3-4 0,2-1 1038,-5 4-1038,7-3 0,21-14 0,2-2 1600,5-5-1600,-2 1 0,1 0 0,-1 3 0</inkml:trace>
  <inkml:trace contextRef="#ctx0" brushRef="#br0" timeOffset="18326">15136 9484 24575,'-5'10'0,"-5"9"0,-2 6 0,-17 23 0,13-22 0,0 0-667,0-1 1,0 2 666,-8 5 0,1-1 0,-3 7 0,5-6 0,0-2 0,0 2 325,3 6-325,10-25 0,3 0 0,4-8 0,2 1 0,24-2 0,10 9 0,2-5 0,3 0-446,-2 3 0,-1 0 446,6 2 0,-1 1 0,-7 0 0,-1 0 0,-1-1 0,-3 0 0,20 11 0,-15-11 0,-17-3 0,-12-6 0,-5-3 0,0-2 0,-3-3 0</inkml:trace>
  <inkml:trace contextRef="#ctx0" brushRef="#br0" timeOffset="19117">15253 8972 24575,'0'15'0,"-4"8"0,0 3 0,-1 6 0,-1-6 0,2 5 0,0-15 0,-2 3 0,4-10 0,-1-2 0,1-2 0,2-3 0</inkml:trace>
  <inkml:trace contextRef="#ctx0" brushRef="#br0" timeOffset="19700">15268 9003 24575,'21'-5'0,"-8"1"0,14 5 0,4 2-2113,20 4 2113,-10-2 0,3 1-683,-4-3 1,0 0 682,-4 0 0,-1-1 0,20 2 810,-23-3-810,-11 3 0,-10-6 0,-5 1 996,-3-3-996,-1 1 1672,-2-3-1672,0 1 0,0 0 0,0 3 0</inkml:trace>
  <inkml:trace contextRef="#ctx0" brushRef="#br0" timeOffset="20941">18046 8271 24575,'0'9'0,"0"-2"0,0 0 0,0-18 0,0-5 0,0-10 0,8-11 0,7 2 0,14-8-694,4 4 694,3 12 0,-8 10 0,3 5 0,-5 9 0,-4-1 0,-2 8 0,-11 1 694,-4 8-694,3 14 0,-6-6 0,2 17 0,-8-12 0,-4 6 0,-5 1 0,-1-7 0,1-6 0,5-9 0,11-13 0,34-18 0,-6 5-420,3-1 0,0 1 420,2 5 0,10-4 0,-24 10 0,-4 0 0,-14 8 0,0 1 0,-3 8 840,-3 8-840,-10 1 0,-7 16 0,-12-5-1060,-7 6 1060,16-19 0,-2-2 0,0-2 0,0-2 0,-9 10 0,-3-7 0,24-12 0,-6-1 0,14-2 0,2-2 0</inkml:trace>
  <inkml:trace contextRef="#ctx0" brushRef="#br0" timeOffset="21351">17763 8805 24575,'8'0'0,"4"0"0,6 0 0,35-5-2382,-24 2 1,2-1 2381,20-1 0,3-2 0,-4-1 0,4-1 0,-4 1 0,5-1 0,-3 0 0,-9-1 0,-2-1 0,1 0 0,6 1 0,1-1 0,-3 0 0,3-6 0,-5 0 0,-6 6 0,-5 0 1450,9-8-1450,-18 10 193,-25 8 1,2 2-1,-5 1 1</inkml:trace>
  <inkml:trace contextRef="#ctx0" brushRef="#br0" timeOffset="21883">18113 9174 10694,'-8'0'0,"2"0"5026,1-4-5026,3 1 2415,-1-16-2415,5 9 1390,12-22-1390,-4 15 0,25-14 0,-10 17 0,2 1 2525,1 0 0,4 0-2525,20 1 0,0 2 0,-3-1 0,-15 8 0,-6 3 0,-17 5 0,-6 2 0,-3 13 0,-12 22 0,-1 2-648,-8-1 1,-7 4 647,0-6 0,-2 3 0,-1-2-1438,4-5 1,0-2 0,0 3 1437,-7 8 0,0 3 0,3-5 0,5-6 0,3-3-259,1-2 1,3-2 258,-4 17 0,8-19 0,11-10 969,10-11-969,4-3 0,25-7 0,13-9 1405,-12 0 0,2-1-1405,-4 1 0,1-1 0,8-5 0,0 0 0,-11 6 0,-2 0 0,0-2 0,-1 0 237,22-6-237,-19 6 0,-2 1 0,-11 5 0,-10 2 0,-7 3 0,-2 0 0</inkml:trace>
  <inkml:trace contextRef="#ctx0" brushRef="#br0" timeOffset="22634">18745 9447 24575,'-9'5'0,"1"-1"0,-4 1 0,4 0 0,-5 0 0,6-3 0,-2 0 0,4-6 0,0-18 0,3-9 0,2-10 0,5-5-705,2 16 1,2-1 704,12-18 0,-7 15 0,3 1 0,4 8 0,-1 3 0,7-10 0,7 3 0,-22 23 0,0 3 0,-7 5 0,4 3 0,-2 2 1409,0 0-1409,19 10 0,2 1 0,1-5 0,4 0-669,2 1 1,1-2 668,-7-5 0,2-2 0,9 1 0,-1-2 0,12-4 0,-5-2 0,-6-9 0,-26-8 0,1-4 0,-7-8 0,-5 12 1337,-3-1-1337,0 9 0,0 4 0,-2 5 0,-1 4 0,-2 1 0,1 5 0,-3-1 0,-9 15 0,2 1 0,-5 1 0,-2 2-995,8-1 0,-1 0 995,-13 11 0,0 1 0,5 2 0,2 1 0,-3 3 0,0 2 0,1 4 0,3 2-1476,0 0 1,2 0 1475,3 0 0,3 0 0,1-4 0,2-1 0,5-9 0,5-2 0,8 1 0,5-5 0,16 2 0,-3-16 0,1-5 0,14-12-582,-8-6 0,3-4 582,-8-3 0,1-3 0,9-5 0,0-3 0,-5 1 0,-3 0 0,8-10 751,-16 6 1,-4 2-752,-11 11 0,11-18 0,-20 30 0</inkml:trace>
  <inkml:trace contextRef="#ctx0" brushRef="#br0" timeOffset="23125">20001 8581 12675,'-8'3'0,"18"-1"4676,-4-2-4676,44-5 0,-9-1-347,-1-2 0,3-1 347,-10 4 0,0-2 0,5-3 0,0-1 713,-5 3 1,-3 0-714,9-4 3399,-8 1-3399,-24 11 0,-5 0 0,0 0 0,-2 2 0</inkml:trace>
  <inkml:trace contextRef="#ctx0" brushRef="#br0" timeOffset="23491">21377 7313 24575,'-3'12'0,"1"4"0,2 24 0,0 7 0,0-9 0,0 1-1487,0-6 1,0 2 1486,0 15 0,0 3 0,3 2 0,-1 0 0,-1-8 0,-1-1 0,3 5 0,-1-4 0,2 0 700,-3-18-700,3-5 0,-4-18 0,0 1 0</inkml:trace>
  <inkml:trace contextRef="#ctx0" brushRef="#br0" timeOffset="23850">20898 8480 24575,'19'-8'0,"17"2"0,10-6 0,6 0 0,-12 5 0,1 1-1541,2-1 0,3-1 0,-1 1 1541,5-2 0,1 0-811,-4 4 1,3 1 0,-2-1 810,-8-1 0,-2 0 0,1 1 0,4 0 0,1 2 0,-4-2 440,-2-2 0,-4-1-440,13 1 0,-21-3 0,-18 11 0,-6-2 0,-2 3 0</inkml:trace>
  <inkml:trace contextRef="#ctx0" brushRef="#br0" timeOffset="24383">21240 9193 24575,'-5'-5'0,"3"0"0,0-1 0,2-12 0,0 3 0,2-10 0,11-6 0,12-5 0,3-2-939,-1 14 1,4 1 938,16-7 0,-8 12 0,0 2 0,6-3 0,-1 8 0,-32 9 0,-2 2 0,-7 4 0,-1 4 1877,-2 13-1877,0 12 0,-10 14-891,3-16 0,-3 1 891,-3 3 0,-2 1 0,-4 5 0,-1-2 0,7-13 0,0 0 0,-7 11 0,-2 0 0,5-9 0,1-1 0,-2 3 0,2 0 0,-8 15 0,17-28 0,7-10 0,4-4 1782,1-1-1782,28-2 0,19-11-497,-23 6 1,2-1 496,3-3 0,0-3 0,13-11 0,-12 6 0,5-10 0,-21 13 0,2-4 0,-12 12 0,-7 2 0</inkml:trace>
  <inkml:trace contextRef="#ctx0" brushRef="#br0" timeOffset="25125">21761 9148 24575,'0'-22'0,"13"-2"0,-3-23 0,13 1-1055,-8 20 0,-1 2 1055,11-16 678,-1 6-678,-8 18 348,-9 15-348,2 2 0,9 19 0,-3-7 1084,10 16-1084,0-13 0,-3 1 0,2-6 0,-10-3 0,-3-5 0,-4-1 0,-3-4 0,1-6 0,1-4 0,0-12 0,0 8 0,1-7 0,-5 3 0,1 4 0,-1-7 0,-1 15 0,2-3 0,-3 15 0,-9 16 0,-7 20-696,6-10 0,-2 3 696,-3 1 0,-1 3-1016,-2 8 0,1 1 1016,-1-2 0,0 1 0,-1 4 0,2 2 0,1-1 0,3 0 0,5-2 0,3-1 0,-1 4 0,1-2-601,4-15 1,2-1 600,5 5 0,2-3 0,6-3 0,18 6 0,-3-22 1155,3-8-1155,7-8 0,2-14 353,-6-2 1,0-2-354,-7-1 0,-1-1 0,5-4 0,-3 0 0,9-10 335,-20 7 1,-7 14 0,-8 5 0</inkml:trace>
  <inkml:trace contextRef="#ctx0" brushRef="#br0" timeOffset="26483">19362 11165 11116,'-5'2'0,"1"2"4970,-1-1-4970,-2 2 2342,2-3-2342,-7 3 1338,4-3-1338,-1 3 4809,3-2-4809,5-9 0,-1-18 0,2-4 0,14-24 0,-3 16 0,17-13-557,4 18 557,7-2 0,9 13 0,0 1 0,-8 14 0,-7 3 0,-12 7 0,-11 1 0,-5 13 0,-3 1 0,-6 13 0,-12 19-717,-10-5 717,8-12 0,-3 0 0,-2-4 0,-2-2 0,0 5 0,-1-1 0,-2 1 0,0-1 0,3-2 0,0-1 0,3-1 0,2-2 0,-4 10 0,8-10 0,13-16 0,3-5 0,3-3 0,3-1 0,19-6 1274,-2-5-1274,30-6 0,-22 2 0,1 1-694,-3 3 1,1 0 693,18-5 0,-1 1 0,8 2 0,-9 2 0,-3 1 0,-15 5 0,7-1 0,-37 6 0</inkml:trace>
  <inkml:trace contextRef="#ctx0" brushRef="#br0" timeOffset="26825">19119 11908 24575,'33'3'0,"13"-1"0,-9-4 0,4-1-3260,8-3 1,2-1 3259,-11 3 0,2-1 0,0 1 0,0-2 0,0-1 0,1 2-970,11 0 1,2 1 0,-1 0 969,-6-1 0,0 1 0,-2 0 0,-4 0 0,0 0 0,-2 0 680,15-2 0,-8 0-680,-12 0 0,-5 2 0,-29 4 0,0 0 0</inkml:trace>
  <inkml:trace contextRef="#ctx0" brushRef="#br0" timeOffset="27408">19416 12567 10830,'-13'0'0,"5"0"5009,-3-2-5009,7 0 2392,1-3-2392,1 1 1372,2-7-1372,2 5 4972,6-18-4972,7 8 0,2-7 0,4 6 0,10 2 0,-4 4 0,13 1 0,-8 7 0,-10 3 0,-2 4 0,-15 1 0,1 4 0,-5 11 0,1 2 0,-10 10 0,-3 14-1031,-12 4 1031,9-19 0,1 1 0,-2-1 0,-2 0 0,-1 1 0,-1 1 0,-4 6 0,0 0 0,7-11 0,-2-1 0,-6 9 0,1-2 0,4 1 0,-1-1 0,12-13 0,8-10 0,2-7 0,3 0 0,6-3 1031,9-3-1031,13-3 0,9-6 0,5-3 0,-14 5 0,0 0-672,20-4 1,-1-1 671,-3-4 0,-1-1 0,-25 5 0,0-8 0,-17 14 0,-1 0 0,-5 6 0</inkml:trace>
  <inkml:trace contextRef="#ctx0" brushRef="#br0" timeOffset="28100">19864 12791 24575,'-7'0'0,"-2"0"0,4 0 0,-2-4 0,4 1 0,1-10 0,2-12 0,0-9 0,0-7 0,9-5 0,6 9 0,9-6 0,3 11 0,5 0 0,-9 15 0,0 4 0,-12 10 0,-5 5 0,-1 3 0,3 5 0,-3-2 0,18 13 0,-3-8 0,5 3 0,18 1 0,-24-12 0,9 1 0,2-3 0,6-11 0,1 1 0,-4-13 0,-21 5 0,4-12 0,-10 11 0,-2-3 0,-4 6 0,0 5 0,0-3 0,-5 15 0,-3 10 0,-11 12 0,-5 21 0,-1-2 0,1-1 0,-1 3-1763,8-6 1,1 2 1762,0-9 0,-1 1 0,2 0 0,-1 15 0,3-1-1071,4-6 1,1 0 1070,-2 3 0,3 1 0,4 1 0,4-2 0,2-6 0,4 0-378,12 4 1,7-4 377,-6-18 0,4-3 0,5 4 0,4-5 0,0-13 0,2-5 0,-6-2 0,1-1 0,9-4 0,-2-3 0,-7-1 0,-3-3 0,-1-5 0,-1-3 0,14-13-344,-14-7 344,-8 7 712,-19 2 1,3 15 0,-8 3 0</inkml:trace>
  <inkml:trace contextRef="#ctx0" brushRef="#br0" timeOffset="28652">17650 11888 24575,'47'0'0,"-11"-5"0,-3 3 0,2-1 0,19-7 0,-5 0 0,6 0 0,-14 1 0,-9 4 0,-13 0 0,-7 2 0,-7-2 0,2 3 0,-5 0 0,0 2 0</inkml:trace>
  <inkml:trace contextRef="#ctx0" brushRef="#br0" timeOffset="28958">17496 12302 8191,'7'-7'0,"2"-2"5063,-4 4-5063,7-2 2818,13 0-2818,16-6 0,2 2 411,-14 4 0,1 0-411,5-1 0,0 0 0,-1 0 0,0-1 0,8 0 0,-1 1 0,8-7 6305,5 4-6305,-30 3 0,1 2 0,-20 3 0,-3 3 0</inkml:trace>
  <inkml:trace contextRef="#ctx0" brushRef="#br0" timeOffset="29502">21482 11764 8191,'-14'9'0,"5"-2"5063,3-2-5063,5-1 2818,3-1-2818,27-1 0,4-2 0,-1-2 0,3-1 370,1 0 1,0 0-371,4-3 0,0 0 0,-7 3 0,-2 0 5736,22-6-5736,-20 1 0,-11 3 0,-5-5 0,-10 8 0,-3-1 0,-1 1 0,-1 2 0</inkml:trace>
  <inkml:trace contextRef="#ctx0" brushRef="#br0" timeOffset="29775">21515 12062 24575,'13'-5'0,"1"1"0,17-6 0,3-3 0,20 2-1484,-23-1 0,1 0 1484,7 2 0,0 1 0,-9-1 0,0-1 2,10-1 1,0 3-3,4-2 0,-16 2 0,-1 0 0,-1 1 0,-9-4 0,-14 9 0,-1-1 0</inkml:trace>
  <inkml:trace contextRef="#ctx0" brushRef="#br0" timeOffset="30216">23078 10998 24575,'0'26'0,"-4"9"0,3 6 0,-8 7-1121,6-18 1,0 1 1120,-2 20 0,2-18 0,1 2 0,2-3 0,0-1 0,0 13 718,0 1-718,2-32 92,-2-2 1,2-6-1,-2-3 1</inkml:trace>
  <inkml:trace contextRef="#ctx0" brushRef="#br0" timeOffset="30608">22674 11946 24575,'4'3'0,"13"-1"0,17-2 0,15 0-2514,-5-5 1,2-1 2513,-5 2 0,1 0 0,1-3 0,4-2 0,-2 1 0,5 1 0,0 1 0,-8 0 0,2-1 0,-3 1 0,4 0 0,-2 1 0,0-1 0,-1 0 74,-2 1 1,-4-1-75,5-2 0,-5 3 0,-32 3 0</inkml:trace>
  <inkml:trace contextRef="#ctx0" brushRef="#br0" timeOffset="31566">23115 12627 21138,'-7'5'0,"0"-1"1640,0-1-1640,0 1 581,5-10-581,0 2 297,2-17-297,1-6 0,2-3 0,11-18-67,-6 10 0,4 0 67,4 12 0,2 2 0,16-16 0,6 1 0,-11 18 0,-8 5 0,-9 10 0,-5 4 0,3 4 0,1 7 1053,-2-1-1053,3 3 0,-3-2 0,0-6 0,4 1 0,-5-4 0,4 0 0,-5-2 0,2-3 0,2-6 0,-2 1 0,-1-3 0,0 0 0,-4 3 0,2-6 0,-1 7 0,-2-1 0,1 5 0,-6 3 0,2 2 0,-7 4 0,-7 10 0,2 1 0,-20 27-1542,7 8 1542,5-11 0,1 2-901,1-1 1,2 0 900,0 7 0,2-2 0,-6 8 0,11-11 0,2 0 0,3 11 0,3-8 0,2 2 0,3-9 0,2-3-192,-1-6 0,3-2 192,8 2 0,4-3 0,21 8 0,-1 0 0,5-17 0,3-7-660,-19-5 0,0-3 660,20 0 0,1-3 0,-11-3 0,-2-3 0,-10-2 0,-1-2 628,4-2 0,-4 0-628,0-5 1755,-4 1-1755,-15 11 423,-3 0-423,-2 1 1613,-4 3-1613,0 0 0,-5 4 0,-4 3 0,5-1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22:19.3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11840 10469 24575,'29'0'0,"-1"0"0,17 3 0,2 0 0,4-2 0,4-1-2066,-15 3 1,4 0 0,1 1 0,-1-2 2065,7-1 0,0-2 0,1 3-672,-3 1 1,2 2 0,1 0 0,-1-1 671,-5-1 0,0-1 0,1 0 0,1 0 0,-4 2 0,3 0 0,0 0 0,0 0 0,-3 0 0,1-1 0,-3 1 0,0-1 0,2 0 0,7 0 0,2 0 0,-1 0 0,-4 1 0,-5 0 0,-3 0 0,-1 0 529,18 0 1,-3-1-530,-7 3 0,-6-2 0,-5 0 0,-4 1 780,-26-2 0,-5-3 1,-3 0-1</inkml:trace>
  <inkml:trace contextRef="#ctx0" brushRef="#br0" timeOffset="1117">13429 10298 24575,'17'7'0,"1"2"0,3 3 0,11 8 0,9 3 0,0 0 0,-8-3 0,-2-4 0,-6-2 0,-2-3 0,0 0 0,-15-9 0,2 3 0,-5-5 0,-3 4 0,2-3 0,-1 3 0,3 0 0,-1 2 0,4 2 0,-4-5 0,2 3 0,-3-5 0,-1 3 0,1-4 0,-2 2 0,3 0 0,-3 1 0,2 1 0,-1 1 0,2-2 0,-1 3 0,1-5 0,1 7 0,1-5 0,0 5 0,6 1 0,-7-2 0,4-1 0,-5-2 0,-1-4 0,-1 4 0,1-3 0,-2 1 0,3-2 0,-3 2 0,2-2 0,-3 4 0,3-1 0,-4 4 0,0-2 0,-2 3 0,-6 3 0,-19 14 0,-7 6 0,-6 3-1255,7-13 0,-2 0 1255,3 1 0,0-1 0,-1-4 0,-1 0-349,-9 9 0,4-2 349,7-7 0,1 1 0,3-1 0,9-1 0,-7 1 0,19-7 0,1-5 603,4-1 0,-1-1 0,1-1 0</inkml:trace>
  <inkml:trace contextRef="#ctx0" brushRef="#br0" timeOffset="11325">4791 6216 24575,'-11'-5'0,"-1"1"0,-1-2 0,0 1 0,-12-2 0,-1 0 0,-13-2 0,-2 0 0,10 2 0,-10-2 0,11 2 0,-15-2 0,15 4 0,-21-4 0,36 8 0,-13-4 0,-1 0 0,14 4 0,-11-1 0,-5 0 0,-15 2 0,1 0 0,0 0 0,7 0 0,15 0 0,-11 0 0,-2 0 0,20 0 0,-34 4 0,33-1 0,-14 2 0,17 0 0,-16 4 0,17-5 0,-14 7 0,18-9 0,-4 6 0,3-3 0,-3 3 0,4-2 0,-7 8 0,5-3 0,-3 3 0,5-5 0,2-2 0,-2 2 0,-15 19 0,13-14 0,-13 18 0,16-18 0,2 4 0,0-4 0,3 3 0,0 10 0,-2-6 0,4 10 0,-1-7 0,2-5 0,3 26 0,-2-8 0,5 5 0,2-5 0,0-11 0,4 7 0,-2-7 0,-2 5 0,3-12 0,2 13 0,-1-13 0,3 6 0,-4-7 0,0-5 0,0 4 0,-1-7 0,0 3 0,3-3 0,-3 0 0,6-2 0,-2 2 0,4-3 0,-1 1 0,1-2 0,6 1 0,2 4 0,6-2 0,-5 0 0,0 1 0,11 0 0,16 6 0,-22-8 0,1-3 0,-1-1 0,8-4 0,7 0 0,9 0 0,-14 0 0,0 0 0,-7 0 0,-2 0-659,6 0 1,0 0 658,-1 0 0,-2 0 0,4-3-30,-6 3 1,-4-1 29,-13-3 0,27-1 0,-20-2 0,4 0 0,-8 1 1313,6-1-1313,-12 2 63,29-13-63,-26 10 0,34-14 0,-28 12 0,14-4 0,2-10 0,-20 15 0,28-22 0,-35 22 0,10-9 0,-9 7 0,-5 2 0,3 1 0,-9-1 0,5-2 0,-3-7 0,2 3 0,1-26 0,-3 22 0,1-18 0,-2 19 0,-3 4 0,0-2 0,-5-18 0,-1 7 0,-2-12 0,1 21 0,1 2 0,-2 2 0,-16-26 0,9 17 0,-12-16 0,17 25 0,-7-6 0,6 9 0,-6-8 0,3 7 0,3 1 0,-6 0 0,7 4 0,-3-2 0,4 3 0,2 1 0,-2 1 0,2-1 0,-6 0 0,-1-1 0,-3 1 0,-8-2 0,-1 3 0,-6 0 0,-1 4 0,-6 0 0,-10 0 0,6 0 0,-4 4 0,7-3 0,-1 7 0,0-7 0,-5 3 0,12-4 0,1 0 0,9 2 0,6-1 0,6 1 0,1-2 0,7 0 0,1 0 0,1 0 0</inkml:trace>
  <inkml:trace contextRef="#ctx0" brushRef="#br0" timeOffset="21217">21704 6310 24575,'-27'-14'0,"-14"0"0,17 7 0,-9-3 0,-11-5 0,21 5 0,-14-2 0,6 0 0,13 5 0,-8-2 0,17 5 0,-4 1 0,5-2 0,-5 0 0,2 0 0,1 2 0,-3-2 0,4 5 0,0-2 0,-17-2 0,12 2 0,-16-2 0,20 2 0,-7 2 0,3-2 0,-23-3 0,14 4 0,-21-8 0,18 9 0,-7-8 0,-6 7 0,4-2 0,-11 3 0,5 0-674,4 0 1,-1 0 673,-9 0-63,8 1 1,3 1 62,8 2 0,-10 4 0,18-2 0,-11 2 0,12-2 0,-12 2 1338,5 2-1338,-6 3 0,-1 3 0,-6 2 0,-2 4-417,16-8 0,0 2 417,0 2 0,-1 0 0,1 0 0,0 0 0,2 1 0,1 1 0,-21 14 0,5 4 0,6-6-182,-1 4 182,6-4 0,6-3 0,3 11 0,10-22 0,4 10 0,3 1 0,-1-11 0,2 33 0,0-22 0,2-6 0,3 21 0,0-31 0,8 31 0,-7-31 0,16 31 959,-13-31-959,9 13 0,12 9 0,-12-18-409,12 14 0,4 1 409,4-6 0,-9-2 0,2 0 0,10-1 0,0-2-698,-15-4 0,0-1 698,14 3 0,3 1-1040,2 3 1,-1-2 1039,-15-9 0,0 0 0,19 8 0,1 0 0,-10-6 0,-2-1 0,-6-2 0,-1 0-156,5 0 1,-2-1 155,13 4 0,-12-6 0,0-1-66,21 4 66,-17-4 0,-2-2 0,5 3 0,5-7 0,-12 1 0,0 0 0,21-2 0,-17 0 0,-1 0 0,10-5 0,8 4 0,-11-6 0,2-1-147,-11 2 1,1 0 146,13-3 0,-1-1 0,-16 3 0,-1-1 458,-3 1 1,0 0-459,26-4 160,-27 2 1,0-1-161,5 2 0,0-2 0,2-8 0,-1-1 488,18-4-488,-25 1 0,-4 1 0,-5 3 0,6-5 0,4-22 0,-15 18 0,3 0 0,-1-1 0,-4-11 0,0 5 0,-1-1 0,-2-12 0,0 14 0,0-1 0,-3 3 0,-2 3 0,3-12 0,-2 10 0,-1 0 1668,-2-2-1668,0 6 0,0-25 1239,0 26-1239,-2-19 0,1 26 0,-4 1 521,-5-21-521,3 19 0,-7-14 0,9 24 0,-2 2 0,1-2 0,0 4 0,-2-2 0,-17-8 0,12 8 0,-17-9 0,16 10 0,-4 0 0,-10-2 0,-4-3 0,-16-4-534,9 3 0,0 1 534,7 1 0,3 0 0,-21 0 0,19 0 0,1 0 0,-19-5 0,-6-1 0,24 4 0,1 0 0,-4 2 0,-6-6 0,31 12 0,-11 0 0,4 1 0,-4-1 0,7 4 1068,-20 0-1068,7 0 0,-2 2 0,-3 1 0,2 0 0,1 0 0,-17 3 0,11-1 0,2-1 0,14-3 0,-10 4 0,-1-1 0,3-3 0,-5 4 0,16-5 0</inkml:trace>
  <inkml:trace contextRef="#ctx0" brushRef="#br0" timeOffset="25392">3361 11290 24575,'33'3'0,"4"4"0,-5-6 0,4-1-1895,-8 5 0,3-1 1895,23-3 0,2-1-1114,-17 5 1,0 0 1113,7-2 0,6-1 0,-4 0 0,7 1 0,-1 0-722,-8 1 0,3 0 0,0-1 722,-6-2 0,0-1 0,1 0 0,-2 1 0,6 2 0,-2 2 0,3-2 0,-4-2 0,3-1 0,-1 0 0,0 0 0,5 2 0,-1 0 0,0 0 0,3-2 0,0 0 0,1 0 0,2 0 0,0 0 0,-1 0 0,-1 1 0,-1 1 0,0 1 0,-2-1 0,0 0 0,-1 1 0,-1-1 0,-1 0 0,-2 1-849,6 2 1,-1 0 848,-9-4 0,2-2 0,-2 2 0,6 4 0,0 0-259,-7-4 1,3-1-1,-1 1 259,0 2 0,1 2 0,-3-2 0,4-2 0,-1-1 0,-3 2 0,3 0 0,-3 0 0,8 1 0,-1-1 0,3-1 0,1 0 66,-11 2 1,1 2 0,-4-2-67,-4-2 0,0-1 0,6 3 0,6 2 0,-5-1 0,-2-1 0,0 0 0,8-1 0,5 1 0,-1-1 196,-6 0 0,-1 0 1,0-1-197,1-1 0,0 0 0,0 0 0,-2 0 0,1 0 0,0 0 0,2 0 0,1 0 0,-2 0 0,2 0 0,2 0 0,-8 0 0,4 0 0,-1 0 0,-5 0 0,1 0 0,0 0 0,8 0 0,4 0 0,-4 0 0,-8 0 0,-2 0 0,15 2 0,4 1 0,-14-3 0,1 0 0,-2 1 0,6 2 0,1-1 0,-5-2 0,2 0 0,2 0 0,3 0 0,0 0 0,-2 0 0,-11 0 0,-2 0 0,3 0 0,12 0 0,3 0 0,1 0 0,-1 0 0,1 0 0,-4 0 0,2 0 0,0 0 0,-1 0 0,4 0 0,-7 0 0,-7 0 0,-4 0 647,-3 0 1,-1 0-648,-4 0 0,-2 0 0,12-4 0,13-2 0,-22 1 0,-4-1 0,1 2 0,17 3 284,-6-6 0,4-1-284,3 6 0,2 1-57,-12-4 1,2-2 0,0 3 56,0 2 0,0 3 0,0-2 0,1-2 0,-1-1 0,-1 0 0,7 3 0,-1 1 638,-2-3 0,-3 1-638,4 2 461,3 0-461,-20 0 1977,-6 0-1977,-7 0 2631,-4 0-2631,-2 0 1828,2 0-1828,-4-2 0,1 1 0,-1-1 0,0 2 0,-1 0 0,1 0 0,-1 0 0,1 0 0,-3-6 0,0 0 0,-2-5 0,0-16 0,0-23-817,0 21 0,0-2 817,1-10 0,-2-1 0,-1 6 0,-1 0 0,3 1 0,-1-1 0,-4-5 0,0-1 0,2 2 0,-1 0 0,-1 0 0,-1 0 0,1 5 0,-1 0 0,-2-6 0,0 1 0,-3-15 0,5 14 0,0 1 0,-7-10 0,10 13 0,-1-1 0,-14-14 0,11 14 0,2 1-733,-9-13 733,-1-4 0,5 6 0,0 18 0,2-14 0,2 7 0,-3-6 0,3-10 0,3 29 0,-1-19 1570,2 19-1570,-4-3 797,6-3-797,-5 17 0,4-6 0,-1 3 0,0 10 0,1-10 0,-1 10 0,2-6 0,0 6 0,0 0 0,-2 1 0,2 1 0,-5-1 0,3 2 0,-3-1 0,1 2 0,-3-1 0,-11-6 0,7 5 0,-17-9 0,-14 5 0,14 0 0,0 5 0,-2 0-856,-18-5 856,20 5 0,-2 1-928,-10-2 0,-3 1 928,4 1 0,-2 0 0,-8-1 0,-2 0 0,-1 3 0,2-1 0,13-2 0,-1 1 0,-12 1 0,0 2 0,13-1 0,-1 0 0,-16 0 0,-1 0 0,15 0 0,-1 0 0,-13-3 0,-1 0-1146,6 2 0,1 1 1146,3-3 0,-2 0 0,0 3 0,-3 0 0,5 0 0,7 0 0,1 0 0,-12 0 0,-5 0 0,4 0 0,6 0 0,1 0 0,-4 0 0,-5 0 0,5 0 0,7 0 0,0 0 0,-8 0 0,-6 0 0,5 0-1263,8 0 0,0 0 1263,-12 2 0,-7 0 0,7 0 0,11-1 0,1-1 0,1 2 0,-6 0 0,0-1 0,6 0 0,-1 0 0,-1-2 0,-7 1 0,-9 0 0,0 0 0,8 0 0,2 0 0,2 0 0,-6 2 0,-6 0 0,3-1 0,13 0 0,3-1 0,1 1 0,-7 1 0,0 0 0,3 0 0,-4 0 0,1 0 0,0-2 0,0 0 0,1 1 0,-12 1 0,0 1 0,9-1 0,-2 0 0,2-1 0,-3 0 0,0 0 0,2 2 0,-3 1 0,2 0 0,-4-3 0,-1-1 0,4 4 0,-4 0 0,4 0-1165,-4-4 0,-1 1 1165,13 2 0,-4 3 0,-1-1 0,3-1 0,0-3 0,1-1 0,-2 2 0,0 1 0,-3 3 0,1-1 0,3-2 0,3-2 0,3-1 0,0 1-56,-2 2 0,0 1 0,-4 0 56,1-2 0,-6 1 0,-1-1 0,0 1 0,2 0-583,-3 0 0,1 1 1,1-1-1,-2 1 583,4-1 0,-3 0 0,1-1 0,1 1 0,3-1 0,-7 0 0,4 1 0,0-2 82,1-1 0,-1 0 0,4 0-82,-2 0 0,0 0 0,4 0 0,-3 0 0,0 0 0,2 0 0,0 0 0,3 0 0,-2 0 0,1 0 637,-15 0 0,1 0-637,13 0 0,3 0 0,-16 0 325,10 0 1,2 0-326,-2 0 0,2 0 0,0 0 0,2 0 0,5 0 0,-2 0 0,4 0 0,0 0 0,-13 0 2263,1 0 0,4 0-2263,14 0 2370,-13 0-2370,29 0 1796,1 0-1796,1 0 971,5 2-971,1 3 525,3 0-525,-3 7 0,-2 0 0,-8 25 0,3-8 0,2 0 0,-1 2-454,1 4 0,1 0 454,-8 19-839,7-8 1,1 1 838,3-17 0,0 0 0,-1 16 0,1 0 0,2-13 0,0 0-388,-3 4 0,2 1 388,3-6 0,0-1 0,-3-3 0,0 1 0,3 2 0,0 0 0,-1 0 0,0-1 0,2 14-4,0 9 4,0-20 793,0-8-793,0 0 1679,0-8-1679,0 0 887,3 1-887,-3-6 6,3 10-6,-3-8 0,0 10 0,0-12 0,0 4 0,0-4 0,0-1 0,0 5 0,0-4 0,0 2 0,0 2 0,0-6 0,0 14 0,0-15 0,0 10 0,0-14 0,0 2 0,-2 0 0,1 3 0,-3 0 0,4 7 0,-5-3 0,2 3 0,0-3 0,-2-1 0,4-4 0,-1 0 0,2-2 0,0 0 0,0 0 0,0-2 0,0 3 0,0 3 0,0-1 0,2 1 0,-1-2 0,3-4 0,-1 3 0,-1-1 0,0 1 0,2 0 0,-3-3 0,3 4 0,-2-6 0,-1 3 0,3-5 0,-4 3 0,4-4 0,-3 4 0,3-3 0,-2 1 0,3-2 0,2 0 0,3 2 0,0 1 0,20 4 0,-12-1 0,16 4 0,3 1-1099,-3-1 1099,5 3 0,2 0 0,-9-4 0,-1-1 0,1 2 0,2 1 0,9 1 0,-3-2 0,5 2 0,-16-4 0,-1-2 0,7-5 0,-1 3 0,4-4 0,-23 0 0,15-3 0,-1-2 0,-5 0 1099,6-2-1099,-20 6 0,6-1 0,-6 2 0,3 0 0,-6 0 0,2-2 0,-2 1 0,0-1 0,6 2 0,-7 0 0,4 0 0,-4-2 0,-1 2 0,0-2 0,-3 2 0</inkml:trace>
  <inkml:trace contextRef="#ctx0" brushRef="#br0" timeOffset="28467">8253 12830 24575,'-8'0'0,"12"-2"0,24-4 0,28 3-3069,-18 0 1,6-1-1,2 1 3069,4 0 0,3 0 0,3 1-646,-12 1 0,3-1 0,1 1 1,1-1-1,0 1 646,3-2 0,0 1 0,2-1 0,1 1 0,2-1-179,-8 2 1,2-1-1,1 1 1,1 0 0,2 0-1,0 0 1,2-1 178,-5 1 0,1 1 0,0-1 0,1 0 0,1 0 0,2 0 0,1 0 0,2 0 0,2 0-151,-12 0 1,2 0 0,1 0 0,2 0 0,1 0 0,1-1 0,0 1 0,1 0 0,1 0 0,-1-1 0,1 1 0,-1 0 0,0 0 0,-1 0 0,-1 1 150,-1-1 0,-1 1 0,1-1 0,-1 1 0,0 0 0,0 0 0,0 0 0,0 0 0,0 0 0,1 0 0,-1 0 0,0 0 0,1 0 0,0 0 0,0-1-29,-2 1 1,0 0 0,1-1 0,0 0 0,0 1 0,0-1 0,0 0 0,0 1 0,0-1 0,0 0 0,0 1 0,0-1 0,-1 0 0,0 1 0,0 0 0,0-1 28,4 1 0,0 0 0,0 0 0,0 0 0,-1 0 0,1 0 0,-1 0 0,0 0 0,-1 0 0,0 0 0,0 0 0,-1 0 0,-1 0 0,0 0 0,5 0 0,-1 0 0,-1 0 0,0 0 0,-1 0 0,0 0 0,-1 0 0,0 0 0,1 0 0,-1 0 0,1 0 0,0 0 0,-1 0 0,1 0 0,-1 0 0,0 0 0,1 0 0,-1 0 0,0 0 0,0 0 0,1 0 0,-1 0 0,1 0 0,0 0 0,1 0 0,0 0 0,0 0 0,-1 0 0,0 0 0,-1 0 0,-2 0 0,-1 0 0,-2 0 0,8 0 0,-2 0 0,-3 0 0,-1 0 0,0 0 0,0 0 0,3 0 0,-3 0 0,2 0 0,1 1 0,0-1 0,-1 0 0,-1 0 0,-1 0 0,-2-1 0,3 0 0,-1 0 0,-3 0 0,0 0 0,0 0 0,-1 0 0,8 1 0,-1-1 0,0 1 0,0 0 0,-2 0 0,-5-1 0,0-1 0,-1 1 0,0 0 0,-1-1 131,7 1 1,-1 0 0,-2-1 0,-1 1-132,6-1 0,-2-1 0,-1 1 402,-7 0 0,0-1 1,-3 1-403,6-4 0,-1 1 1007,0 2 1,0 0-1008,-10 0 0,1 0 0,7 0 0,1 0 0,-4 0 0,-2 1 0,-2 1 0,-1 1 0,-1-3 0,-2 1 3708,22 2-3708,-19 0 3756,8 0-3756,-25 0 2843,12 0-2843,-12 0 2017,5 0-2017,-10-3 311,-3 3-311,-7 0 0,-2 8 0,-2 0 0,0 36 0,5-10 0,-2 2 0,0 8 0,2-1-1396,4 5 0,0 1 1396,-5-11 0,0 2 0,1 0 0,4 1 0,1 0 0,-1-1 0,-2 9 0,1 1 0,2-8 0,1 3 0,-1 0 0,-1 2 0,-1 0 0,0-3 0,1 2 0,0-1 0,0-3 0,1 2 0,0 0 0,0-7 0,-1 0 0,0 2 0,2 8 0,0 1 0,0-1 0,-2-8 0,0-3 0,0 2 0,-1 7 0,0 1 0,0-1 0,-2-6 0,0-1 0,0-1 0,0 1 0,0 0 0,1 2 0,3 11 0,1 2 0,-2-6 0,-2-11 0,0 1 0,2 12 0,1 6 0,-1-7-375,-3-17 1,-1-1 374,3 20 0,-2-6 0,-1-21 0,-1-6 0,-4-8 0,-4-2 0,-2 0 2673,-3 0-2673,-17-1 0,-5 2 0,1-3 0,-1 0 115,-20 4-115,14-3 0,-1-1-1333,3 1 0,-1-1 1333,-4-1 0,-4 0 0,0 0-928,5 0 1,1 0 0,-2 0 927,-11 1 0,-3-1 0,1 0-952,6-1 0,1-1 0,-1 0 952,-3 0 0,-2 0 0,0 0-765,-4-2 0,-1-1 1,0 2 764,13 0 0,0 0 0,-1 1 0,0-1 0,-7 0 0,0-1 0,-1 0 0,4 1 0,-2 1 0,4 0 0,-5 0 0,-1-2 0,-4 0 0,-1-1 0,4 2-495,10 0 1,2 0 0,0 1-1,-2 0 495,0-1 0,-3 1 0,-1-1 0,1 1 0,2-1 0,0 1 0,2-1 0,0 1 0,-1 1-300,-6 1 0,-2 1 0,0 0 0,2-1 300,-7-1 0,1 0 0,1 0-178,1 1 1,2 1 0,-4-1 177,5 0 0,-2-1 0,0 0 0,1-1 0,-6 1 0,3-1 0,-2 1 0,14 0 0,0 0 0,-2 0 0,0 1 0,-11-1 0,-3 1 0,1-1 0,6 0 0,10 0 0,3-1 0,-4 0 0,-1-1 0,-5 1 0,-2-1 0,2 0 0,4 0 0,0 1 0,4 0 0,-5 0 0,1-2 0,-4 0 0,-3 0 0,0 0 0,3 1-115,-4 0 1,1 0 0,1 1 0,0-1 114,2 1 0,2-1 0,-2 0 0,-2 1 0,1-1 0,-5 0 0,1 1 0,2 0 0,5-1 0,3 1 0,5 0 0,-5 1 0,-3 0 0,-5 1 0,-2 0 0,1 0 0,7-1 0,2 0 0,6-1 0,-6 2 76,1 1 1,-5 2 0,-1 0-1,1 0 1,5-1-77,1-3 0,4 0 0,-4 0-54,-10 4 1,-5 2 0,-2-1 0,3-1 53,8-4 0,2-1 0,1-1 0,-2 2 0,0 1 0,0 1 0,-1 1 0,-2-2 166,5-2 1,-1 0-1,-1-1 1,-1 0-1,2 0-166,-1 2 0,-1-1 0,1 1 0,0-1 0,2 0 0,-4-1 0,1-1 0,0 0 0,-3 0 85,-1 1 1,-4 0 0,-1 1-1,4-1 1,5 0-86,6 1 0,4 0 0,-4 0-30,-10-2 1,-5 1 0,-2-1 0,3 0 29,10 1 0,2 1 0,0-1 0,-1 0 0,0 1 0,-1-1 0,1 1 0,-2-1 208,-5-1 1,-2 0 0,2 0-1,6 1-208,-8 2 0,3 0-83,-2-3 0,-3 0 1,5 0 82,1 0 0,1 0 257,9 0 0,-2 0 1,2 0-258,-13 0 0,4 0 1066,12 0 0,1 0-1066,-1 0 0,1 0 2694,-14 0-2694,1 0 2792,13 0-2792,19 0 2896,10 0-2896,3 0 1648,-3 0-1648,0 0 685,-6 0-685,-8 0 0,2 0 0,-5 0 0,6 0 0,6 0 0,2-3 0,7 1 0,-1-1 0,2-1 0,-3 2 0,1-3 0,-3 2 0,2-1 0,-2 2 0,4-5 0,-1 0 0,0-13 0,-1 5 0,-4-23 0,5 10 0,-4-18 0,2-1-596,4 12 0,-1 0 596,-2 2 0,0 0-850,2-15 1,0-1 849,-3 1 0,0 1-1171,0-4 1,0-2 1170,2 13 0,0-1 0,0 1 0,1-5 0,-1 0 0,-1-1 0,0 0-626,4 7 0,1 2 626,-2 5 0,-1 0 0,3-13 0,0-1 0,0 12 0,0 1 0,0-9 0,0 0 18,0 10 0,0 1-18,0-25 0,0 9 0,0-6 0,0-3 0,0 17 0,0-1 0,0 3 0,0 1 0,0 5 0,0-1 0,1-4 0,-2-1 0,-1 4 0,-1 0 0,2 0 0,1-1 0,-3-9 0,1 0 0,-1 12 0,1 2 0,1 0 0,0 0 0,-1-5 0,-1 3 1356,3 9-1356,0-29 0,0 16 2363,0 5-2363,0-7 1588,0 25-1588,0-8 1141,5-6-1141,-4 13 0,3-31 0,-4 31 0,0-14 0,0 8 0,0 9 0,2-13 0,-1 17 0,2-4 0,-3 3 0,2 4 0,-2-1 0,2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23:30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23099 1916 24575,'-2'-7'0,"-3"1"0,5 1 0,-4 0 0,1-1 0,-1-2 0,-1 1 0,0-1 0,-8-6 0,6 5 0,-12-8 0,-6 1 0,7 5 0,-8-5 0,-6-2 0,-8 2 0,-3-1-1514,9 2 0,-2-2 1,-3 0 1513,-3 2 0,-4-1 0,-1 1 0,3 0-1420,-1-1 1,2 1 0,-3 0 1419,-3 0 0,-4 0 0,-1 0 0,4 2 0,0-1 0,2 1 0,-2 0 0,6 2 0,-2-1 0,-1 1 0,2-1-929,-7-1 0,1 0 1,0 1 928,0 1 0,0 0 0,-2 0 0,6 0 0,-3-1 0,0 1 0,2 0 0,4 3 0,2 1 0,0 1 0,-2-2 0,-5-1 0,-3-2 0,2 1 0,4 1-447,4 2 1,3 1 0,-1 0 446,-7 0 0,-3 0 0,3 0 0,7 0 0,1 0 0,-3 0-133,2 1 1,-3 0 0,0 0-1,-1 0 133,0 0 0,0 0 0,-1-1 0,0 1 0,-3-1 0,0 0 0,0-1 0,0 1 0,-1 1 0,0-1 0,0 1 0,2 0 0,-5-1 0,3-1 0,-3 0 0,5 1 0,-3-1 0,0 1 0,2 0 72,-7-1 1,2 0-1,-1 1-72,1 1 0,0 0 0,-2 0 0,8-1 0,-1 0 0,0-1 0,2 2 0,-5 0 0,1 0 0,0 0 0,0-1 0,0-1 0,-3 0 0,4 0 0,-2 0 0,0 1 0,5 1 0,5 1 0,3 2 0,-4-1 0,-10-2 0,-8-2 0,1 0 0,6 2 0,10 2 0,4 0 0,-5 0 0,-2 0 0,-6-1 0,-2 0 0,1 0 0,7 0 0,0-1 0,4 1 0,-4 0-177,-2 1 1,-4 1 0,-3-1 0,1 0-1,2 1 177,0-2 0,2 1 0,0 0 0,0-1 0,-1 1 0,0 0 0,-1-1 0,-1 1-231,4 0 1,-3 1 0,1-1 0,2 0 0,3 0 230,-1-1 0,3 0 0,-4 0 0,1 2 0,-5 0 0,-2 1 0,1 0 0,6-1 0,-4-1 0,5-1 0,-5 0 0,1 2 0,-5 1 0,-3 0 0,3 0 0,4-1 0,-2-2 0,4-1 0,-5 1 0,11 1 0,-5 1 0,-2 0 0,-1-1 0,2 1 0,1 0-80,0-1 1,1 1 0,0-1 0,1 0 0,0 0 79,-2 1 0,1-1 0,0 1 0,-2-1 0,0 0-93,2 0 1,-2 0 0,0 0 0,0-1 0,1 1 0,1-1 92,-1 0 0,1-1 0,1 1 0,0 0 0,0 0 0,0 0 0,0 1 0,0 1 0,-1-1 0,-1-1 0,1 0 0,-1 0 0,-2 0 0,1-1 0,1 1 0,1 0-42,-9 0 1,3 1 0,-1-1 0,-2 0 41,9 0 0,-2-1 0,-1 0 0,-1 1 0,0-1 0,2 0 53,-8-1 1,0 1 0,0-1 0,2 0 0,2 1-54,-1 0 0,3 0 0,0-1 0,-2 1 0,2 0 0,-1 0 0,-1 0 0,1-1 0,1 1 0,0 0 0,2 0 0,0 0 0,-4-1 0,9 2 0,-3-1 0,-1 1 0,0-1 0,-1 0 0,1 1 0,-7-2 0,-1 0 0,0 1 0,1-1 0,-1 1 0,7 0 0,1 0 0,-1 0 0,0 1 0,1-1 0,0 1 0,-8-1 0,1 1 0,0 0 0,1 0 0,2-1 0,-1 1 0,2-1 0,0 0 0,-1 0-54,5 1 0,-2 0 1,0 0-1,1 0 0,3 0 54,-1 1 0,3-1 0,-1 1 0,-2-1 39,1-1 0,-3 0 0,0-1 0,-1 1 0,1 0-39,2 2 0,-1 0 0,1 0 0,0 1 0,0-2 0,-10-2 0,0-1 0,0 0 0,0 1 0,10 3 0,0 0 0,0 0 0,0 0 0,0 0 0,-11-1 0,0-2 0,1 1 0,2 1 56,9 0 0,2 1 0,-1 0 0,-1 0-56,-8-1 0,-2 1 0,-1 0 0,3-1 0,6 1 0,2 0 0,0-1 0,-2 1 0,2 0 0,-1 1 0,-1-1 0,-1 0 0,1 1 0,0-1 0,0 0 0,0 0 0,1 0 0,2 1 162,-11-1 1,3 1 0,-2-1-163,4 0 0,-1 0 0,-1 0 0,4 0 0,0 2 0,2 1 0,-1 0 0,-2-2 0,-2 0 0,0 0 0,8 1 0,-1 1 0,0 1 0,2-1 0,-3 0 0,2 0 0,0 0 0,-2 0 0,0-1 0,-1 2 0,-10 0 0,-2 2 0,5-1 0,9-2 0,-2 1 0,5 2 0,-5 2 0,-2 0 0,3 0 0,-5 0 0,2-1 0,0 2 0,-2 0 0,-1 1 0,-1 0 0,5-1 0,-2 1 0,0-1 0,5 0 0,-9 1 0,1-1 0,7 0 0,-3 0 0,0 0 0,-2 1 0,0-1 0,2 0 0,-4 0 0,-3 1 0,6 0 0,-6 2 0,-1-1 0,7 0 0,-6-1 0,1 1 0,3-1 0,-4 2 0,0-1 0,0 1 0,0-1 0,2 0 0,10-3 0,1 0 0,-4 0 0,2 2 0,-6 1 0,-1 0 0,1 0 0,5-1 0,-3 1 0,4-1 0,-3 0 0,3-1 0,-3 0 0,0 1 0,0 0 0,0 2 0,-1 1 0,2 0 0,2-2 0,-2-2 0,4-1 0,-3 1 0,2 2 0,-1 1 0,-1 1 0,0-1 0,-11 2 0,1 0 0,3 0 0,13-2 0,2 0 0,-2 0 325,-11 1 1,-3 1 0,1 0-326,2 1 0,0 0 0,2-1 0,10-3 0,1-1 0,-2 0 0,-9 4 0,-3 2 0,1 0 0,0 2 0,-1 0 0,4-2 0,-6 1 0,1 0 474,7 2 1,-1 1-1,2-2-474,-1-3 0,-1 0 0,0 3 0,-2 2 0,1-1 635,9-5 1,1 0 0,-2 0-636,-13 6 0,-2 0 0,4 0 0,-3 1 0,4-1 0,-3 1 0,-3 0 82,4 0 1,-3 2 0,2-2-83,10-4 0,2-1 0,-1 2 0,-11 5 0,-2 1 0,3-1 0,-1-2 0,4 1 0,2 3 0,-2 1 0,0-2 0,-4 0 0,4 0 0,0 4 0,0 1 0,4-4 0,-3 1 0,5-1 731,3 4 0,4-1-731,3-3 0,2 1 0,0 0 0,1 1 0,-5 7 0,3-1 0,-4 1 0,4 1 0,-2 0 0,-11 4 0,16-9 0,-1 2 0,-2-1 0,1 0 0,5 2 0,0 0 0,-3-1 0,1-1 0,4 5 0,0 0 0,-5 2 0,0-1 0,10-10 0,-1 1 0,-8 12 0,0 2 0,4-8 0,1 1 0,1 1 0,1 2 0,-4 9 0,4 2 0,7-10 0,3 1 0,0-2 0,2 3 0,-4 10 0,2-1 195,3 7-195,-1 0 0,-1 1 0,6-24 0,0 1 0,0 5 0,-2 5 0,2-4 0,2-7 0,1 1 0,-2 7 0,0 5 0,0-5 0,2-7 0,0 1 0,2 8 0,0 6 0,0-5 0,1-6 0,0 0 0,2 6 0,1 5 0,1-6 0,1-8 0,0-1 0,0 15 0,2 1 0,3-5 0,0-3 0,-5-5 0,2 0 0,6 4 0,3 3 0,-1-5 0,-6-8 0,1-1 619,14 14 0,0-1-619,-2 0 0,9-1 0,5 1 587,-15-15 1,1 0-588,11 13 0,4 2 0,-12-15 0,2-1 0,-3 0 0,5 6 0,-1-1 0,-2-4 0,2 1 0,-2-2 0,3 2 0,1 0 0,0 0 0,2 2 0,-1-1-666,8 4 0,0 1 666,-4 0 0,3 2 0,-2-4 0,5-3 0,-1-2 0,1 6 0,3 1 0,-11-13 0,5 2 0,0-1 0,-3-2-548,1 0 1,-2-1-1,5 2 548,-2 0 0,5 3 0,2 0 0,-1-1 0,-5-2 0,2-2 0,-4-3 0,1 1 0,0 1 0,1 0 0,0 1 0,1 0 0,1 1 0,1 0 0,-1 0 0,-2-1 0,1 1 0,-2-1 0,3 1 0,-1-1 0,3 2 0,1 0 0,-1 0 0,-1 0 0,0 2 0,-1-2 0,-1 0 0,5-1 0,-3-1 0,3 1 0,-3-1 0,3 2 0,0 0 0,1-1-561,2 1 0,1 0 0,0-1 1,-2-1 560,3 0 0,-3-2 0,6 2-327,-10-3 0,4 2 0,2 0 0,1 1 0,-3-2 0,-5-1 327,11 3 0,-5-3 0,5 2 0,-8-3 0,5 1 0,4 0 0,-1 0 0,-2 0 0,-6-2-316,-3 0 1,-4-1 0,0 0-1,4 0 316,4 0 0,6 1 0,3 0 0,0 0 0,-3-1 0,-6-2 0,-3 0 0,-6-1 0,1-1 0,4 2-63,3 0 0,4 1 0,3 1 0,0-1 1,-3 0-1,-5-1 63,6 0 0,-5 0 0,5 0 0,-9-1 0,4 1 0,4 0 0,-1 1 0,-3-1 0,-5-2 0,8 2 0,-6-1 0,5 1 0,1-1 0,5 2 0,3 0 0,-1 0 0,-4-1-85,0-1 0,-2 0 1,-1-1-1,0 1 85,2 1 0,-1 0 0,1 1 0,1-2 0,-6 0 0,1-1 0,1-1 0,-1 1 0,-3 0 0,3 0 0,-2 1 0,0-1 0,0 0 0,-1 0 0,1-2 0,0 1 0,2 0 0,-3 1 0,2 0 0,0 0 0,0-1 0,-2 0 0,2-1 0,0-1 0,-2 0 0,1 1 0,0 2 0,-1 0 0,2 1 0,0-2 0,8 1 0,3-2 0,-1 1 0,-3-1 0,-8 1 0,-2-1 0,-1 1 0,1-1 126,0 1 1,-1-1 0,1 1 0,2-1-127,8 1 0,3 0 0,-1-1 0,-6 1 0,-8-1 0,-4 1 0,4-1 0,10 0 0,5 1 0,2 0 0,-2-2 0,-8 0 0,-1-2 0,-1 0 0,1 1 0,-2 0 0,0 2 0,0-1 0,2-1 0,1-1 0,2 0 0,1 0 0,-3-1 0,-5 0 0,-3 1 0,-4-1 0,4 0 0,2 1 0,7-1 0,1 1 0,-2-1 0,-6 0 0,-2 1 0,-5-1 0,4 0 0,4 1 0,5-1 0,2 1 0,-1 0 0,-6 0 0,-1 1 0,-4 0 0,5 0 0,1 1 0,6 0 0,2 0 0,0 1 0,-4-1 0,2 0 0,-3 1 0,0-1 0,1 1 0,2 1 0,-1 0 0,2 0 0,2-1-46,-3 0 1,3-1 0,1 1 0,-3-1 0,-4-1 45,3 1 0,-4-1 0,4 1-23,1 0 0,4 0 0,3 1 0,0-1 0,-3 1 23,-8-2 0,-1 0 0,-1 1 0,0-1 0,0 0 0,0-1 0,0 0 0,0 0 0,1 0 0,1 0 0,-1 0 0,1 1 0,1-1 0,0 0 0,0 0 0,-2 0-95,2-1 1,-2-1 0,-1 1-1,2-1 1,1 1 94,1 0 0,1 0 0,1 1 0,0-1 0,1 1 0,-1-1-12,-1-1 1,1 1 0,-1-1 0,0 0-1,1 0 1,-2 0 11,0 1 0,-2-1 0,1 0 0,0 0 0,-1 0 0,1 0 0,8-1 0,0 0 0,0 0 0,-1 0 0,0 0 0,-2 0 0,-1 0 0,-1 0 0,1 0 0,-1 0 85,-1 0 0,1 0 1,0 0-1,-2 0 1,-2 0-86,-1-2 0,-2 1 0,0-1 0,1 1 0,10 1 0,1-1 0,0 1 0,-2 0 0,-11-1 0,-3-1 0,1 1 0,2-1 53,0 1 1,2 0 0,1 0 0,0 0 0,-1-1-54,9 1 0,0-1 0,-1 0 0,-3 0 0,4-1 0,-3 1 0,3-1 102,-4 2 1,2-1 0,1 1 0,-3-1-103,4 0 0,-1 0 0,0 0 0,-1 2 0,0 0 0,2-1 276,-5-2 1,3 0-1,-1-1 1,-7 2-277,5 1 0,1 0 0,-3 0 0,8 0 0,1-1 0,-3 0-49,-8 1 0,-2-1 0,0 0 0,1 1 49,0 0 0,1 1 0,0 0 0,2 0 0,-2-1 0,2 0 0,0-1 0,-1 1 0,-5-1 0,1 1 0,-5-1 0,5 0 113,0 2 0,4 0 1,3 0-1,-2 0 1,-5-1-114,2-2 0,-4-2 0,4 2 0,-1 1 0,5 1 0,3 0 0,-3-1 0,-4 0 0,4-2 0,-5 0 0,3 0 0,-4 2 0,1 0 0,2 1 0,-1-2 0,0-1 0,0-1 0,0 1 0,-3-1 0,-1 3 0,-2 0 0,4-2 0,0-1 0,5-2 0,1 0 0,-1 0 0,-4 1 0,1 1 0,-3 0 0,1 0 0,-2-1 0,2 0 0,1-1 0,0 1 0,1-1 0,0 1 0,0 0 0,-4-1 0,0 1 0,-4-1 0,3 0 0,14-1 0,4 0 0,-2-2 0,-7-3 0,-1-2 0,-3 1 0,8 3 0,0 0 212,-10-2 0,2-2 0,-1 0-212,-5 2 0,-2-1 0,0 0 0,-2 1 0,1 0 0,0 0 0,11-4 0,3 0 0,-1-1 153,-4 1 0,-1 0 0,-1 2-153,9 1 0,1 1 0,-6 0 0,3-2 0,-2 2 158,-9 4 0,-1 0 0,0 1-158,4-3 0,0 1 0,2-1 0,2 1 0,2-1 0,-3 1 677,5-2 0,-2 1-677,0 0 0,-1-1 0,3-2 0,-5 0 0,2-6 0,-1 3 0,1 1 1513,1 0-1513,-14 4 0,5-3 0,-4 3 0,-7 3 0,0-1 0,10-5 0,4-4 0,-5 1 0,-9 4 0,1 0 88,10-5 1,5-3-1,-3 3-88,-5 4 0,0 0 467,10-4 1,7-3 0,-5 3-468,-4 2 0,0 2 0,-3 1 0,1-1 0,1 1 0,-2-2 0,-1 0 0,-1 1 0,8-1 0,1-1 0,1-2 0,3-3 0,-5 2 0,-7 2 0,-2 0 0,12-5 0,-2 0-145,-17 8 1,0-2 144,16-14 0,-1-1 0,-15 13 0,1 0 0,10-14 0,2-2 0,-1 3 0,-2 1 0,-8 4 0,1-1 0,-3 4 0,2 0 0,-2 0 0,2-3 0,1 0-403,4-1 1,5-2 0,-3 1 402,1-3 0,-1-1 0,-2 4 0,3-3 0,-3 2 0,0-4 0,-3-1 0,-3-3 0,-3-1 268,-3 8 0,0-1-268,0-9 0,-3-1 0,-11 9 0,-1 1 0,3-1 0,-1-2 0,0-13 0,-3 1 0,-4-1 0,3-5 0,-1-1 721,-3 4-721,-1 14 0,0-5 0,0 3 0,1 7 0,0-1 0,0-8 0,-1-4 0,0 4 0,1 8 0,0-1 0,-2-8 0,-1-5 0,0 4 0,0 9 0,0 1 0,-2-12 0,0-2 0,0 1 0,0 2 0,-2 12 0,-1-1 0,-2-6 0,-1-4 0,-1 5 0,0 8 0,-2 1 308,-5-11 0,-3-2-308,-1 6 0,-2 1 0,4 7 0,0-1 0,-6-8 0,0 0 0,-6-6 0,7 13 0,0 0 0,-11-14 0,14 16 0,-1-1 0,-7-5 0,-1 1 0,10 8 0,-1-1 0,-12-10 0,-2-3 0,2 1 0,-1-2 0,7 9 0,-1-1 0,1 0 457,-7-10 0,0 0-457,-3 0 0,2 2 0,14 14 0,1 2 186,-18-17-186,7 1 0,1 1 0,-5-3 0,9 9 0,0 1 1505,-2 7-1505,1-1 1292,6 7-1292,-5-4 0,8 10 0,-8-7 0,-3-1 0,2 3 0,-3 0 0,1 0 0,3-1 0,-11-5 0,5 2 0,-13-6 0,5 3 1281,-6-9-1281,1 4 0,3-4 0,-4 4 0,8 6 1112,-3-4-1112,11 14 0,-6-8 0,14 11 0,-12-2 0,12 3 891,-6 2-891,11 2 138,-2 2-138,6-1 0,-7 3 0,7-1 0,-3 2 0,4 0 0,-1 0 0,-3 0 0,0 3 0,-5 0 0,-15 19 0,19-15 0,-9 12 0</inkml:trace>
  <inkml:trace contextRef="#ctx0" brushRef="#br0" timeOffset="3818">22452 13139 8191,'-9'-5'0,"0"-1"5063,1 6-5063,-11-6 0,-8 5 0,-2-1 0,-3 0 1489,-14-1-1489,-2 3 0,-4-1 77,6-4 1,1 1-78,-2 3 0,-4 0 750,2-2 1,-3-1 0,2 0-751,6 1 0,2 1 0,-3-1-1000,-2 0 1,-3 0 0,-1-1 0,0 1 999,0-1 0,0 1 0,0-1 0,2 1 0,-8 1 0,3-1 0,-3 1 0,4-1 0,-3-1 0,1 1 0,1 1 0,9 1 0,1 1 0,1 0 0,-3-1 0,0 0 0,-1 0 0,-2-1 0,1 1 0,0 0 0,1 1 0,-1 0 0,1 0 0,1 0 0,3 0-637,-15 0 1,3 0 0,-2 0 636,4 0 0,-2 1 0,-1-1 0,4-1 0,-6-1 0,2 0 0,0 0 0,0 2 0,0 0 0,-2-1 0,5-2 0,-2 0 0,0 0 0,2 0 0,-5 0 0,2 0 0,0 1 0,13 0 0,-1 0 0,0 0 0,-2 0 0,-10 0 0,-2-2 0,0 1 0,6 0 0,9 1 0,5 0 0,-5-1 0,-1 0 0,-5-1 0,-2 0 0,2 0 0,4 0 0,-3-1 0,5 1 0,-5-1 0,-1-1 0,-4 0 0,-4-1 0,1 0 0,2 0-275,6 1 0,2 1 0,-1-1 0,1 0 0,0 0 275,0 0 0,0-1 0,0 0 0,0 0 0,-3 0-166,3 0 0,-3 0 0,0 1 0,0-1 0,0 0 0,2 0 166,-2 0 0,1 0 0,0 0 0,1 0 0,0 1 0,0 0 0,1 0 0,0 1 0,-1-1 0,-2 0-29,1 0 0,-2-1 0,0 0 1,-1 1-1,2-1 0,1 1 29,-8-1 0,3 0 0,0 0 0,-4-1-58,10 2 1,-2-1 0,-1 0 0,-1 0 0,0-1 0,2 1 57,1 0 0,0 0 0,1 1 0,-1-1 0,1 0 0,-1 0-28,1 0 0,-1 0 1,0-1-1,1 1 1,-1 1-1,1-1 28,-9-1 0,0 1 0,1 0 0,-1 0 0,2 0 60,0 0 1,1 0 0,0 0-1,1 1 1,2 0-61,-1 0 0,2 1 0,0 0 0,-1 0 0,4 0 0,-1 0 0,-1-1 0,1 1 0,2 0 0,-2 0 0,2-1 0,0 1 0,-3 0 0,0 1 0,-2 0 0,-2-1 0,1 1 0,0 0 0,3 0 0,0 0 0,0 0 0,0 0 0,-1 0 0,-3 1 0,0 0 0,0 1 0,0-1 0,0 1 75,1-1 1,1 0 0,0 0-1,0 1 1,3-1-76,-4 0 0,2-1 0,0 1 0,-1 0 0,4 0 0,-1 0 0,-1 1 0,1-1 0,2 0 0,-4 0 0,2-1 0,0 1 0,-2 0 0,1 1 0,-3 1 0,-1-1 0,1 1 0,0-1 0,1 0 0,0-1 0,1 0 0,-1 1 0,1 0-31,-3 1 1,1 1-1,-1 0 1,1 0-1,3 0 31,0-2 0,3 0 0,0 1 0,-2 0 0,-8 0 0,-2 1 0,0 0 0,2 1 0,8-2 0,2 1 0,0 0 0,-2 1 0,1 0 0,-1 2 0,-2-1 0,0 1 0,1 0 0,-2-2 0,-1 1 0,1-1 0,1 1 0,2 1 18,1 1 0,2 1 0,1 0 0,-2 0-18,0-2 0,-2 1 0,0 0 0,0 0 0,3 0 0,0 2 0,3 1 0,-1 0 0,-2-1 0,-2 0 0,-1 0 0,-1-1 0,-1 1 0,1 0 0,-1 1 0,1 0 0,-1 0 0,2-1 0,2 0 0,0 0 0,4-1 0,-1 0 0,-2 0 75,0-1 1,-3 0 0,0 0 0,0-1 0,3 1-76,0 1 0,2 0 0,0 0 0,-2-1-1,-1 0 0,-3-1 1,0 0-1,-1-1 1,1 1 0,1 0 0,0 0 0,0 0 0,1 0 0,2-1 0,-2 0 0,3-1 0,0 0 0,-2 1 0,-8-1 0,-3 1 0,1 0 0,1-1 0,9-1 0,1 1 0,1-1 0,-1 0 0,0 1 0,1 1 0,-2-1 0,0 1 0,-8 1 0,-3 0 0,1 0 0,1 0 0,7 0 0,2-2 0,-1 2 0,1-1 0,-1 3 0,1 0 0,-1 0 0,-2 0 69,-1-1 0,-2 0 0,-1 0 0,2-1 0,5 1-69,-1 1 0,4 0 0,-4-1 0,-1 0 0,-5 0 0,-2 0 0,1 0 0,7 0 0,3 0 0,4 0 0,-4 0 0,-1-1 0,-6 0 0,-1-1 0,2 1 0,5 0 94,1 1 1,4 0-1,-3 0-94,-10 0 0,-6-1 0,-1 1 0,3-2 0,11 0 0,1 0 0,0-1 0,1 1 0,-13 2 0,0 0 0,-2-1 0,4 0 0,-3-2 0,1 1 0,7 0 0,-7 1 0,3 0 209,3-1 0,-2 0 0,-1 0-209,3 2 0,0 1 0,3-2 0,-3-1 0,-1-1 0,7 4 0,-6 2 0,0 0 0,8-2 0,-1-1 0,2 0 540,-10 3 1,-6 2 0,7-1-541,16-2 0,2 0 0,-21 2 0,-3 1 0,6 2 0,1 1 0,6-3 0,0 1 0,-9 2 0,-1 0 0,11-2 0,-1 0 0,3-1 0,-1 0 0,-1 1 0,4-2 0,-2-1 0,-1 3 0,1 1 0,0 1 0,3-1 0,0-2 0,-1 1 0,2 3 0,-2 1 0,2-1 0,1-2 0,0 1 0,1 2 0,-2 2 0,0-1 0,-7 1 0,-1 0 0,7-2 0,-2 1 0,2-1 0,-3 3 0,2-2 0,-3-3 0,-3 0 0,3 2 0,-3 3 0,1-1 0,-5 0 0,0 0 0,4 0 0,-2 1 0,3-1 0,2 1 0,2 0 0,-7 0 0,1 0 0,6 0 0,-2 0 0,-2 0 0,-4 2 0,3 0 0,1 3 0,1 0 0,2-5 0,-1 1 0,4 1 0,4 5 0,4 0 1226,-3-4 0,0 0-1226,3 7 0,1 1 0,-5-3 0,0 0 0,3 0 0,-2 1 317,-1 1 1,-3 2-1,3-2-317,2-2 0,-1 0 0,-12 12 0,3 0 2353,2 1-2353,5 0 0,1 5 0,1-4 0,6 8 0,-6-4 0,16 5 0,-2-1 313,6-3 0,2 1-313,6-13 0,0 0 0,-7 15 0,0 3 0,4 6 0,1-2 0,3-13 0,-1 0 0,-2-2 0,0 2 0,1-2 0,4 4 0,1-1 0,-3 0 0,1 2 0,1 0 0,2 2 0,-1-1-571,0 6 0,0 1 571,1-10 0,1 2 0,0-2 0,0 5 0,2-3 0,3-2 0,3 3 0,0 2 0,1 4 0,-1-1-276,-1-12 1,0-1 0,1 1 275,3 14 0,2 2 0,-1-3 0,2 4 0,-1-2-664,-3-14 0,0-1 0,1 1 664,0-2 0,1-1 0,0 1 0,0 1 0,-1 0 0,4 2 0,2-2 0,4 3 0,0-1 0,-1-2 0,-1 0 0,-1-3 0,2 1 0,0 0 0,2 1 0,1 0 0,-3-4 0,8 10 0,-2-4-250,1-2 1,0 1 249,-1 2 0,2 0 237,1-5 0,0 0-237,-2 1 0,1 2 0,4 0 0,1 0 0,-3-3 0,0 0-25,-6-8 0,2 1 0,2 1 25,0 0 0,3 2 0,0 0 0,-1-2-198,1 0 1,0-2-1,3 2 198,-3-3 0,5 4 0,1 0 0,0-2 0,-3-2-454,9 3 0,-1-4 0,2 2 454,0-1 0,3 1 0,1 0 0,-2-1-426,-3-3 1,0-1 0,0-1 0,1 0 425,3 1 0,1 0 0,0-1 0,1 1-201,-8-4 0,0 0 1,0-1-1,1 1 0,1-2 201,2 1 0,1-2 0,0 0 0,1 0 0,-1 1-142,4 1 0,0 2 1,0-1-1,-1-1 0,-2-1 142,1-1 0,-3-1 0,0-1 0,3 1-74,-4 0 1,2 0 0,1 1 0,-1 0 0,-2-2 73,3 1 0,-2-1 0,0 1 0,2 0-62,1 0 1,2 1 0,1 0 0,0 1 0,1-1 61,-7-3 0,0 0 0,0-1 0,0 1 0,1 0 0,0-1 0,1 2 0,-1 0 0,1 1 0,0-1 0,1-1 0,-1-1 0,1 0 0,0-2 0,0 0 0,0 0 0,0-1 0,1-1 21,-1 1 1,1-2-1,0 0 1,-1 0 0,-1-1-1,-1-1-21,10 1 0,-4-1 0,1-1 0,-17-1-19</inkml:trace>
  <inkml:trace contextRef="#ctx0" brushRef="#br0" timeOffset="3818">12342 19049 8490,'35'-2'0,"17"-1"0,1 0 0,-3-1 0,5 2 0,-3 0 0,4-2 0,-12-1 0,2-1 0,2-1 0,-1-1 0,-1 2 0,3 0 0,-2 1 0,1 0 0,2-1 0,-2 0 0,3-1 0,1 0 0,0 0 0,-1 0 0,-1 2 0,0-1 0,-1 1 0,0-1 0,0 1 0,-2-1 0,1 1 0,-1-1 0,-2 1 0,-1 0 225,13-2 1,-2 0-1,1 0-225,-6 2 0,1 0 0,1 0 0,-3 1 0,7-1 0,-1 1 0,2 0 32,-11 2 1,2 1-1,2-1 1,-2 1-1,-2 0-32,0-1 0,-2 0 0,0 1 0,2 0 0,1 0 0,3 1 0,1 0 0,-1 1 0,-3-1 12,1 0 1,-1 0-1,-1 0 1,0 0-13,1 0 0,0 0 0,1 0 0,2 0 0,-4 0 0,2 0 0,1 0 0,-1 0 0,-1 0 0,3 0 0,-2 0 0,-1 0 0,1 0 0,0 0 0,0-1 0,0 1 0,2 1 0,-1 0 0,2 0 0,1 0 0,-1 1 0,-2-1 0,1-1 0,-2 0 0,0 1 0,1-1 0,2 2 0,0-1 0,1 1 0,1-1 31,-4 0 1,0-1 0,2 0-1,-1 0 1,-2-1-32,3 1 0,-1 0 0,-1 0 0,1 0 0,0 0 0,-1 0 0,1 0 0,2 0-145,-4 0 0,2 0 0,0 0 0,0 0 0,-2 0 145,4 0 0,-2 0 0,-1 0 0,1 0 0,-2 1 0,-1-1 0,1 0 0,2-1-30,-3 1 1,1-2 0,1 1 0,-1-1 0,-2 1 29,2 1 0,-2 0 0,-1 0 0,1-1-35,0-1 1,0-2 0,0 1 0,1 0 34,9 1 0,1 1 0,0 0 0,-2-2 133,-10-1 1,-1-1-1,0 0 1,-1 0-134,1 1 0,0 1 0,0 0 0,1-2 0,7 0 0,2-1 0,-1-1 0,-1 0 81,5-2 0,-1 0 0,-1 1-81,-4 0 0,0 2 0,1-2 0,-3 0 0,2-2 0,1 0 0,-3 1 0,6-1 0,-2 2 0,0-2 0,-11 2 0,0 0 0,0-1 0,2 1 0,9-2 0,2 0 0,-1 1 0,-5-1 345,-10 1 1,-4 1-1,4-1-345,8 0 0,5-1 0,-1 0 0,-5 1 546,3-3 1,0-1-547,-6 4 0,5-1 0,-1 0 0,-5 1 0,4-3 0,-2 0 0,8-2 0,5-2 0,-6 3 579,-10 3 1,-2 0-580,12-7 0,1 0 0,1 5 0,-2 0 898,-16 1 0,3-1-898,12-2 0,6-1 0,-4 1 0,-7 1 0,0 0 0,-3 2 0,4-2 0,0 1 0,2-3 0,0 1 0,-3 0 0,4 0 0,0 0 0,-6 0 0,2-3 0,0 1 0,-4 1 0,-1 1 0,-2 0 0,3-1 0,-1-1 0,-3 1 0,2-1 0,-5 1 910,-5 3 1,-2-1-911,8-8 0,0-1 0,-4 0 0,-2 0 0,-3 3 0,-1 0 0,1-2 0,-3-1 0,8-11 2348,-6 7-2348,-5 1 0,-2 2 0,-1 8 0,7-9 0,2-2 0,0 4 428,8-7 1,2-2-429,1 0 0,0-6 0,0 1 0,5 1 536,-10-3 1,-1-1-537,5 0 0,-10 1 0,-2-1 0,1-2 0,-12 12 0,1-3 0,1-2 0,-1 0 0,-5 7 0,0-1 0,7-7 0,3-5 0,-2 5 0,-3 9 0,0 0 0,15-20 0,5 0 0,-3 16 0,2 2 0,6-5 0,1 1 0,-10 9 0,0 1 0,9-5 0,-3 1 0,4-4 308,-8 8 0,-1 0-308,0-4 0,3-4 250,-24 17-250,11-19 973,-7 3-973,0 1 0,10-23 895,-12 22-895,6-5 0,0 0 0,4-7 0,-7 14 0,1-1 0,2-1 0,-1 1 0,3-10 0,-1 0 0,-1 1 0,-4 6 0,-6-2 0,-1 2 408,-2 12-408,-5-18 0,2 10 0,-2-1 0,0-5 0,-2 4 0,-1 0 0,2-3 0,-5-21 0,3 22 0,-9-22 0,4 20 0,-9-18 0,10 26 0,-13-14 0,9 3 0,0 11 0,-2-3-188,-2-3 0,-2 0 188,0 0 0,-1 0-961,-8-13 0,-1 1 961,5 11 0,1 2 0,5 5 0,1 0-648,-5-6 0,-1 0 648,2 2 0,1-1 0,-1-3 0,-2-3 0,-4-5 0,-3-5 0,3 6 0,6 10 0,1 2 0,-7-10 0,-3-4 0,5 8 0,-1 2 0,-2 1 0,1 1 0,3 3 0,-5-7 0,0 0 0,4 6 0,-4-7 0,-2-2 0,-3-9 0,13 23 0,0 0 241,-13-19-241,-1-1 0,5 12 59,-2-10 0,-2-1-59,-4 8 0,12 2 0,-2-1 0,-3 8 0,0 1 0,-10-14 316,10 12 0,-1 0-316,-8-4 0,6 6 0,0 1 0,-4-2 0,10 8 0,0 1 0,-12-5 0,16 8 0,-16-5 898,20 7-898,1 1 0,-23-16 1844,11 12-1844,-13-12 806,18 16-806,7 1 0,-1 0 0,-26-4 0,19 6 0,-16-4 0,25 6 0,6 4 0,-3-4 0,4 5 0,-1-2 0,-3-1 0,3 3 0,-3-3 0,0 0 0,3 3 0,-6-3 0,2 1 0,-4 1 0,4-4 0,-2 5 0,6-2 0,-7 2 0,3 0 0,-3 0 0,-5 0 0,7-2 0,-2 1 0,8-1 0,-1 2 0,1 0 0,2 0 0,0 0 0,3 0 0,-5 0 0,5 0 0,-2 0 0</inkml:trace>
  <inkml:trace contextRef="#ctx0" brushRef="#br0" timeOffset="8209">11713 6124 8263,'-5'2'0,"1"1"5071,8 0-5071,18-1 0,15-2 0,13 0 414,-4-3 1,3 0-415,-11 0 0,2-1 0,3-1 0,4-2 0,-3 1 0,2 0 0,0-1 0,8-4 0,-3 0 737,-21 5 1,-2 0-738,24-8 5642,-26 7-5642,-5 2 0,-10 1 0,-3 3 2476,-3-1-2476,2 2 204,-3 0 1,-1 0 0,-1 0 0</inkml:trace>
  <inkml:trace contextRef="#ctx0" brushRef="#br0" timeOffset="8593">12228 6088 24575,'2'9'0,"1"0"0,-1 18 0,5 17-1530,-4-13 1,0 2 1529,3 12 0,0 2 0,-1-3 0,1 0 0,0-4 0,-1 0 0,1 11 0,0 0-1043,2-9 1,0-1 1042,1 10 0,0 0 0,0-6 0,0-5 1150,5 9-1150,-9-17 0,-1-30 0,-3-16 1389,4-3-1389,-2-7 651,0 10 0,0 5 0,-3 5 1</inkml:trace>
  <inkml:trace contextRef="#ctx0" brushRef="#br0" timeOffset="9026">12780 6401 24575,'-18'17'0,"-6"4"0,-10 17-1351,14-16 1,0 0 1350,0 1 0,0 0 0,-2 4 0,2-1 240,-9 11-240,-3 5 586,16-16-586,-4 3 0,10-11 0,2-6 1363,5-7-1363,-1 2 0,4-5 0,-2 1 0</inkml:trace>
  <inkml:trace contextRef="#ctx0" brushRef="#br0" timeOffset="9375">12447 6518 24575,'9'0'0,"2"2"0,6 6 0,-1 1 0,6 6 0,2 3 0,12 6-1245,-8-2 1,3 3 1244,1 0 0,0-1 0,-7-4 0,0 0 94,2 3 1,-2 0-95,12 9 0,-11-6 0,-2-2 0,-10-10 0,-10-14 0,-4-3 0,-4-16 1856,-3-4-1856,-3-3 0,6 10 0,-2 8 0</inkml:trace>
  <inkml:trace contextRef="#ctx0" brushRef="#br0" timeOffset="10492">11790 13020 24575,'7'7'0,"1"28"0,3 19-2300,-5-7 1,-1 4 2299,-1-4 0,-1 3-700,0-6 1,2 3 0,-2-2 699,-2 8 0,-1 1 0,2-12 0,0 2 0,0-3-58,-2 1 1,0-3 57,-2 7 0,-1-2-97,0-14 1,0-2 96,-3 20 0,-1-10 0,6-23 1827,-3 3-1827,4-16 2832,0-2-2832,0-11 2057,-4-14-2057,-1-3 0,0-18 0,-3 5 0,7 15 0,-3 4 0</inkml:trace>
  <inkml:trace contextRef="#ctx0" brushRef="#br0" timeOffset="11143">11654 13081 24575,'4'-12'0,"1"-1"0,15 0 0,8-3 0,20 2 0,-12 1-575,-5 7 0,3 2 575,17 0 0,-19 1 0,0 1 0,12 2 281,-17 0-281,-20 4 0,1 1 0,-3 4 0,3 4 0,-2 15 869,-2-8-869,0 25 0,-9 2-433,3-18 1,-2 0 432,-2 3 0,-2-1 0,-2 0 0,-1-1 0,-1-1 0,-2-2 0,-3 0 0,0-2 0,-1 1 0,0-3 0,-7 2-357,-16 12 357,10-16 0,-12 8 0,10-12 0,14-9 0,13-5 0,9-3 849,14 4-849,19 6 0,0-1 0,2-1 0,3 0-716,-10-3 0,0 0 716,13 1 0,3-1 0,0 1 0,-2 0 0,-11-1 0,0 0 0,5 1 0,-3-1 0,-6 0 0,-3-1 0,-22-2 0,-1 1 0,-2 2 0,-2-1 0,2-1 0,-2-1 0</inkml:trace>
  <inkml:trace contextRef="#ctx0" brushRef="#br0" timeOffset="11568">12813 13283 24575,'-8'13'0,"-9"21"0,-6 8-1837,5-5 1,-2 2 1836,0-1 0,0-1 0,-3 6 0,-1 1 0,1-3 0,0 0 0,2-1 0,1 0 0,-3-2 0,1-2 0,-3 14 335,8-24 1,0-3-336,6-3 707,-5 6-707,13-14 0,-2-2 0,5-5 0,-2-5 0,2 0 0</inkml:trace>
  <inkml:trace contextRef="#ctx0" brushRef="#br0" timeOffset="12050">12425 13414 12903,'7'-3'0,"13"14"2488,18 12-2488,-14-3 0,1 2 0,8 6 0,1 1 0,1 6 0,0 1-190,4 2 0,0 2 190,1-1 0,-2 0 0,-6-8 0,-2 0 845,-4-1 0,-4-3-845,3-1 2960,-9 4-2960,-9-22 1407,-4 2-1407,3-5 3235,-3-3-3235,1 2 0,-2-3 0,-2 1 0</inkml:trace>
  <inkml:trace contextRef="#ctx0" brushRef="#br0" timeOffset="99684">23271 5959 24575,'5'7'0,"10"15"0,3 1 0,0 4 0,1 3-1337,0 1 0,0 1 1337,-1 3 0,0 3-998,5 11 0,-1 0 998,-8-14 0,0 0 0,0 3 0,1 3 0,-2-3 0,2 1 0,-2-2 37,0 9 1,-2 0-38,-3-10 0,0-2 0,-3-6 0,0 0 0,0 6 0,0 0-53,1 10 53,-1 9 0,-5-27 1147,0-6-1147,0-7 2244,0-4-2244,0 0 1188,-2 0-1188,1-5 0,-1-3 0,2-6 0</inkml:trace>
  <inkml:trace contextRef="#ctx0" brushRef="#br0" timeOffset="100333">23367 6879 24575,'9'0'0,"-2"2"0,27 9 0,-17-1 0,13 6 0,0 0 0,-10-2 0,4 5 0,-1 0 0,-12-6 0,20 33 0,-21-31 0,7 21 0,-8-8 0,-3-11 0,-2 7 0,-2-18 0,0-7 0,3-13 0,1-8 0,2-11 0,9-6 0,-1-2-570,11-7 570,-2 0 0,3 5 0,-5 3 0,-6 15 0,-5 6 0,-9 11 0,3 4 0,-6 2 0,2 2 0</inkml:trace>
  <inkml:trace contextRef="#ctx0" brushRef="#br0" timeOffset="101784">23919 12562 24575,'7'43'0,"2"6"0,-6-11 0,0 2-1673,0-1 1,-1 0 1672,-2 10 0,0 1 0,0-9 0,0 1 0,-2 10 0,-2 1-1182,0-10 1,-3 1 1181,-2-5 0,-2 3 0,0-3 0,-1 2 0,-1-2 0,-1-1 0,-2 3 0,0-4 0,2-3 0,0-2-45,-4 2 1,-1-1 44,-3 3 0,1-3-694,-11 8 694,14-17 0,1 1 0,-16 18 1304,15-14-1304,-7 3 2580,16-14-2580,-1-4 1638,4 2-1638,-3-6 969,3 7-969,-3-7 0,3 3 0,-4 0 0,5-3 0,-3 3 0,6-6 0,-2 1 0,3-9 0,-1 2 0,0-7 0,1 3 0,-1 1 0</inkml:trace>
  <inkml:trace contextRef="#ctx0" brushRef="#br0" timeOffset="102934">23646 13519 24575,'3'10'0,"-1"15"0,-2 10 0,-4 6 0,-1 5 0,-4-5 0,1-7 0,-2-3 0,1-14 0,0 1 0,1-7 0,5 2 0,-3-6 0,5 2 0,-6 4 0,4-5 0,0 8 0,1-8 0,0 3 0,1-5 0,-3 1 0,2 0 0,-1 0 0,-1 2 0,2-4 0,-3 4 0,2-4 0,3-1 0,3-2 0,3-2 0,12 0 0,4 0 0,24 0 0,-3 0 0,11 4 0,-6-3 0,0 8 0,-14-8 0,3 3 0,-17-4 0,4 0 0,-13 0 0,2 0 0,-8 0 0,3 0 0,-2 0 0,2 0 0,-3 0 0,4 0 0,-4 0 0,2 0 0,-3 0 0,-6-2 0,-1 0 0</inkml:trace>
  <inkml:trace contextRef="#ctx0" brushRef="#br0" timeOffset="139541">17899 9029 24575,'13'3'0,"0"2"0,28 30-2319,-21-14 0,1 1 2319,13 14 0,1 4 0,-1 4 0,-2 1 0,-1-3 0,-1 2 0,-9-11 0,-1 2 0,-2-3 0,3 6 0,-2-1-42,2 5 0,-3-1 42,-7-11 0,0-2 0,4 3 0,-1-1 0,-2 4 1067,4-6-1067,-8-20 0,-2-4 0,12-11 0,1-6 0,7-14 0,4-6-86,-4 3 1,1-1 85,-1 0 0,3-2 0,1-1-1577,7-7 0,1-2 0,1 1 1577,-4 6 0,1 0 0,0 0 0,-4 2 0,1-1 0,0 0 0,0 2-589,3-2 1,0 1 0,-2 2 588,-4 2 0,-1 1 0,0 2 0,10-7 0,-3 3 0,-14 9 0,-3 4 0,5-4 0,-20 19 377,-4 6 1,0 0-1,0 1 1</inkml:trace>
  <inkml:trace contextRef="#ctx0" brushRef="#br0" timeOffset="140183">18522 9126 24575,'14'28'0,"-1"0"0,3 4 0,0 0 0,-2 3 0,0 1-3285,6 13 1,0 1 3284,-2-9 0,0 1 0,-4-5 0,0 2 0,-1-3 256,2-1 0,-2-2-256,-1 8 0,-1 0 0,-4-12 0,0-2 0,1 12 1321,-1-6-1321,-3-30 0,25-36 0,-1-8-1367,4 2 1,5-4 1366,-1 1 0,2 0 0,-9 13 0,2 0 0,2 0 0,5-5 0,3 0 0,0 1 0,-3 2 0,1 1 0,1 0 0,0 2 0,1 0 0,-1 1 0,-2 0 0,0 0 0,-2 1 0,7-5 0,-2 2 0,-6 2 0,-2 2 2775,9-8-2775,-21 17 1138,-11 10-1138,-6 6 0,1 2 0,-2 1 0,-1-1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26:58.6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20079 2542 24575,'8'15'0,"1"1"0,10 15 0,-5-7 0,1 2-1604,4 6 0,0 2 1604,5 6 0,-1 2-899,0 1 0,1 1 899,2 4 0,1 0 0,1 1 0,-1-1 0,-4-7 0,1-1 0,2 2 0,-3-6 1123,-1-3-1123,4 6 0,-20-31 0,1 2 1476,-7-6-1476,4-1 2407,-1 1-2407,1-4 0,1 5 0,2-3 0,-2 3 0,1-3 0,1 2 0,-2-3 0,3-1 0,-2-3 0,15-17 0,10-11 0,3-3-1862,-1 2 0,6-2 1862,-10 12 0,2 0 0,1-2 0,2-2 0,0-2 0,4-1 0,1 1 0,4-2 0,0 0 0,-2 2-1436,2 0 0,-1 1 0,1 0 1436,-2 1 0,3-1 0,-1 0 0,-1 3 0,5-2 0,-2 3 0,0 0-613,-1 1 0,1 1 0,-2 1 613,-8 3 0,0 1 0,-2 0-160,11-4 1,-3 1 159,4-1 0,-16 5 0,-25 13 0</inkml:trace>
  <inkml:trace contextRef="#ctx0" brushRef="#br0" timeOffset="665">20792 2757 24575,'11'54'0,"1"0"0,-4-16 0,2 2-2275,4 12 0,0 0 2275,-7-10 0,0 1 0,2-4 0,1 3 0,0-3 0,-1 10 0,0-2 0,1-7 0,2-1 428,-1 1 0,-1-5-428,4 1 856,-2 2-856,-7-27 0,0 0 0,0-9 2361,-2-2-2361,17-24 0,10-8-1228,-5 3 1,5-3 1227,2 6 0,4-1 0,0 0-1421,-5 2 1,1 0 0,3-1 1420,6-1 0,6-2 0,0 1 0,-2 2-1168,3 0 1,-1 1 0,2 0 1167,-2 1 0,3-1 0,1 0 0,-1 2 0,-6 3 0,-1 1 0,0 1 0,0 1 0,2-1 0,0 1 0,0 0 0,0 1 0,-2 0 0,-1 1 0,1 1 0,0 0 0,1 2 0,1 0 0,-1 1 0,-2 1 0,-1 0 0,-3 2 0,0 0 0,17-3 0,-7 3 0,-8 3 0,-24 7 1635,-8 3-1635,-8 0 3662,0 4-3662,0-4 5398,0 1-5398,0-1 0,0 1 0,0-3 0,0 2 0</inkml:trace>
  <inkml:trace contextRef="#ctx0" brushRef="#br0" timeOffset="2390">17118 4470 24575,'-10'0'0,"8"3"0,9-3 0,26 7 0,3-6 0,9 1 0,5 0-2303,-9 1 1,3 0 2302,7-3 0,6 0 0,-2 1-989,-6 2 1,-1 2 0,1-2 988,-3-2 0,2-1 0,1 0 0,-1 1 0,-4 0 0,0 0 0,0 1 0,2 0 0,0-1 0,3 0 0,1 0 0,-1 0 0,-3 0 0,2 1 0,-2-1 0,0 1 0,0 0 0,3 0 0,2-1 0,-2 1 0,-2 0 0,1 2 0,-3 0 0,-4-1-466,2-2 0,-3 0 466,0 1 0,-3 1-33,15-3 33,-17 0 0,-3 0 2514,-13-2-2514,-7 2 4490,-7-3-4490,2 3 1474,-3 0-1474,1-2 57,-1 2-57,1-2 0,-3 2 0,0 0 0</inkml:trace>
  <inkml:trace contextRef="#ctx0" brushRef="#br0" timeOffset="21190">14846 10174 24575,'4'-2'0,"3"0"0,-2 2 0,7 0 0,0 2 0,2-1 0,5 12 0,-8-8 0,18 24 0,-4-6 0,2 6 0,9 13 0,-23-21 0,19 26 0,-24-27 0,14 25 0,-15-28 0,5 20 0,-7-26 0,1 7 0,0 1 0,-1-11 0,2 11 0,-1-12 0,-3 0 0,5 2 0,-5-6 0,4 3 0,-3-6 0,1 2 0,0-2 0,-1 0 0,1 0 0,-1 0 0,1 0 0,-1-2 0,3 0 0,16-31 0,3 7 0,-3-2 0,2-3-1461,2 4 0,1 0 1461,9-11 0,3-2 0,-12 13 0,1 1 0,1-2 0,3-5 0,1-1 0,0 1 0,-1 5 0,0 0 0,0 1 0,0 0 0,0 0 0,0 1 0,11-6 0,-3 4 0,-11 9 0,-2 1 0,7-5 0,-24 17 0,-6 6 0,-3 3 0,-2 1 0,-2 1 0,1-3 0,-1 0 0</inkml:trace>
  <inkml:trace contextRef="#ctx0" brushRef="#br0" timeOffset="22059">15285 10184 24575,'15'19'0,"-1"9"0,13 15 0,-2 5-1443,3 0 1443,1-1 0,-1 1 0,-3 0 0,-5-14 470,-8-3-470,-4-17 238,-5 2-238,3 5 0,-5-6 0,2 15 735,-1-18-735,-1 11 0,1-13 0,-2 3 0,0-4 0,2-4 0,0-1 0,3-8 0,0-5 0,5-2 0,-3-2 0,14-10 0,7-4 0,-4-3-699,6 4 0,2 0 699,0-3 0,1 4 0,8-5 0,0 3 0,4-2 0,1 0-1054,-1 1 0,3-1 0,-4 3 1054,-1 1 0,-3 2 0,-5 4 0,-2 2-317,-2 6 0,-2 2 317,10-4 0,1 4 0,0 1 0,-9 3 0,-2 2 0,-1 1 0,-7 2 0,10 0 1120,0 0-1120,-14 0 3258,9 2-3258,-16-1 816,-3 1-816,-3 0 0,-2 0 0,-2 3 0,0 0 0,-2 1 0,2-3 0,-2 1 0</inkml:trace>
  <inkml:trace contextRef="#ctx0" brushRef="#br0" timeOffset="174920">8578 7304 24575,'-10'-10'0,"-6"-2"0,6 3 0,-1 1 0,-19-11 0,19 12 0,-33-19 0,31 19 0,-12-7 0,-1 0 0,8 6 0,-17-9 0,-2-1-1809,5 6 1809,-17-6 0,-3-2 0,3 4 0,9 3 0,-2-1 0,0 0 0,2 0 0,12 4 0,0-1 0,-9 1 0,-1-2 0,0-4 0,3 1-969,-6 2 969,5 1 0,-1-2 0,6 3 0,0 1 0,-21-2 0,18 3 0,-1 1 0,-2 3 0,0 1 0,-18 2 0,21 0 0,0-1 0,-12-1 0,9 3 0,-1 1 0,-18-5 0,11 5 0,1 0 0,-5 0 0,20 0 0,-3 0 0,-19 3 0,-2 0-740,16 0 0,-1 0 740,-17 3 0,0 0 0,20-1 0,0 1 0,-13 1 0,-3 1 0,12 0 0,-1 1 0,0-1 0,-14 1 0,0 0 0,0 5 0,5 0 0,19-6 0,3-1 0,-27 9-993,13 0 993,5-2 0,-1 0 0,-11 7 0,10-3 0,1 0 0,-11 2 0,1 8 0,20-15 0,-1-1 0,0 1 0,0 0 1459,-15 8-1459,-4 3 0,28-11 913,-13 18-913,19-17 1606,-6 11-1606,12 3 1252,-2-8-1252,0 18 21,2-12-21,3 7 0,0-1 0,4 7 0,0 2 0,4 7 0,-1-17 0,10 12 0,0-12 0,10 16 0,-3 1 0,-1-17-580,-5-5 1,2 0 579,16 4 0,1 9 0,-6-17 0,1-4-674,2-1 674,0 1 0,1 0 0,5 0 0,-4-3 0,2 0-556,-1-3 0,-1-2 556,-3 1 0,1-1 0,3-2 0,1-1 0,3-1 0,0-1 0,-9 0 0,1-1 0,9-1 0,6-1 0,-4 0-1251,-8 0 0,0 0 1251,14-1 0,6-2 0,-5 1 0,-6 0 0,-1 0 0,-2 0 0,3 1 0,-1-2 0,1-1 0,-1 0 0,-2 0 0,3 2 0,-1-1 0,15-4 0,1-1 0,-3 3 0,-3-1 0,-16 0 0,-1-2-392,17 1 0,1-1 392,-4-3 0,-3 1 0,-12 2 0,0 0-382,16-2 0,-1-1 382,-19 4 0,0 0 0,23-3 0,2-1 0,-14 0 0,1 0 0,-1 3 0,3 0 0,-4-1 0,2-1 0,0 0-368,5 0 0,4-1 0,-4 2 368,1-1 0,0 1 0,-2 0 0,2-2 0,-3 1 0,-3 0 0,-2 0 0,-4 2 0,3 0 0,1-1 0,3-1 0,-3 0 0,0 0 0,-1-1 586,16 1 1,-3-2-587,-21 0 0,-3 1 0,28-2 1377,-18-4-1377,2 4 1417,-23-2-1417,-1 2 2586,-2-4-2586,-4 2 1241,2-1-1241,-4-3 305,-1 7-305,0-7 0,-4 4 0,1-5 0,-2 6 0,0-4 0,0-2 0,-3-2 0,1 0 0,-9-4 0,-5 0 0,-12-12 0,4 9 0,-1 7 0,1 2 0,1 6-755,-12-9 1,-3 0 754,-2 9 0,-5-6 0,-5-2 0,6 10 0,0 1 0,2-3 0,0 1 0,1 4 0,1 2 0,-2-1 0,2 2 0,-16-2 0,1 3 0,1 0 0,-1-6 0,7 8 0,1 1 0,8-4 0,10 3 0,0 2 0,-4 3 0,9-3 0,-2 3 0,17-2 0,2 1 0,2-1 0,3 0 0</inkml:trace>
  <inkml:trace contextRef="#ctx0" brushRef="#br0" timeOffset="176969">19610 7462 24575,'-7'0'0,"0"0"0,7 0 0,33 5 0,19-4-2617,-1 2 0,5-1 2617,-18-1 0,2-2 0,1 1 0,8 0 0,2 0 0,2 0 0,-7 0 0,1 0 0,1 0 0,1 0-905,0 0 1,1 0 0,-1 0-1,2 0 905,0 0 0,1 0 0,0 0 0,2 0 0,-9 0 0,3 0 0,-1 0 0,-1 0 0,-1 0 0,1 0 0,-2 1 0,0-1 0,2-1 0,7 0 0,3-1 0,-1 1 0,-2-1-606,-8 2 0,-3 0 0,1 0 1,-1-1 605,13-1 0,0 0 0,-2 0 0,-5 2 0,-2 0 0,-1 0 0,12-2 0,-5-1-187,-15 3 0,-3-1 187,-2-2 0,-4 1 2188,-1 2-2188,0 0 4535,-14 0-4535,-6 0 1023,-2-2 1,-3 1 0,-2-1 0</inkml:trace>
  <inkml:trace contextRef="#ctx0" brushRef="#br0" timeOffset="194561">20499 11614 24575,'7'0'0,"12"0"0,35 0 0,-19 0 0,5 0-2594,2 0 1,5 0-1,0 0 2594,-4 0 0,0 0 0,6 0 0,-2 0 0,6 0 0,4 0 0,2 0 0,-2 0 0,-4 0-798,-3 0 0,-3 0 0,-1 0 0,2 0 0,4 0 798,-1 0 0,3 0 0,3 0 0,0 0 0,0 0 0,-1 0 0,-3 0-300,7 0 1,-3 0 0,-1 0 0,0 0-1,-1 0 300,-5 0 0,-2 0 0,1 0 0,0 0 0,1 0-399,-3 0 1,1 0 0,1 0 0,0 0 0,-1 0 0,0 0 398,4 0 0,0 0 0,0 0 0,-1 0 0,0 0 0,-1 0 0,-1 0 0,1 0 0,-1 0 0,-1 0-146,0 0 1,-1 0 0,0 0 0,-1 0-1,-1 0 146,8 0 0,-1 0 0,-1 0 0,-3 0 244,1 0 1,-3 0-1,2 0-244,6 1 0,2-1 0,-5-1 886,-1-1 0,-5-1-886,-10 1 0,-3 0 3269,15-4-3269,-36 4 0,-7 2 0,-2 0 0</inkml:trace>
  <inkml:trace contextRef="#ctx0" brushRef="#br0" timeOffset="196452">12634 11365 24575,'34'3'0,"-1"0"0,19 0 0,6 1 0,-17-1 0,3 0 0,2 0 0,2 1-1967,-4-2 1,1 1 0,2 0 0,1 0 0,0-1 1717,-1 0 1,1 1 0,1-1 0,0 0-1,0 0 1,0 1-112,0 0 1,0 0 0,0 1 0,1 0 0,0-1 0,0 0 359,5 0 0,0 0 0,1-1 0,0 0 0,1 1 0,-1 0-126,-5-1 1,0 1-1,0 1 1,1-1-1,-1 0 1,0 0-1,-1-1 126,4 1 0,-1-1 0,0 0 0,-1 0 0,1 1 0,1-1-290,-6 1 0,2 0 0,0 0 1,0 0-1,-1 0 0,-1 0 0,-1 0 290,10 0 0,-2 0 0,-2 0 0,1 0 0,-1 0 34,0 1 1,0 0 0,-1 0 0,0 1-1,0-2-34,-3 0 0,-1 0 0,0 0 0,-1-1 0,-1 1 0,6 0 0,0 1 0,-2-1 0,-2 0 0,5 0 0,-3-1 0,-4 1 973,7 0 0,-7-1-973,0-2 769,-27 0 1,-11 0 0,-6 0 0</inkml:trace>
  <inkml:trace contextRef="#ctx0" brushRef="#br0" timeOffset="197195">12978 12156 24575,'36'-3'0,"8"-1"0,12-1 0,1 0-3277,-6 4 0,1 1 0,5-1 3162,-15-1 0,5 0 0,1 0 0,2-1 0,-1 1 0,-1 1-396,7 0 1,0 1-1,-1 1 1,1-1-1,1 0 511,-5 0 0,1 0 0,0 0 0,0 0 0,0 0 0,0 0-170,0 0 0,1 0 0,-1 0 1,0 0-1,0 0 0,0 0 170,0 0 0,1 0 0,-1 0 0,0 0 0,-1 0 0,0 0-400,4 0 1,0 0-1,-1 0 1,-1 0-1,0 0 400,-2 0 0,-1 0 0,0 0 0,-1 0 0,-1 0 0,9 0 0,0 0 0,-2 0 0,-1 0 0,-7 1 0,-1 1 0,-2-1 0,-3 1 317,19-2 1,-7 1-1,-17 2 1,-7 0 0,-15-3-1</inkml:trace>
  <inkml:trace contextRef="#ctx0" brushRef="#br0" timeOffset="224702">14517 10120 24575,'-29'-18'0,"3"3"0,-20-12-2470,5 4 2470,9 7 0,-4 0-875,-3-3 0,-2 0 875,1 6 0,-1 0 0,4 0 0,-1-1 0,2 2 0,-2 2 0,0 2 0,0-1 0,-4 1 0,3 0 0,-6-1 0,0 1 0,8 4 0,-2 0 0,1 0-579,-13 0 0,0 2 579,-2-2 0,-2 2-949,8 2 0,-2 0 1,2 0 948,5 0 0,2 0 0,-2 0 0,-10 0 0,-2 0 0,2 0 0,7 2 0,1 0 0,0 0 0,-3 0 0,0 0 0,2 1 0,-8 2 0,1 1 0,5-2 0,-3 0 0,2 1 0,9 0 0,2 1 0,-2 1 0,-11 0 0,-3 2 0,1 0 0,4 1 0,1 1 0,3 0-381,-6 3 0,3 2 381,10-2 0,-1 2 0,3 0 0,-8 5 0,2 1 0,2 1 0,-1 1 0,6-4 0,-2 2 0,3 0 0,-1 7 0,1 0 0,-5 0 0,0 2 0,9-2 0,1 4 0,4-3 0,4-5 0,0 1 0,-4 8 0,-4 5 0,4 0 0,-2 10 0,2 0 0,-1 0 0,0 2-430,5-2 1,1 3-1,3 0 430,7-7 0,3 1 0,0 0 0,-3 9 0,0 1 0,2 0 0,4 0 0,3 0 0,3-2 0,1-9 0,2-1 0,2 0 0,1 6 0,1 1 0,4-1 0,1-6 0,2-1 0,1 0 0,2 4 0,0-1 0,3 0 0,3 0 0,2-2 0,1-1 0,-2-6 0,0-1 0,2 1 0,1-1 0,2 1 0,1 1 0,0-3-687,7 5 0,0-2 1,2-1 686,-5-3 0,3-1 0,0 1 0,1-2 0,0-3 0,1 0 0,0-1 0,-1-2-204,-4-3 0,-1-1 0,1-1 1,1 0 203,10 6 0,3-1 0,1 1 0,-1-3-390,-5-3 1,-1-2 0,1-1 0,2 1 389,-3-1 0,1 0 0,1 0 0,0 0 0,0-2 0,1-2 0,-1-1 0,2-1 0,-2 0 0,1-1 0,7 2 0,-1-1 0,1 0 0,0-2 0,-9-3 0,1-1 0,0-1 0,1 0 0,-2-1 0,10 0 0,0 0 0,0-1 0,1-1-185,-9 0 0,1 0 0,0 0 0,1-2 0,0 0 185,3-1 0,0-1 0,1-1 0,0 0 0,0 0 0,2-1 0,1 0 0,-1 0 0,0-1 0,-2 0 0,-5 0 0,-2 0 0,0 0 0,0-1 0,1-1 35,5-2 1,2-2-1,0 0 1,-2 0-1,-4 0-35,-5 1 0,-3 1 0,-1-2 0,2 0 0,5-4 0,1 0 0,0-2 0,-3-1 163,4-5 1,-2-3 0,-4-1-164,-8 4 0,-3-2 0,0-3 0,7-11 0,0-3 0,-6-2 0,-13 6 0,-3-1 0,-1 0 0,1-2 0,1-1 0,-3-2 0,-3-6 0,-2-3 0,-2 2 0,-4 5 0,-3 0 0,2 0 0,2-5 0,0-1 0,-4-1 107,-4 8 1,-3-1 0,-1 1 0,0 2-108,0-2 0,1 2 0,-4-2 0,-3 0 0,-3-3 0,-1 0 0,0 3 0,-2 0 0,-1 2 0,-1-1 0,2 6 0,-2-2 0,-1 1 0,0 1 0,-7-4 0,-1 2 0,-1 0 0,0 1 0,-1 1 0,-1 0 0,-2 1 0,-2 1 0,0 0 0,-1 0 0,0 0 0,-2 0 0,8 6 0,0 1 0,-1-1 0,-1 1 0,-1-2 0,-1 1 0,-1 0 0,0 0 0,0 0 0,1 0 0,-3 1 0,-2-1 0,2 5 0,-3-1 0,-2 0 0,-1 1 0,1 1 0,2 1 0,-7-3 0,2 2 0,-1 0 0,-2 1-7,-1 1 1,-2 0-1,-2 1 1,2 1 0,2 3 6,5 3 0,2 2 0,1 3 0,0 0 0,-12 0 0,1 3 0,0 1-102,-1 0 1,1 0 0,1 2 101,3 0 0,0 1 0,2 1 250,7 0 0,2 1 0,0 1-250,-19 3 0,4 2 1151,17-1 0,1 2-1151,-3 4 0,2 0 3064,-13 8-3064,8 3 0,-5 8 0,29-14 0,-12 3 0</inkml:trace>
  <inkml:trace contextRef="#ctx0" brushRef="#br0" timeOffset="957851">9076 14340 24575,'30'0'0,"12"0"0,-7 0 0,4 0-2862,13 0 0,4 0 2862,-12-1 0,1 0 0,1 0-989,8 0 1,2 1-1,1-2 989,-14 0 0,0 0 0,2 0 0,2-1 0,4 0 0,3-1 0,2 1 0,-2-1 0,-2 0 0,-1 1 0,-2-1 0,-1 1 0,3-1-350,2 1 0,3-2 0,1 1 1,-2 0-1,-4 0 350,7 0 0,-5 0 0,1 1 0,-9-1 0,0 0 0,0 1 0,0-1-561,-1 0 1,-1 0 0,0 0 0,1 0 560,-1 0 0,1 0 0,0 0 0,0 0 0,2-1 0,1 0 0,-1 1 0,1-1 0,-2 1 0,0-1 0,0 1 0,0 0 0,-2-1 0,0 1 0,0-1 0,-1 0-47,12-2 0,-1 0 1,0 0 46,-5 0 0,0 0 0,-3 0 390,-6 1 1,-2-1 0,0 1-391,17-4 0,-3 1 0,-10 2 0,-2 0 0,-5 1 0,0 1 1418,-1 0 0,-2 0-1418,16-3 0,3 1 0,-8 1 3352,-9 2-3352,-9 1 2999,-6 1-2999,-6 2 513,-3-1 0,-4 1 0,-3 0 0</inkml:trace>
  <inkml:trace contextRef="#ctx0" brushRef="#br0" timeOffset="958984">9576 16099 24575,'29'0'0,"15"0"0,-9 0 0,4 0-2363,11 0 0,3 0 2363,-15 0 0,2 0 0,1 0-868,5 0 0,2 0 1,1 0 867,2 0 0,2 0 0,-1 0 0,-2 0 0,-1 0 0,-1 0 0,-2 0 0,-1 0 0,-1 0-229,-1 0 0,0 0 0,-1 0 229,0 0 0,-1 0 0,1 0 0,5 0 0,0 0 0,1 0 0,2 0 0,0 0 0,-1 0 0,-3 0 0,0 0 0,-1 0 0,-2 0 0,1 0 0,-3 0-445,10 0 0,-2 0 445,-7 0 0,-1 0 0,-6 0 0,-2 0 1604,19 0-1604,-5 0 2935,-8 0-2935,-18 0 2878,-1 0-2878,-14 0 365,-3 0 0,-1 0 0,-2 0 0</inkml:trace>
  <inkml:trace contextRef="#ctx0" brushRef="#br0" timeOffset="959967">9507 16678 24575,'25'0'0,"19"0"0,-11 0 0,4 0-2322,8 0 1,4 0 2321,-12 0 0,1 0 0,4 0 0,4 0 0,5 0 0,0 0 0,-3 0-946,0 0 0,-1 0 0,2 0 946,-1 0 0,4 0 0,-1 0 0,-4 0 0,-2 0 0,-4 0 0,1 0 0,6 0 0,0 0 0,0 0-229,1 0 0,1 0 0,-2 0 229,-5 0 0,-1 0 0,0 0-492,13 0 0,-3 0 492,-11 0 0,-1 0 643,-7 0 1,-2 0-644,22 0 2985,-18 0-2985,-11 0 0,-10 0 2853,-6 0-2853,-4 0 0,-2 0 0,1 0 0</inkml:trace>
  <inkml:trace contextRef="#ctx0" brushRef="#br0" timeOffset="964543">9859 13148 12189,'-9'-5'0,"1"3"4781,-1-2-4781,-10 3 2154,9-1-2154,-10 0 1209,1 2-1209,7-3 4242,-11 3-4242,12-2 0,-25 2 0,20-2 0,-20 2 0,22-3 0,-4 3 0,-13-3 0,10 3 0,-10 0 0,14 0 0,-1 0 0,5 2 0,-11 2 0,12 1 0,-7 3 0,12-3 0,-2 4 0,2-4 0,-3 4 0,0 1 0,1 1 0,-3 5 0,-14 26 0,5-14 0,-6 19 0,11-27 0,9-2 0,-4-1 0,5 1 0,-6-1 0,6 1 0,-4 6 0,3 2 0,-1 6 0,3 1 0,-2 0 0,6 6 0,-2-5 0,3 12 0,0-5 0,0 0 0,0 5 0,0-5 0,0 7-828,8 0 828,-2-1 0,12 1 0,-4-7 0,5 5 0,-3-12 0,7 8 0,-2-12 0,2 4 0,-3-15 0,-5 5 0,2-12 0,4 5 828,8 2-828,-3-6 0,2 0 0,19 13-291,-16-15 0,0 0 291,17 7 0,0-8 0,-1 4 0,-6-9 0,-8 2 0,-9-6 0,-10 1 0,2-5 0,6-2 0,-3-5 582,7-1-582,2-19 0,-5 8 0,9-15 0,-16 19 0,6-5 0,-5 0 0,0 3 0,8-15 0,-12 13 0,18-20 0,-12 8 0,2 1 0,-6 2 0,-10 15 0,10-20 0,-13 18 0,11-26 0,-9 23 0,0-10 0,-1 0 0,-3 14 0,4-27 0,-3 31 0,4-13 0,-5 6 0,-3 8 0,0-11 0,-4-5 0,0 1 0,-1-6 0,-6-18 0,2 20 0,-7-22 0,1 14-443,4 8 1,-2 0 442,-10-17 0,11 20 0,0 2 0,-4-1 0,7 10 0,-17-12 0,13 13 0,-12-8 0,15 16 885,-1-2-885,-17-2 0,10 5 0,-6-4 0,10 11 0,7-2 0,-6 2 0,2 0 0,-11 0 0,0 0 0,-5 0 0,0 0 0,-3 0 0,3 1 0,2 1 0,9-1 0,-5 3 0,6-4 0,1 0 0,3 0 0,1 0 0,6 0 0,2 2 0,1-2 0,3 2 0,-1-2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27:51.4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18148 10038 24575,'33'0'0,"6"0"0,10-3 0,6 0-4357,-7 2 0,4 0 4357,-11-1 0,4-1 0,2-1 0,-2 2 0,9 1 0,-1 1 0,2-1 0,-4 0 0,2 0 0,1-1 0,0 0-873,-2 1 1,0-1 0,1 0 0,-1 1 872,2 1 0,0-1 0,1 1 0,-1 0-190,-8-1 0,0 0 0,0-1 1,0 1-1,0 0 190,9-1 0,1 0 0,-2 1 0,-2 0-505,6 0 0,-3 1 1,0-1 504,-9 0 0,0-1 0,-2 1 0,-5-1 716,3 0 1,-4 0-717,13 2 0,-6-1 0,-17-4 0,-6 5 0,-20 0 0</inkml:trace>
  <inkml:trace contextRef="#ctx0" brushRef="#br0" timeOffset="1041">6219 10131 24575,'26'-2'0,"11"0"0,2 2 0,6 0-2319,-8 0 1,2 0 0,2 0 2318,8 0 0,3-1 0,3 2-944,-4 0 1,2 0 0,2 1 0,-1 0 943,-3-1 0,0 1 0,1 0 0,1 0 0,-4 1 0,1 1 0,2 0 0,-2 1 0,-1-1 0,2 1 0,-3 0 0,1 0 0,1 1 0,-4-1 0,1 0 0,1 0 0,-2 1 0,-2 0 0,1 0 0,-3 1 0,-1 0 0,1-1-34,2-1 0,1 0 1,-1 0-1,-2 0 34,4 3 0,-3 1 0,-1-2-350,14 0 0,-3-1 350,-16 0 0,-1 0 0,-1 0 0,-4-2 2055,-9-3-2055,2 3 0,-22-4 0,0 0 0</inkml:trace>
  <inkml:trace contextRef="#ctx0" brushRef="#br0" timeOffset="18741">10944 4990 24575,'-2'-7'0,"1"1"0,-3-1 0,4 2 0,-5 0 0,3-1 0,-3 3 0,1-4 0,-1 3 0,0-1 0,1-2 0,-3 2 0,2-2 0,-4 3 0,2-3 0,-2 2 0,0-2 0,-4 0 0,2 1 0,-5-5 0,2 5 0,0-2 0,1 3 0,4 1 0,-4-2 0,-1 1 0,-3-1 0,-1 0 0,-6-1 0,-2 0 0,0 0 0,-5-1 0,12 2 0,-12-2 0,12 2 0,-12-2 0,11 2 0,-11-2 0,6 1 0,-8 2 0,0-2 0,-21 6 0,16-3 0,8 4 0,0 0 0,-5 0 0,-4 0 0,0 0 0,8 2 0,-1 0 0,-21 3 0,19 1 0,-1 1 0,-19 4 0,26-4 0,0 0 0,0 0 0,0 0 0,-3 1 0,1 0 0,-20 12 0,2-2 0,16-5 0,7 0 0,8-4 0,-7 5 0,1 4 0,-8-1 0,-1 9 0,-4-3 0,-2 5 0,0 1 0,0-1 0,6-1 0,1-1 0,10-7 0,2 1 0,-1-2 0,5 7 0,-8 0 0,5 2 0,0 0-553,-7 7 553,7-6 0,1-1 0,1 5 0,3 1 0,2-7 0,2 2 0,3 10 0,-2-8 0,0 0 0,3 11 0,-1 7 0,-2 0 0,7 6-1196,-8 2 1196,8 0 0,-2-25 0,1-1 0,2 19 0,0 6-145,0-7 145,5 6 0,0 2-701,3-25 0,-1 1 701,-1-1 0,0 0 0,4 1 0,0-1 0,-2 1 0,0-1 0,2 0 0,1 1 0,4 9 0,-1 2 0,-2-9 0,-1 0-484,5 5 0,1-1 484,-4-7 0,0-1 0,5-4 0,-1-1 289,-1 3 1,0-1-290,3 0 0,2-2 0,-3 1 0,0-2 301,2 0 0,0-2-301,20 19 0,-5-14-257,7 0 257,-14-14 0,3 6 0,13-5 0,-13-3 0,22 3 0,-21-6 0,8-3 0,-7 2 0,2 0 0,19 0 0,-16-1 0,-1 0 952,11 2-952,-1-2 0,-10-1 0,1 0 0,17 1 0,-21-3 0,0-1 0,5-2 0,-13 0 799,-2 0-799,0-3 284,15-8-284,-9 3 1305,7-5-1305,-19 7 0,-1-2 0,1 1 0,6-6 0,-5 6 0,12-8 0,-12 5 0,12-2 0,-12 1 0,5 3 0,-10-2 0,2 4 0,-5-3 0,14-12 0,-11 5 0,12-8 0,-14 7 0,1 6 0,4-9 0,-5 5 0,6-5 0,-9 2 0,2 1 0,1-15 0,3 4 0,4-19 0,-1 5 0,0 1 0,0-5 0,0 5 0,0 0 0,-1 2 0,0 6 0,-6 7 0,0 2 0,-5 6 0,-1 5 0,1-4 0,-4 7 0,3-3 0,-5 0 0,4 3 0,-3-7 0,5-1 0,-4 3 0,5-6 0,-7 11 0,6-6 0,-6 10 0,3-2 0</inkml:trace>
  <inkml:trace contextRef="#ctx0" brushRef="#br0" timeOffset="21775">11877 4366 24575,'-2'-5'0,"-2"1"0,1-1 0,-1 0 0,-1 1 0,0-1 0,1 3 0,-1-5 0,0 4 0,1-3 0,-3 1 0,2-2 0,-14-3 0,11 2 0,-11-4 0,12 7 0,-2-2 0,1 3 0,0-1 0,1 0 0,-3 1 0,1-1 0,-4 0 0,3 0 0,-7-1 0,3 1 0,-24-9 0,15 6 0,-16-6 0,15 3 0,5 4 0,-6-3 0,8 4 0,-1 0 0,-6-1 0,-30-9 0,14 6 0,10 1 0,0 0 0,-3-2 0,0 1 0,-19-8 0,14 9 0,-15-6 0,20 7 0,-7-3 0,5 2 0,5 1 0,0-1 0,-1 0 0,-14-1 0,28 4 0,-1 6 0,0-3 0,1 1 0,-15 1 0,11-2 0,-18 3 0,20 0 0,-12 0 0,5 4 0,-7-3 0,0 6 0,4-4 0,-1 0 0,-10 2 0,7 0 0,0 0 0,-1-1 0,-12 6 0,11-2 0,-4 1 0,6-1 0,1 0 0,-8 1 0,7 0 0,-3 0 0,6-3 0,-1 0-609,-8 6 1,0-1 608,-15 0 0,27-2 0,0 1-395,-23 5 395,2 4 0,2-5 0,12 2 0,4-6 0,-1 1 0,-13 13 0,11-10 0,-3 0-797,-7 8 0,1-1 797,7-5 0,0-1 0,-8 7 0,2 0 0,-7 2 1092,6 4-1092,-6-3 0,7 4-122,14-14 0,0 0 122,-13 14 0,0-6 0,3 4 0,1-4 0,7-2 0,5 1 0,-10 3 0,12-2 1673,-17 8-1673,9-4 0,4-2 0,-5 1 0,0 0 0,-1 5 0,0-3 0,7-4 0,1 1 0,-5 4 45,2 0 1,2-2-46,8-6 0,-6 7 0,17-15 0,-7 14 0,4-10 0,-3 13 0,3-9 0,-4 25 0,3-8 0,-4 14 0,5-19 0,1 0-66,3-4 0,0 1 66,0 10 0,2-7 0,1 0 0,2 1 0,0-4 0,0 1 0,0 13 0,2 7 0,2 1-967,1-19 1,0-1 966,1 16 0,1 0 0,0-19 0,1-2-307,-3 4 0,0 0 307,2-3 0,1 0 0,-1-1 0,1 2 0,7 15 0,0 1 0,-4-14 0,0 1-513,4 13 0,1 0 513,-3-13 0,-1-1 0,-1 0 0,0 1 0,4-1 0,0 0 0,-1 1 0,-1-1 0,0 0 0,1 1 0,10 16 0,2 2 0,-3-4 0,-1 1 0,-4-13 0,0 1 0,1-1-534,6 7 1,-1-3 533,-5-5 0,0-3 0,1-3 0,2 0 466,0 3 1,3 3-1,-2-3-466,4-2 0,0 0 0,8 16 0,0-2-77,-9-20 1,-1-1 76,-1 2 0,0 0 0,1-2 0,2 0 0,-2-3 0,0 0 0,-2-1 0,0 0 0,23 12 0,-7-1 0,8-3 0,-3 2 0,-3-8 794,5 4-794,-5-5 0,6 1 0,-20-9 0,1 0 0,21 5 475,-19-6 1,1 2-476,-3-1 0,0 0 0,2 1 0,3 0 0,12 7 0,0-1 0,-13-8 0,-1 0-123,8 3 1,-2-1 122,9-1 0,-5-1 0,7-4 0,-1 3 0,1-7 0,6 3 0,-4-4 0,4 0 0,-6 0 0,-1-4 0,-6 0 757,5-6-757,-11 2 132,-2 1 0,1 0-132,12-3 0,-11 3 0,-1 0 0,14-7 0,-1 4 0,-6-3 0,5-5 0,-11 4 0,6-14 0,-7 11 0,3-11 0,3 9 0,-1-8 0,8 11 0,-10-5 975,-5 9-975,-8 1 566,-6 0-566,-1 2 58,7-5-58,-4 2 0,4-2 0,-4-3 0,5 1 0,1-7 0,-5 9 0,-1-3 0,-7 6 0,1 0 0,-1 3 0,0-2 0,-5 5 0,4-3 0,-7 1 0,6-2 0,-5-4 0,6-3 0,-4 2 0,1-3 0,-3 7 0,2-3 0,-3 4 0,1 0 0,-1-1 0,0-3 0,5-7 0,-3 1 0,3-6 0,-1 8 0,-4 3 0,5-1 0,-7 7 0,1 0 0,-2 3 0,-1 0 0,5-1 0,-5 1 0,5-2 0,-4 0 0,1 2 0,3-4 0,-3 4 0,2 1 0,-3 1 0</inkml:trace>
  <inkml:trace contextRef="#ctx0" brushRef="#br0" timeOffset="26276">10664 5967 24575,'29'0'0,"1"0"0,10 0 0,7 0-1648,-16-2 1,1-1 1647,4 0 0,-1 0 0,-2 0 0,-1 0 0,3-2 0,-2 0 473,16 0-473,-1-5 667,-15 3-667,-3 2 0,-10 0 0,0 2 1680,-7 0-1680,-4 1 475,0 2-475,0 0 0,15-3 0,-1 2 0,7-3 0,1 4 0,2 0 0,8 0 0,6-4-1215,8-2 1215,1 1 0,-18 0 0,1 0 0,-2 4 0,-1 1 0,4-5 0,-1 0 0,1 4 0,-3 1 0,7-5 0,-8 5 0,-1 0-194,3 0 194,10 0 0,-4 0 0,-23 0 0,30 0 0,-9-4 0,1 2 0,-13-2 0,-2-1 0,-6 4 0,7-4 0,0 1 0,-10 2 0,17-2 0,-2-1 0,-6 2 0,1 0 0,18-3 54,-18 1 1,1 1-55,0 4 0,-1 0 0,12-8 0,12 7 0,1 1 0,-4-3 0,-9 2 0,-1 2 0,8-1-834,-1 0 0,1 0 834,-18 0 0,0 0 0,19-2 0,4-1 0,-7 0 0,-2-1 0,-12 1 0,0 0 0,13-2 0,-1 0-820,10 4 820,-5-3 0,-2 1 0,1 0 0,-19 3 0,0-1 0,19-4 0,-1 0 0,3 3 0,-21 0 0,3 0 0,12 1 0,2 2-692,-11-1 1,1 0 691,10 0 0,-2 0 0,10 0 411,-13 0-411,5 0 0,-11-4 0,-3 4 0,2-1 0,12-7 0,-15 6 0,-1 0 0,16-4 1570,-11 3-1570,-3 0 849,-8 2-849,-6-1 1639,-1-1-1639,-3 3 582,3-3-582,-7 3 120,2 0-120,-2 0 0,-1 0 0,0 0 0,0 0 0,-2 0 0,0 0 0,-1 0 0,12-4 0,-8 3 0,9-2 0,-14 3 0,-3 0 0,0 0 0,-4 0 0</inkml:trace>
  <inkml:trace contextRef="#ctx0" brushRef="#br0" timeOffset="27541">14601 5501 24575,'12'8'0,"2"0"0,4 1 0,12 6 0,-2-3 0,11 1 0,-13 1 0,12-5 0,-11 1 0,2-3 0,1 1 0,-14-5 0,4 2 0,-7-4 0,-6 1 0,0 0 0,-3-2 0,1 2 0,-3 0 0,2-1 0,-1 1 0,1-2 0,-1 2 0,1-2 0,0 4 0,4 1 0,1 0 0,4 5 0,-5-5 0,4 5 0,-7-7 0,2 1 0,-5-2 0,0 1 0,-4 1 0,-3 3 0,-10 13 0,-10 1 0,-9 16 0,-5 3-647,19-17 1,-1 0 646,-3 4 0,0 0 0,5-1 0,1-1 0,-14 9 0,11 2 0,7-16 0,3-1 0,3-4 0,6-13 0,2 0 0</inkml:trace>
  <inkml:trace contextRef="#ctx0" brushRef="#br0" timeOffset="39550">9599 14818 24575,'-19'7'0,"-2"4"0,11-8 0,-1 4 0,13-6 0,25-4 0,21-3-1916,5-3 1,6 0 1915,-7 2 0,4 1 0,-12 1 0,3 0 0,2 0 0,-3 1-1383,3-1 1,-1 1 0,2 0 1382,3 1 0,4-1 0,1 1 0,-3 0 0,-9-1 0,-2 1 0,0-1 0,0 1 0,6 1 0,1 0 0,-1 0 0,-2 1 0,3-1 0,-3-1 0,1 2 0,3 0 0,1 2 0,-2-1-532,-9 0 0,-2 0 0,0 0 532,2 0 0,0-1 0,-2 2 0,12 1 0,-5 1 0,-17-3 0,-2 1 0,12 4 0,-25-5 0,-13 0 0</inkml:trace>
  <inkml:trace contextRef="#ctx0" brushRef="#br0" timeOffset="40483">13168 14685 8191,'33'-8'0,"-10"2"5063,-5 3-5063,-9-1 2818,-4 3-2818,2-1 0,-5 2 0,0 0 0</inkml:trace>
  <inkml:trace contextRef="#ctx0" brushRef="#br0" timeOffset="41183">12605 14743 24575,'13'0'0,"21"-5"0,16 4-2074,-10-3 1,4-2 2073,6 0 0,2-1-847,-11 3 1,0 0 0,1-1 846,2-1 0,0 0 0,1 0 0,-1-1 0,1 1 0,-2 1 0,10-2 0,-2 0 93,6 1 0,-4 0-93,-22 1 0,-1 1 0,8 4 0,-1-1-107,11-7 107,-18 7 1662,-3-4-1662,-20 5 3124,-1 0-3124,-1 0 0,-3 0 0,0 0 0</inkml:trace>
  <inkml:trace contextRef="#ctx0" brushRef="#br0" timeOffset="47899">14865 15159 24575,'13'0'0,"7"4"0,13-4 0,21 4-1832,-3-4 1832,-17 0 0,0 0 0,22 0 0,-6 0 0,2 0 591,-24 0-591,-1 0 303,-16 0-303,-4 0 0,-3 0 0,5 0 938,-2 0-938,2 0 0,-2 0 0,-2 0 0,-1 0 0,1 0 0,-1 0 0,-1 0 0,-1 0 0</inkml:trace>
  <inkml:trace contextRef="#ctx0" brushRef="#br0" timeOffset="53967">11505 13293 24575,'-43'-3'0,"14"2"0,-3 0 0,-2 1 0,-5 0-1900,2 0 1,-4 0 0,1 0 1899,2 0 0,0 0 0,0 0-694,-8 2 1,-1 0 0,0 0 693,-1-2 0,-1 1 0,2-1 0,-7 3 0,1 0 0,7-1 0,-2 0 0,3-1 0,-9 0 0,2 0 0,14 2 0,-2 1 0,1 0 0,-2-2 0,0 0 0,2 0 98,-6 4 0,0 0-98,-4 0 0,0 0 0,10-1 0,0 1 0,-11 0 0,1-1 0,14 1 0,0-1-272,-7-2 1,3 0 271,-2 5 2187,1-7-2187,14 3 3135,2-4-3135,10 0 1940,-9 0-1940,1 0 863,-4 0-863,-5 0 0,17 0 0,-9-3 0,12 3 0,-3-3 0,1 3 0,0 0 0,5 0 0,-8 0 0,7 0 0,-3 2 0,4-2 0,4 9 0,2-4 0,4 6 0,3 22 0,2 0 0,-4-1 0,0 3-849,2 0 0,-1 2 849,0 8 0,-1 3-654,1-10 0,0 2 0,0-2 654,0 4 0,-1 1 0,1-2 0,0 4 0,-1-2 0,-2 3 0,-1 0 0,4-4 0,0 4 0,0-4 0,-4 0 0,1 0 0,2 12 0,-1-1 0,-2-18 0,0-2-359,2 3 0,0 1 359,-2 0 0,1-1 0,7 13 0,-7-6 0,4 1 0,-5-30 1456,0 8-1456,0-16 2047,0 7-2047,0-8 875,2 3-875,-1-3 0,1 2 0,-2-2 0,0-1 0,0 3 0,0-2 0,0 3 0,0-3 0,11 0 0,41-3 0,-21-2 0,3 0-1045,1 0 1,4 0 0,1 0 1044,3 0 0,1 0 0,-1 0-1094,-2 0 0,-1 0 1,2 0 1093,7 0 0,2 0 0,-2 0 0,-8 0 0,-3 0 0,2 0 0,3 0 0,1 0 0,0 0-662,-2-2 0,-1 0 0,0 1 662,15 0 0,-2 0-502,-10-1 0,-1-1 502,-1 0 0,-3 1 0,6 0 0,7-6 2000,-26 7-2000,-5-5 3050,-10 6-3050,-3-2 2651,-1 2-2651,6 0 1703,8 0-1703,4 0 0,8 0 0,0 0 0,-1 0 0,1 0 0,-11 0 0,-5 0 0,-8 0 0,-4 0 0,2 0 0,-3 0 0,1 0 0,-1 0 0,7 0 0,14 0 0,-4 0 0,23-5 0,-27 4 0,20-3 0,-25 4 0,7-2 0,-12 1 0,0-1 0,-5 0 0,2 2 0,-1-2 0,4 2 0,3 0 0,0 0 0,1 0 0,-2-2 0,-4 1 0,2-1 0,-3 2 0,3-2 0,-2 2 0,1-3 0,-1 1 0,1 2 0,2-4 0,-3 1 0,1 1 0,-4-2 0,3 3 0,-3-3 0,2 3 0,-3-3 0,3-2 0,-1-6 0,3-10 0,-2 2 0,-1-24 0,-3 15 0,5-24 0,-4 5-794,1 11 0,0-2 794,-2 2 0,0-1 0,0-8 0,0 0 0,-3 4 0,1-1 0,1 0 0,0 0 0,-4-4 0,0 0 0,2 4 0,0-1 0,-3-3 0,0 3 0,3 13 0,0 2 0,-3-8 0,2 1 0,3-20-476,-4 23 0,0 1 476,4-17 0,-1 19 0,-1 2 0,-1-15-322,3 4 322,-8-11 0,8 19 0,-6 1 0,7-7 1481,-2 27-1481,2-13 1013,0 15-1013,-2-5 368,1 4-368,-1 0 0,2-1 0,0 1 0,0 2 0,0-2 0,0 4 0,0-1 0,0 3 0,0 1 0</inkml:trace>
  <inkml:trace contextRef="#ctx0" brushRef="#br0" timeOffset="56108">14958 14166 24575,'-7'0'0,"0"0"0,3 2 0,-1-1 0,1 1 0,1 0 0,16 1 0,33 5 0,8-4-820,-17-1 0,2-1 820,-7-2 0,-1 0 0,18 0-117,4 4 117,-19-3 0,-2 3 0,-11-4 0,-10 0 0,-3 0 1630,-1 0-1630,6 0 127,8 0-127,11 0 0,3 0 0,-3 0 0,-8 0 0,-10 0 0,-5 2 0,-5-1 0,-4 1 0</inkml:trace>
  <inkml:trace contextRef="#ctx0" brushRef="#br0" timeOffset="56433">14663 14278 24575,'0'0'0</inkml:trace>
  <inkml:trace contextRef="#ctx0" brushRef="#br0" timeOffset="57716">14794 14185 24575,'3'29'0,"3"4"0,-5-1 0,-1 4-2310,2-1 1,0 3 2309,-2 11 0,0 2 0,3-4 0,0 1 0,-3-9 0,0 3 0,1-2 0,2 12 0,-1 1 0,-1-11 0,-2 2 0,1-1 0,0 13 0,0-2 0,0-6 0,0-1 0,0 3 0,0-3 0,0-13 0,0-2 675,0 1 1,0-3-676,0 10 764,0-16-764,0-11 0,0-2 0,0-4 2451,2-5-2451,1 0 53,16-2-53,28 0 0,-14-2 0,3-1-697,0 1 0,3 0 0,-1-1 697,14-3 0,2 0-1156,-6 2 1,3 0 0,-1-1 1155,-6 0 0,-2-2 0,1 1 0,3 1 0,1 1 0,-1-1 0,-1 0 0,-2-2 0,-2 1-588,5-2 0,-2 0 588,3 2 0,-4-1 0,0-6 0,-9 6 1563,-25 2-1563,-5-2 3557,-4 0-3557,0-13 0,0-9 0,-5-25-212,2 26 1,0-2 211,-2-14 0,-2-2 0,-1 5 0,0 0 0,1-8 0,1-2-1209,-5 5 1,-1-1 1208,4 7 0,0-1 0,-1 1 0,0-7 0,-1 0-505,-5-6 1,2 1 504,7 19 0,0 3 0,-4-18 0,3 16 0,4 13 1657,0 9-1657,-1 7 2515,2-1-2515,-3 0 1290,0-2-1290,3 0 0,-2 1 0,3-2 0,-3 0 0,2-2 0,-3 0 0,-2 2 0,2-2 0,-7 3 0,6-1 0,-10 2 0,4 2 0,-13 0 0,6 3 0,-25 0 0,-12 5 0,17-3 0,-2 3 0</inkml:trace>
  <inkml:trace contextRef="#ctx0" brushRef="#br0" timeOffset="59308">1939 12417 24575,'3'36'0,"0"1"0,0-3 0,1 3 0,-1 3 0,1 4 0,1 2-2977,2 5 1,2 2 0,0 0 2976,-1-2 0,1-1 0,1 4-675,-1-10 0,0 2 0,1 2 0,-1-1 0,1-1 675,0 5 0,0-2 0,0 0 0,1 3 0,0-3 0,1 1 0,1 2 0,-1 0 0,0 1-217,-2-5 1,0 1 0,-1 1 0,1-1 0,-1 0 0,0-2 216,2 1 0,-1-3 0,0 0 0,0 1 0,0 3-380,-1 3 0,1 3 0,-1 2 1,0 0-1,-1-2 0,0-2 380,0-1 0,-1-3 0,0 0 0,0-1 0,-1 2-101,0 4 0,0 0 1,0 1-1,-1 0 0,1 1 101,1-5 0,0 2 0,0 0 0,0 0 0,-1-1 0,-1-3 0,-1-1 0,0-3 0,-2-1 0,1 1 0,1 2 0,1 2 0,0 3 0,1 0 0,0 1 0,-1-2 0,1-3 63,-1 7 1,0-3 0,0-1 0,0 1-64,1-4 0,-1 1 0,1 0 0,-1-1 0,1-2 0,-1 1 0,0-2 0,0-1 0,0 0 0,1 2 0,0-1 0,1 1 0,-1 1 0,0 2 0,1 1 0,0 0 0,0-2 0,1 5 0,1-1 0,1-1 373,0 3 0,1 1 1,-1-6-374,-1 1 0,0-6 1355,-1-11 0,-1-4-1355,-1 9 1013,-2-20 0,-4-11 0,0-5 0</inkml:trace>
  <inkml:trace contextRef="#ctx0" brushRef="#br0" timeOffset="60016">695 16770 24575,'54'-6'0,"-1"1"0,-11 2 0,3 0 0,2 0 0,4 1-1639,-6-1 1,2 1-1,3 0 1,1-1 0,2 1-1,1 0 1452,-6 0 1,2 0 0,0 0 0,2 0 0,1 0-1,1 0 1,1 0 0,1 0-10,-6 0 0,1 1 0,2-1 0,0 1 0,2-1 0,0 1 1,0-1-1,0 0 0,1 1 0,0-1 0,-1 0 196,-3 0 0,1 0 0,-1-1 0,0 1 0,1 0 0,0-1 0,0 1 0,1-1 0,0 1 0,0-1 0,1 1 0,1 0-63,-3 0 0,0 0 0,1 1 1,0-1-1,1 0 0,0 1 0,1-1 1,-1 1-1,1-1 0,1 1 0,-1-1 1,0 0-1,1 1 0,0-1 63,-5 0 0,1 0 0,0 0 0,1 0 0,0 1 0,0-1 0,0-1 0,0 1 0,0 0 0,0 0 0,0 0 0,0 1 0,0-1 0,-1 0 0,0 0 0,-1 0-145,5 1 0,-1-1 0,0 0 0,0 1 0,0-1 0,-1 1 0,1-1 1,-1 1-1,0-1 0,-1 1 0,1-1 0,0 1 0,-1 0 0,0 0 145,2-1 0,0 1 0,0 0 0,-1 1 0,1-1 0,-1 0 0,0 0 0,0 0 0,-1 0 0,0 0 0,0 0 0,-1 0 0,-1 0 0,5 0 0,0-1 0,0 1 0,-1-1 0,0 0 0,0 0 0,-2 1 0,-1-1 0,0 1 0,-3 0 0,-1 0 0,9 0 0,-2 0 0,-3 1 0,-1 0 0,0 0 0,0 0 0,1 0 0,3-1 0,1 0 0,1-1 0,-1 1 0,-2 0 0,-1 0 0,-4 0 0,0 1 0,-2 0 0,-3 0 0,-1 0 0,-2 0 513,16 0 1,-4 0 0,-6 0-514,-9 0 0,-9 0 698,-10 0 0,-19 0 0,-3 0 0</inkml:trace>
  <inkml:trace contextRef="#ctx0" brushRef="#br0" timeOffset="60658">7580 16309 24575,'23'15'0,"16"12"0,11 0 0,-23-10 0,4 2 0,16 6 0,1 0-2461,-15-7 0,-1-1 2461,14 9 0,-1-2 0,-16-11 0,-4-1 1493,10 6-1493,-8-7 799,-16-8-799,-5-1 0,-1-2 0,-1 2 2630,1 1-2630,-3 1 0,0 1 0,-2 1 0,-10 8 0,3-3 0,-13 9 0,-3 3 0,-8 12-1083,-4-1 0,-3 1 1083,11-6 0,1-2 0,-5 1 0,1 0-188,6-5 0,2 0 188,-10 9 0,0 4 0,15-19 0,4 3 0,11-16 0,2-1 0,0-1 0</inkml:trace>
  <inkml:trace contextRef="#ctx0" brushRef="#br0" timeOffset="61750">1962 12540 24575,'-25'22'0,"-2"3"0,-13 12 0,-3 4 0,15-14 0,-1 1-1353,-1 2 1,-2 2 0,3-2 1352,-1 5 0,3-1 0,4-6 0,2 0 627,2-3 0,3-2-627,0 0 662,8-12-662,6-5 0,0-3 0,2-1 0</inkml:trace>
  <inkml:trace contextRef="#ctx0" brushRef="#br0" timeOffset="62283">1979 12610 24575,'5'-5'0,"-1"3"0,1-1 0,2 6 0,17 10 0,6 0 0,2 4 0,4 2-953,0-5 0,1 1 953,10 8 0,0 0 0,-4-6 0,0 1 0,3 4 0,0 1 0,-5-2 0,-1-1 0,0 0 0,-1 0 0,-3 0 0,-1-2 0,-6-4 0,-2-2 0,14 7 0,-14-6 0,-14-10 0,-6 4 0,0-7 0,-3 2 0,-1-2 0,-1 0 0</inkml:trace>
  <inkml:trace contextRef="#ctx0" brushRef="#br0" timeOffset="63383">977 10674 24575,'10'22'0,"1"2"0,7 22 0,-8-16 0,0 3-2025,1 9 1,1 3 2024,-1 0 0,1 5 0,-2 0 0,0 4 0,-1-3 0,0-12 0,-1-3 0,0 3-668,1 13 1,-1 2 0,0-3 667,1 2 0,-1-4 0,-2-9 0,-1 0 526,-2-1 1,0-4-527,1 1 0,-4-4 0,0-22 1802,2-7-1802,-1-5 2848,1-3-2848,-2-15 87,0 4 0,0 0 0,0 8 0</inkml:trace>
  <inkml:trace contextRef="#ctx0" brushRef="#br0" timeOffset="63932">1033 10668 16229,'3'-4'0,"2"-14"3630,1 1-3630,11-18 1437,-5 15-1437,6 0 767,8 3-767,5 3 0,3-4 0,-6 13 0,2 1 1833,21-3-1833,-15 6 0,-1 0 0,15-1 0,1 11 0,-31 1 0,6 4 0,-10 13 0,-10-13 0,13 36 0,-5-4-797,0-2 797,-8-7 0,-1-3 0,-3-9 0,-4 12 0,-6 4 0,-5-14 0,-3 0-1193,-5 13 0,-6 2 1193,1-13 0,-3-1 0,0-2 0,-7 6 0,-2-3 0,0-4 0,-3 1 0,-1-4 0,6-6 0,1-2 0,-1 0 0,-4 1 0,0 0 0,0-2 0,-15 1 0,3-4-141,14-3 0,4-2 141,-10 0 0,22-7 0,18-1 685,9-7-685,-2 2 3111,5-5-3111,-3 8 348,-1-1-348,1 5 0,-1-1 0,-1 2 0,-1 0 0</inkml:trace>
  <inkml:trace contextRef="#ctx0" brushRef="#br0" timeOffset="64367">1772 11277 11761,'-4'22'0,"3"2"1864,-4 5 1,1 3-1865,3 24 0,-2-22 0,1 1 0,2-3 0,0 1 0,0 8 0,0 1 0,0-9 0,0 0 0,0-1 0,0-1 2459,0 22-2459,2-30 0,-2 2 1422,2-33-1422,-2-20 0,0-13 0,0 12 0,0-3 1904,0 1 1,0-1-1905,0 3 0,0 0 0,0-11 0,0 19 0</inkml:trace>
  <inkml:trace contextRef="#ctx0" brushRef="#br0" timeOffset="64875">1767 11343 24575,'49'19'0,"-21"-14"0,2 1 0,12 5 0,2-1-1551,2-3 1,0-2 1550,7 4 0,1 0-850,-8-5 1,0 0 849,3 2 0,0-1 0,-5-5 0,-5 0 0,7 0 1083,-2 4-1083,-49 14 0,-6 5 0,-16 18 0,3 7 297,10-20 1,2 0-298,-7 15 0,8-12 0,2 2 0,-1 18 0,2-12 0,0 0 0,4-2 0,2-2 0,-3 10 2178,12-1-2178,0-29 0,6 2 0,-5-7 0,4-13 0,9-8 0,14-13 0,5-7-478,-9 8 0,2-1 478,-6 4 0,2 1 0,2-2 0,4-2 0,-1 2 0,2-4 0,1 2 0,9-5 0,0 3 0,-17 8 0,0 2 0,-1 2 0,-2 2 0,2-2 0,-6 4 0,-20 7 0</inkml:trace>
  <inkml:trace contextRef="#ctx0" brushRef="#br0" timeOffset="66050">10243 16398 8272,'-3'20'0,"1"16"1784,2-3 1,0 3-1785,0-4 0,0 4 0,1 2 0,0 8 0,0 0 0,2-4 0,2 15 0,2-1 284,-3-2 0,0 3 0,1-3-284,2-14 0,1-3 0,0-2 0,1 7 0,-1-2 870,1-3 1,-1-3-871,6 12 5046,-10-27-5046,1-13 1426,-5-7-1426,-3-36 0,-14-15 478,7 16 1,-3-1-479,-5-3 0,-3 1 0,6 10 0,-1 2 241,-4 0 0,0 2-241,-5-6 0,2 13 0,12 13 0,2 7 0,4 2 2110,-2 7-2110,0 16 120,3-6-120,0 17 0,8-13 0,2 1 0,11 8 0,9-10 0,12 9 0,-1-10 0,9-4 0,-19-11 0,0-3 0,-10-8 0,-7-2 0,10-9 0,-12 5 0,6-7 0,-9 5 0,0 3 0,0-2 0,-1 3 0,-1 4 0,-1-1 0</inkml:trace>
  <inkml:trace contextRef="#ctx0" brushRef="#br0" timeOffset="67233">10107 17038 24575,'-9'7'0,"0"-2"0,-7 11 0,5-8 0,-9 9 0,-6 19 0,2-13-526,0 14 0,-1 1 526,-5 1 0,10-10 0,2 4 0,4 1 0,3 0 0,-4 21 0,9-17 0,0 0 0,2 10 0,9-15 0,1-9 0,3-12 0,4-2 0,-7-7 0,7 0 1052,-3-9-1052,4 2 0,0-3 0,-1 1 0,-4 2 0,4-1 0,1-3 0,3 1 0,1-4 0,-1 4 0,7-2 0,2-2 0,7-2 0,-11 4 0,1-3 0,-2 7 0,-8-3 0,10 1 0,-17 4 0,4-2 0,-1 1 0,-4 1 0,16-5 0,-11 7 0,10-3 0,-8 2 0,-2 1 0,1-1 0,-4 0 0,-3 1 0,3-3 0,-2 1 0,0 1 0,-3 0 0</inkml:trace>
  <inkml:trace contextRef="#ctx0" brushRef="#br0" timeOffset="70591">3012 12818 24575,'9'15'0,"-2"-2"0,-1-4 0,10 13 0,1 8 0,14 7 0,-9-4 0,5-6 0,-8-5 0,-1-1 0,0 0 0,-1-1 0,-5-5 0,5 4 0,-7-9 0,1 7 0,2-6 0,-1 6 0,5-5 0,-2 2 0,0 1 0,-2-4 0,-3 2 0,0-4 0,-1 0 0,0 0 0,-2 0 0,2 1 0,-2-1 0,2 0 0,0 0 0,0 0 0,0 0 0,2 4 0,2-2 0,-1 6 0,1-5 0,4 7 0,-6-8 0,6 9 0,-7-10 0,7 9 0,-3-7 0,4 8 0,-1-7 0,1 7 0,3-2 0,1 1 0,-5-3 0,2 1 0,-8-6 0,9 6 0,-10-7 0,6 1 0,-2 0 0,13 8 0,-4 0 0,11 4 0,-12-5 0,5 1 0,-8-6 0,5 6 0,-9-7 0,2 0 0,-8-3 0,11 3 0,-5-1 0,19 11 0,-15-9 0,17 14 0,-16-14 0,7 7 0,-10-9 0,0 1 0,8 2 0,0 0 0,8 2 0,6 6 0,-4-4 0,11 9 0,-12-9 0,5 3 0,-6-4 0,-1-1 0,-6-4 0,5 3 0,9 0 0,-3 2 0,10-1 0,-21-2 0,4-6 0,4 7 0,1-2 0,5 5 0,-1 4 0,2-3 0,7 4 0,-7-5 0,-2-1 0,0-3 0,2 2 0,7-1 0,0 0 0,-1 3 0,-6-8 0,-8 2 0,-9-3 0,-6-2 0,6 2 0,-5-3 0,12 2 0,-12-2 0,12 2 0,-5-1 0,0 0 0,5 1 0,-12-2 0,5 1 0,1 1 0,-1-2 0,2 3 0,2-3 0,-9 0 0,12 2 0,2-1 0,15 5 0,-5-2 0,4 2 0,-14-4 0,0 0 0,-1 0 0,-3 3 0,3-1 0,21 3-530,-21-1 0,-1 1 530,15-3-233,-13 1 233,-1-2 0,-6-5 0,-2 2 0,1-1 0,-10-2 1047,8 1-1047,-13-2 246,7-2-246,-3 5 0,10-1 0,22 4 0,-15-3 0,20 4 0,-12-8 0,-3 6 0,0-6 0,-13 3 0,4-4 0,-10 0 0,8 0 0,-13 0 0,-6 0 0,4 0 0,-5 0 0,1 0 0,-1 2 0,8-2 0,-1 2 0,1 0 0,11-1 0,-9 1 0,16-2 0,-8 0 0,2 0 0,-3 0 0,-5 0 0,7 0 0,2 0 0,0 0 0,12 4 0,4-3 0,-6 3 0,9 0 0,-25-3 0,10 2 0,-10-3 0,17 4 0,-3-2 0,1 4 0,16-5 0,-29 4 0,10-2 0,1 0 0,-9 0 0,13 2 0,4 1-1079,12 5 1079,-24-8 0,0 1 0,15 9 0,-13-8 0,-14-2 0,13 4 0,-20-6 0,3 1 0,-6-2 1079,0 0-1079,-5 2 0,2-1 0,-1 1 0,4-2 0,-2 0 0,1 0 0,1 0 0,0 2 0,2-2 0,-2 3 0,0-3 0,-3 0 0,1 0 0,-1 0 0,1 0 0,2 2 0,-2-2 0,1 2 0,-1-2 0,-1 0 0,-1 2 0,-1-1 0,-2 1 0</inkml:trace>
  <inkml:trace contextRef="#ctx0" brushRef="#br0" timeOffset="82691">13531 3478 24575,'32'2'0,"-1"-1"0,8 0 0,4 0 0,4-1 0,5 0 0,2 0-2458,-8 0 0,3 0 1,-1 0-1,1 0 2407,-3-1 1,0-1 0,0 1 0,1-1 50,6 0 0,3 1 0,-1-1 0,-2 0 0,-5-1 0,-1-1 0,-1 1 0,0-1 0,1 1 0,0 0 0,0-1 0,-1 1 0,12-1 0,-1-1 0,-2 1-12,-7 0 1,0-1-1,-5 1 12,4 1 0,-5-1 1919,11-1-1919,-40 7 0,-15 3 0,-1-2 0,-1 1 0</inkml:trace>
  <inkml:trace contextRef="#ctx0" brushRef="#br0" timeOffset="83599">13689 3576 24575,'0'23'0,"0"1"0,0 4 0,0 3-3213,0 22 3213,0-17 0,0 5 0,0-1-1569,0 6 1,0 2 1568,3 3 0,1 6 0,1-2 0,-3-11 0,1-1 0,0 0 0,3 7 0,0 1 0,1 1 0,-2-6 0,0 2 0,-1 0 0,0-4 0,-1 1 0,-1-3 0,1 2 0,3 11 0,0 2 0,-2-5 0,-3-3 0,0-5 404,1-4 0,1-2-404,-3-5 0,0-3 0,0 25 0,0-8 0,0-16 0,0-1 1331,0-16-1331,0 0 3464,0-4-3464,0-3 747,0-7-747,10-5 0,9-16 0,9 2 0,1 0 0,5-2-1192,1 4 0,3 0 1192,4-3 0,4-1-1308,-4 5 1,4 0-1,-2 0 1308,-8 3 0,-1 1 0,3 0 0,4-2 0,4-1 0,0 0 0,-2 2 0,4-2 0,-3 2 0,2 0 0,6-4 0,1-1 0,-2 2-886,-9 5 1,-2 0 0,-1 1 885,15-5 0,-1 1-711,1 1 1,-3 1 710,-17 4 0,-2 0 663,2 1 0,-4 2-663,-11 1 3161,-3 4-3161,-14-2 0,-1 0 3365,-2-3-3365,0-2 2525,-4-10-2525,0-5 0,-9-18 0,2 7 0,0-2-1333,-3-1 1,0-3 1332,-1-8 0,-1-6 0,1 1 0,-1-4 0,1 2 0,5 10 0,1 2 0,0-3-1080,0-1 0,-1-2 0,1-1 0,1 4 1080,-1-2 0,1 3 0,1 2 0,0-6 0,1 0-483,1 9 1,-1-1 0,0 3 482,-2 1 0,0 2-267,2-9 0,0 1 267,-4 9 0,0 5 431,2-3 1,-1 9 0,7 18 0</inkml:trace>
  <inkml:trace contextRef="#ctx0" brushRef="#br0" timeOffset="84507">13720 7691 24575,'0'51'0,"0"-22"0,0 2 0,0 8 0,0 2-2477,3 7 1,0 1 2476,-3-6 0,1 2 0,4-3 0,1 2 0,0-1 0,-2 7 0,0 0 0,1-6 0,1 2 0,1-3 0,2 6 0,-1-1 0,-2-4 0,0 0 354,3 2 1,-1-4-355,0-4 971,0 6-971,-5-30 0,0-3 0,-1-7 2554,-1 1-2554,3-5 719,-2 0-719,1-15 0,2-5 0,1-26 0,-1-4 0,-1 15 0,-4 7 0</inkml:trace>
  <inkml:trace contextRef="#ctx0" brushRef="#br0" timeOffset="84924">13986 7772 24575,'2'35'0,"5"13"0,-4-11 0,1 4-2494,1 8 0,1 2 2494,-2-12 0,0 0 0,0 1 0,0-2 0,0 1 0,1 3 0,0-1 0,1 3 0,0 0 0,0-3 0,0 1 0,1-3 0,0 1 0,1 4 0,-1 1 0,1-4 0,1 2 0,-2-5 1510,2 5-1510,-3-10 810,-2-16-810,-8-35 0,-5-6 0,3-2 0,-3 5 0</inkml:trace>
  <inkml:trace contextRef="#ctx0" brushRef="#br0" timeOffset="86033">13603 7946 12650,'-7'0'0,"-1"0"4681,-3 0-4681,-10 7 2073,-5-1-2073,-6 6 0,-8-4 0,-1 6 0,-7-4 0,-7 0 0,22-6 1155,-1-6-1155,26-7 4016,-4-9-4016,4-15 0,-1-1 0,5-19-1298,4-3 1298,-1 18 0,2-2 0,3 0 0,2 0 0,-3-3 0,1 1 0,8 3 0,2 0-974,0-4 0,2 1 974,2 7 0,2 1 0,7-3 0,1 2-553,-7 11 1,1 2 552,12-2 0,1 4 0,5-5 0,13 6 0,-31 14 1091,-2 4-1091,-13 3 1947,3 9-1947,-7-3 1313,2 15-1313,-5-1 0,-8 17 0,-7 2 0,-5-8 0,-2-1 0,6-8 0,-1 0 0,-18 20 0,24-27 0,27-27 0,26-19 0,-13 9 0,4 0-1164,8-4 0,4-2 0,-1 2 1164,-8 5 0,-2 2 0,2 0 0,6-1 0,1 0 0,-3 2 0,0 0 0,-4 5 0,12 5 0,-23 4 0,-11 7 0,-14 19 0,-4 7 0,-1 9 0,-4-10 0,-2 0 0,0 8 0,-8 14 0,14-19 3492,1 6-3492,6-15 0,7 1 0,16-16 0,23-5-794,-14-7 0,3-1 794,2 1 0,2-1 0,2-7 0,-1 0 0,9 1 0,-11 0 0,-31 13 0,-12 13 0,-12 11 0,-7 4 0,-3 3 0,5-8 0,-1 0-945,-11 15 0,-3 0 945,8-12 0,0-3 0,0 2 0,-2-1 0,-3-5 0,1-1 394,7-2 0,0-3-394,-22 5 0,23-8 0,8-9 0,13-4 0</inkml:trace>
  <inkml:trace contextRef="#ctx0" brushRef="#br0" timeOffset="86833">13603 8885 24575,'49'-4'0,"0"0"0,7 2 0,1 0 0,-13 1 0,0-1 0,2 0-2162,-4 0 0,2 0 0,0 1 0,-2 0 2162,3 0 0,-1 1 0,-1-1 0,2 0 0,-1-2 0,-2 1 435,12-1 0,-4 1-435,-12 2 0,-3-1 742,-5-3 0,-2 0-742,16 3 0,-32-1 0,-4 0 0,-6 1 0,-2-1 0</inkml:trace>
  <inkml:trace contextRef="#ctx0" brushRef="#br0" timeOffset="97628">19342 10709 24575,'5'38'0,"0"-2"0,0-6 0,0 2-852,1 2 0,-1 1 852,-2-5 0,0 0 0,-1 1 0,1-1 551,1 16-551,-3-19 70,3 1 1,-4-20 0,0-3-1</inkml:trace>
  <inkml:trace contextRef="#ctx0" brushRef="#br0" timeOffset="99346">20417 11221 24575,'44'5'0,"-17"-2"0,4 0 0,20 1 0,5-1-2932,-4 0 1,1-1 2931,-9-2 0,3 0 0,-2 0 0,-5 0 0,-1 0 0,1 0 0,-1-1 0,0-1 0,0 0 0,16-1 0,-3-1 562,-14-1 1,-3-1-563,16-2 1070,-21 1-1070,-22 4 0,0-2 0,-6 5 0,-2-2 0</inkml:trace>
  <inkml:trace contextRef="#ctx0" brushRef="#br0" timeOffset="99828">21303 11131 24575,'5'5'0,"12"4"0,-1 6 0,16 2 0,4 4 0,-2-4 0,5 0 0,-19-5 0,-3-5 0,-12-5 0,-2 0 0,-1 1 0,-5 3 0,-5 3 0,-13 13 0,-8 0 0,-9 11 0,-5-4-994,4 3 994,-3-2 0,16-8 0,-6-1 0,20-16 0,-4 5 0,10-7 0,6-1 0,-2-2 0</inkml:trace>
  <inkml:trace contextRef="#ctx0" brushRef="#br0" timeOffset="100605">18644 11220 10686,'-8'0'0,"0"0"5027,0 0-5027,-1 0 2416,-17 0-2416,9 0 0,-17 0 0,-4 0-45,-3 4 45,-9-3 0,-9-1 0,16 3 0,-1 1 0,0-1 0,2-2 0,0-1 0,-2 0 539,-10 2 0,-2 0 1,2-1-540,13 0 0,3-2 0,0 1 0,-11 0 0,1 0-793,-9 0 1,4 0 792,21 0 0,3 0 0,-4-1 0,4 0 0,4 0 0,17-2 0,6 3 0</inkml:trace>
  <inkml:trace contextRef="#ctx0" brushRef="#br0" timeOffset="101487">17529 11078 24575,'-21'18'0,"-1"2"0,-10 17 0,11-13 0,-4 9 0,13-15 0,1-4 0,3-2 0,4-4 0,-1-2 0,3-3 0,-1 1 0,1-2 0,2 3 0,0-1 0,0 1 0,2-1 0,7 4 0,-1-3 0,22 14 0,-17-10 0,17 10 0,-1 5 0,-11-12 0,23 20 0,-31-25 0,10 6 0,-18-9 0,2-3 0,-3 1 0,1-2 0</inkml:trace>
  <inkml:trace contextRef="#ctx0" brushRef="#br0" timeOffset="111692">19601 8104 24575,'3'-7'0,"4"1"0,13-22 0,14 0 0,-5 2 0,4-3-2475,11-1 0,3 0 2475,-11 7 0,2-1 0,2 1-974,-4 4 0,2-1 0,2 1 0,0 1 974,4-2 0,1 2 0,1 0 0,-1 0 0,-1 1 0,-1-1 0,1 2 0,3-1-771,-1 2 0,2 0 1,2 0-1,0 1 0,0 0 771,-2 2 0,0 0 0,1 1 0,0 1 0,0-1 0,0 2 0,0 0 0,1 0 0,0 1 0,0 0 0,1 1 0,0-1 0,0 2 0,0 0 0,0 1-465,-4 2 0,1 1 0,-1 1 0,-1 1 1,0-1 464,5-1 0,0-1 0,-2 2 0,2 1 0,4 1 0,1 2 0,-1 1 0,-2-1-136,-7 0 0,-2 0 0,0 1 0,-1 1 136,12 2 0,-1 2 0,0 1 226,0 1 0,0 2 1,-1 0-227,-1-2 0,0 0 0,-1 1 0,-1 2 0,-1 2 0,0-2 0,0 0 0,-1-2 0,1 1 0,0-1 0,-1 1 0,1 0 0,0 0 0,1 0 0,-1-1 0,-1 1 0,-1 0 0,-1-1 945,6 1 0,-1 0-945,5 1 0,-3 0 0,-18-5 0,-2-1 0,11 3 0,-3 0 3188,3 2-3188,-8-2 978,-30-10 0,2 2 0,-6-3 0</inkml:trace>
  <inkml:trace contextRef="#ctx0" brushRef="#br0" timeOffset="112608">23769 7641 24575,'6'7'0,"2"-2"0,20 18 0,3-8 0,14 18-635,-20-17 0,-1-1 635,7 7 0,11 11 0,-16-18 414,3 2-414,-11-5 211,-2-5-211,-8-1 0,3-1 0,1 3 645,9 8-645,8 5 0,0 0 0,-8-3 0,-5-6 0,-7 1 0,4-2 0,-5 0 0,-1-7 0,-6-6 0,-2-1 0,-6-1 0,0 2 0,-13 2 0,-22 9 0,-9 3-1667,14 0 0,-3 3 1667,8 2 0,-2 1 0,0 1 0,-16 6 0,0 3 0,12-5 0,0 2 0,1 0 0,4-3 0,1 0 0,1 0 0,-11 8 0,2 0-686,3 5 1,2-1 685,4-9 0,3 0 0,5 1 0,4-1 0,-7 4 0,10-6 0,11-16 0,5-6 766,2-8 1,1 4 0,-1-1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31:20.9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18062 5205 24575,'-25'7'0,"5"-1"0,13-6 0,3 0 0,5 2 0,13 2 0,35 4 0,-11-3 0,4 0-1699,11-1 1,4-1 1698,-10 1 0,2 0 0,0-1-1478,-1-2 1,1-1 0,3 1 1477,-3 1 0,2 2 0,1-1 0,0 0-1023,0-2 1,1-1-1,0 0 1,1 0 1022,-5 1 0,2 0 0,0 1 0,0-1 0,0 0-568,0 0 1,0-1 0,-1-1 0,2 1 0,-1 0 567,5 0 0,0 0 0,1 0 0,0 0 0,-1 0-190,-8 0 1,1 0 0,-1 0 0,0 0 0,0 0 0,-1 0 189,4 0 0,-1 0 0,0 0 0,0 0 0,2 0 0,-4 0 0,2 0 0,1 0 0,-1 0 0,-1 0 0,-3 0 0,5 1 0,-3 1 0,0 0 0,4-1-53,-7-1 0,4 0 1,1 0-1,0 0 0,-2 0 1,-3 1 52,3 2 0,-3 0 0,-1 1 0,2-2 156,8-1 0,2-1 0,-1-1 0,-4 2-156,0 3 0,-3 0 0,1 0 0,6-2 0,2 1 0,-3-1 0,-9 0 0,-2 0 0,0 1 0,3 1 0,0 0 0,-2-1 0,10 1 0,-1-1 0,1 0 0,1 0 651,0 3 1,0-1-652,1-4 0,-3-1 1264,-16 5 0,-1-1-1264,4-3 0,-1-1 0,12 4 3931,-5-4-3931,-13 0 3662,-26-2-3662,0 1 0,-5-1 0,0 2 0</inkml:trace>
  <inkml:trace contextRef="#ctx0" brushRef="#br0" timeOffset="5341">12770 2034 24575,'-2'8'0,"-4"11"0,0 14 0,-3 10 0,4-1 0,-1 4-2401,-2 5 0,-1 2 2401,4-16 0,1 0 0,-1 3 0,-1 13 0,0 3 0,0-4 0,-1 0 0,2 0 0,1-8 0,0 2 0,-1-2-663,0 3 1,-1-1 662,0 8 0,0-1-517,0-14 0,1-1 517,1 1 0,1-3 0,-1-8 0,2-10 0,1-16 0,-1-2 738,2-7 1,0 4 0,0-1 0</inkml:trace>
  <inkml:trace contextRef="#ctx0" brushRef="#br0" timeOffset="6108">12699 2091 24575,'-5'1'0,"-8"9"0,-9 10 0,-4 5 0,-11 3 0,5-1 0,-6 5 0,6-4 0,7 0 0,-2-1 0,15-13 0,-5 3 0,12-12 0,1-3 0,-1 2 0,3-1 0,-3 0 0,5-1 0,-2-2 0</inkml:trace>
  <inkml:trace contextRef="#ctx0" brushRef="#br0" timeOffset="6842">12763 2107 24575,'5'5'0,"14"10"0,9 8 0,3 3 0,2-2 0,1 1-2218,5 8 1,1 1 2217,0-8 0,-3-1 0,6 10 411,-10-13 1,-2-2-412,-5 2 838,6 0-838,-24-16 0,3 0 0,-9-4 0,0 0 0</inkml:trace>
  <inkml:trace contextRef="#ctx0" brushRef="#br0" timeOffset="7875">11600 3309 8346,'-13'0'0,"5"0"5080,-2 0-5080,7 2 0,11 1 0,16 4 0,9 0 127,14-4 0,5-2-127,-7 3 0,2 0 0,4-1-459,0-2 0,3-1 1,2 0-1,-1-1 459,-2 1 0,1 1 0,0-1 0,1-1 0,-6 1 0,2-2 0,0 1 0,1 0 0,0-1 237,2 1 0,1 0 0,0 0 0,1-1 0,2 0-237,-10-1 0,2-1 0,1 1 0,0-1 0,0 0 0,-1-1 0,-2 2-494,1-1 1,-1 0 0,-1 1 0,-1-1 0,2 0 0,0 0 493,7-1 0,2 0 0,1-1 0,-1 0 0,-3 0 0,-3 1 0,4-2 0,-4 0 0,-2 0 0,-2 1-29,8-1 0,-3 0 0,-1 1 29,0 0 0,0-1 0,-5 1 0,-2-2 0,-5 0 1450,-4 4 0,-4 0-1450,0-7 0,-26 10 0,-3-1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32:33.0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2985 15729 24575,'29'-11'0,"1"-1"0,7 2 0,6 0 0,0 0 0,7-1 0,2 0 0,-4 1-3003,1 2 0,-3 1 1,3 0 3002,0-1 0,3 0 0,0 1 0,-5 0 0,-4 2 0,-2 1 0,-3 1 596,8-1 0,-2 1-596,-4 0 0,-3 1 1617,2 2-1617,-21 0 0,-12 0 0,-4 0 0,-4 0 0</inkml:trace>
  <inkml:trace contextRef="#ctx0" brushRef="#br0" timeOffset="358">3661 15584 24575,'3'56'0,"-2"-29"0,0 3 0,-4 17 0,0 4-2319,3 0 1,-1 0 2318,-2 1 0,1 0 0,1 2 0,2-1 0,-1-12 0,0-2 0,0-7 0,0-2 1415,0 23-1415,-4-19 0,1-5 755,-1-11-755,4-14 0,0-2 0,2-2 0</inkml:trace>
  <inkml:trace contextRef="#ctx0" brushRef="#br0" timeOffset="699">4512 16057 24575,'-23'30'0,"-1"0"0,4-5 0,-2 1 0,-5 10 0,-1 0-2110,3-6 0,0 0 2110,-2 4 0,-2-1 0,2-2 0,-1 0 0,-1 3 0,2-2 0,5-10 0,2-1 1300,-10 13-1300,19-26 0,9-7 0,2-5 0</inkml:trace>
  <inkml:trace contextRef="#ctx0" brushRef="#br0" timeOffset="958">4087 16306 24575,'9'4'0,"7"8"0,-7-2 0,22 32 0,-6-7-1115,-3-3 0,1 1 1115,-3-6 0,2 0 0,3 10 0,0-2-298,4-1 298,-3 0 0,0-1 0,1-7 0,10 13 0,-14-16 0,-7-17 0,-2-2 0,7-15 0,-11 8 0,1-8 0</inkml:trace>
  <inkml:trace contextRef="#ctx0" brushRef="#br0" timeOffset="1849">21298 15568 24575,'19'31'0,"4"19"0,-10-16 0,1 5-2642,0 3 1,0 3 0,0 1 2641,-3-7 0,0-1 0,-1 2 0,2 5 0,-1 2 0,-1 0 0,1 0 0,-1-1 0,-1 2-254,-3 6 1,-2 2 0,0-4 253,0-12 0,1-2 0,-2 0 0,0 4 0,-2 0 0,-2-10 1744,-1-4-1744,-4-20 0,1-11 0,3-3 0,-1-3 0,3 5 0</inkml:trace>
  <inkml:trace contextRef="#ctx0" brushRef="#br0" timeOffset="2382">21361 15804 8191,'18'-23'0,"-3"10"4585,27-15-4585,8 6 0,-19 13 0,2 0 629,5-2 1,1 1-630,0 6 0,0 2 0,-9-1 0,-1 1 1969,20 2-1969,-31 2 5898,-11 6-5898,-4 4 484,-1 2-484,-23 37 0,-4-6-243,-2-3 1,-5 3 242,0-3 0,-2-1-940,8-10 1,-1 0-1,-1 0 940,0 0 0,-2 1 0,3-3 0,-3 4 0,1-1-517,-9 5 0,4-3 517,10-7 0,-10 8 0,30-27 2096,7-6-2096,4-2 3018,12 0-3018,4 0 0,23-5 0,10 4-268,-18-1 0,2-1 268,2 3 0,2 0 0,3 0 0,0 0 0,-7 0 0,-1 0 0,-6 2 0,-3 0 0,6 1 0,-21 3 0,-13 4 0,-3-6 0,-1 4 0</inkml:trace>
  <inkml:trace contextRef="#ctx0" brushRef="#br0" timeOffset="2716">22666 16350 8191,'-14'7'0,"-8"13"3971,-11 25-3971,13-15 0,0 2 0,-6 8 0,0 2 472,2 1 0,1 1-472,0 0 0,0 0 0,2 0 0,1-1 0,0-3 0,1-2 905,6-9 0,1-2-905,-8 9 5360,11-19-5360,5-16 0,4 0 0,0-6 0</inkml:trace>
  <inkml:trace contextRef="#ctx0" brushRef="#br0" timeOffset="3008">22299 16535 24575,'13'16'0,"3"1"0,5 2 0,1 1 0,4 2-2612,12 7 0,6 1 2612,0-5 0,1-2 0,3 5 0,-1 0 0,4-1 0,-4-3 0,-18-8 0,-3-2 1573,15 9-1573,-13-6 847,-10-8-847,-16-10 0,0 2 0,-4-5 0</inkml:trace>
  <inkml:trace contextRef="#ctx0" brushRef="#br0" timeOffset="11599">11324 7509 24575,'-23'0'0,"5"0"0,5 0 0,4 0 0,2 0 0,-2 0 0,2 0 0,-3 0 0,1 0 0,2 0 0,0 0 0,3 0 0,28 0 0,4 0 0,4 0-1447,18 0 0,10 0 1447,-19 0 0,7 0 0,4 0 0,1 0 0,1 0 0,-4 0-1166,4 1 1,-1 0 0,-1 1 0,2-1 0,2 1 1165,-7-1 0,3-1 0,2 1 0,0 0 0,-1 0 0,-1 0 0,-2 1-779,8 1 0,-3 1 0,-1 1 0,-1-1 0,-1 0 779,4 0 0,-1-1 0,-1 1 0,-2 0-509,-3 1 0,-2 0 0,-1 0 0,-1-1 509,11 1 0,-3-1 0,-2 0 170,7 2 0,-6 0-170,-14-3 0,-4 1 3055,5 1-3055,-31-3 0,-6-2 0,-2 2 0</inkml:trace>
  <inkml:trace contextRef="#ctx0" brushRef="#br0" timeOffset="26766">11936 16417 24575,'39'0'0,"-6"-2"0,2-1 0,1 2 0,3 0-1686,1-3 1,5-3-1,-3 2 1686,8 0 0,0 1-727,0-2 1,4 0-1,-3 0 727,-12 3 0,-2 1 0,2 0-422,3 1 0,2-1 0,0 1 0,-2-1 422,1 0 0,-3 0 0,1 1 0,3 0 0,1 1 0,-5 0-267,-3-4 1,-3 2 266,-2 4 0,-4 0 1679,-4-1-1679,0 4 0,-19-5 0,-3 0 0</inkml:trace>
  <inkml:trace contextRef="#ctx0" brushRef="#br0" timeOffset="28641">4137 7686 8191,'-8'-13'0,"-1"-1"5063,1 2-5063,0 4 2818,3 6-2818,-1 2 1719,-4 4-1719,-6 8 6784,3-1-6784,-1 2 0,1 13 0,7-14 0,-3 38 0,6-31 0,6 14 0,5 5 0,5-7 0,3 0 0,2 10 0,1 1-629,3-7 1,1-2 628,-2-3 0,0-3 0,9 17-401,-13-21 1,0 0 400,6 17 0,-3-12 0,-11-7 0,-2-1 0,-6-5 1205,2 13-1205,-3-9 853,0 6-853,0-8 0,-5-3 0,2 2 0,-13 1 0,0 5 0,-9 2 0,-3-3 0,-1-1 0,-3-8 0,9-3 0,6-6 0,10-3 0,2-2 0,3-2 0,-3-7 0,5-10 0,-6 2 0,6-19 0,-3 17 0,3-30 0,0 8 0,0 1 0,2 12 0,1 2 0,0 5 0,3-6 0,1-1 0,-1 11 0,8-25 0,-8 34 0,4-9 0,-6 16 0,-1 1 0,-1 2 0,-2 2 0</inkml:trace>
  <inkml:trace contextRef="#ctx0" brushRef="#br0" timeOffset="29084">4602 7572 24575,'6'33'0,"-3"13"0,1-16 0,1 3-2030,-1 6 1,-2 2 2029,2 5 0,-1 1 0,0 0 0,-1-1 0,-2 4 0,0 1 0,3 0 0,0-1 0,-3-12 0,1-1-37,5 13 0,1-5 37,0-16 948,2 16-948,-3-40 0,2-8 0,13-12 0,4-10 0,12-9 505,-3-4 0,-13 17-1,-4 4 1</inkml:trace>
  <inkml:trace contextRef="#ctx0" brushRef="#br0" timeOffset="29516">4503 8072 24575,'17'-10'0,"16"-8"0,-6 6 0,2-1-3114,22-12 3114,-10 6 0,-2 0 0,0 0-160,0-3 0,-3 1 160,-6 4 800,12-15-800,-23 18 0,-2 0 0,-1 3 383,-10 6 1,2-1 0,-8 4 0</inkml:trace>
  <inkml:trace contextRef="#ctx0" brushRef="#br0" timeOffset="29908">4938 7461 24575,'16'29'0,"2"-1"0,-2-5 0,2 3-2122,1 5 1,0 2 2121,4 4 0,-1 1 0,-4 5 0,-1 1 0,1-1 0,-2-1 0,-7-3 0,-1 0-270,-2 4 1,-1-1 269,-2-9 0,-1 0 0,-3 9 0,-3-2 0,-6 11 154,-2-16 1,-3 0-155,-15 6 0,7-14 0,-2-3 0,-8 5 0,-1-6 0,13-6 1971,10-13-1971,-2 3 390,8-6 1,0 1 0,3-2 0</inkml:trace>
  <inkml:trace contextRef="#ctx0" brushRef="#br0" timeOffset="30499">4373 7544 24575,'-7'3'0,"-1"5"0,-6 21 0,-1-2 0,4 5 0,2 3-1349,-1 18 1349,1-14 0,2 5-882,6 5 1,1 0 881,-1-4 0,2 2 0,3-8 0,2 3 0,2-3-1308,3 9 1,2-1 1307,0-9 0,1 0 0,1 0 0,1 0 0,1-1 0,0 0 0,1 2 0,0 1 0,2 0 0,2-1 0,1 1 0,0-1 0,0-1 0,0-1 0,0 0 0,2-1 0,0-1 0,0 0 0,8 9 0,0-3 0,-5-6 0,0-3-225,12 8 225,-16-18 762,-11-11-762,-6-9 1841,0-4-1841,3-13 0,-4 9 0,1-8 0</inkml:trace>
  <inkml:trace contextRef="#ctx0" brushRef="#br0" timeOffset="32107">15123 16465 11421,'-4'2'0,"-1"0"4923,1-2-4923,-1 2 2289,0-1-2289,1 1 1300,1 0-1300,-1-2 4642,10 2-4642,14-2 0,26 0 0,-5 0 0,3 0-1528,10 1 1,3-2 1527,-13 0 0,3-1 0,1 0-980,-6 0 1,3 0-1,-1 1 1,0-2 979,10-1 0,-1 0 0,1-1 0,-7 2 0,1-1 0,0 1 0,-2 0 0,7 0 0,-1 1 0,-1 0 0,1 0 0,-1 0 0,1 0 0,-1 0 0,0 0 0,0 0 0,-5 2 0,1-1 0,0 1 0,9-2 0,2 0 0,-4 0-802,2 2 1,-2 0 801,-11 0 0,1 0 0,-6 0-111,13 0 111,-9 0 516,-22 2 1,-15-1 0,-1 1 0</inkml:trace>
  <inkml:trace contextRef="#ctx0" brushRef="#br0" timeOffset="32733">15369 16790 24575,'47'0'0,"-15"-3"0,3 0 0,10 3 0,5-1-2343,-11-2 0,2-1 0,1 0 2343,5 1 0,2 1 0,1 0-651,-7-1 1,2-1-1,0 1 1,0 0 650,1 0 0,-1 2 0,0-1 0,1 0 0,0-1 0,0 0 0,0 0 0,-1 0 0,10 2 0,-1 1 0,-1 0 0,-5-2 0,-1 0 0,-1 0-102,-2 0 0,0 0 0,-1 1 102,13 0 0,-4 0-315,-14-1 1,-3-1 314,1 3 0,-5 0 2318,-8 0-2318,0 2 0,-19-1 0,-4 1 0</inkml:trace>
  <inkml:trace contextRef="#ctx0" brushRef="#br0" timeOffset="51632">12383 3622 24575,'-2'9'0,"-1"-4"0,8-16 0,3-8 0,10-8 0,4-7 0,11-4-673,-13 17 0,1 0 673,3-6 0,1 1 0,12-4 0,-10 4 0,2 1 0,21-1 0,-13 4 0,-1 1 0,16-1 0,-23 9 0,-1 2 0,0 7 0,-1-5 0,-8 9 0,-14 0 0,1 2 0,-1 3 1346,0 2-1346,0 6 0,-1-5 0,3 4 0,1-7 0,1 2 0,-2-3 0,2-1 0,-2-1 0,0-4 0,12-6 0,-12 0 0,12-4 0,-3-11 0,-6 7 0,5-7 0,-3-7 0,-5 13 0,4-10 0,0-3 0,-5 18 0,5-14 0,-8 21 0,-1-1 0,0 1 0,-1-2 0,3 2 0,-6 5 0,1 3 0,-8 16 0,-4 10 0,-5 12-956,5-5 0,0 3 956,2-9 0,0 1 0,-4 17 0,1 1 0,3-16 0,1 0 0,0 8 0,2 1 0,2-10 0,1 1-580,5 12 1,5 0 579,4-12 0,3-2 0,-2 2 0,4-1 0,10-4 0,3-5 0,13 3 0,0-4 0,3-1 0,-13-12 0,1-1 0,14 4 0,0-2 0,-9-6 0,0-2 0,-1 1 0,1-1 0,9-6 0,0-3 0,-14 2 0,-1-1 0,0-1 0,-2-1 0,11-14 0,-27 13 0,8-9 0,-13 9 1792,-5 2-1792,-2 2 0,-2 3 0,-1 2 0,1 0 0</inkml:trace>
  <inkml:trace contextRef="#ctx0" brushRef="#br0" timeOffset="59483">13254 15317 24575,'-11'-5'0,"-7"-2"0,-36-5 0,25 7 0,-2 0-1234,-19-3 1,1 1 1233,18 2 0,0 0-1065,-21-1 0,-3 0 1065,14 1 0,-1-1 0,1 2 0,-2 0 0,3 0 0,-3 0 0,2 1 0,-10-3 0,2 1 8,15 4 0,2 1-8,-1-3 0,-1 1 0,-6 1 0,0 2 0,8-1 0,0 0 0,-1 0 0,-1 0 0,-11 0 0,2 0 0,-10 0 0,8 0 0,2 0 0,-3 0 0,1-3 0,-4 0 0,-6 0 0,0-1 0,11-1 0,-2-1-471,0 2 0,-3 0 1,7 0 470,-12-6 0,12 5 0,2-1 960,4-2-960,2 3 2082,18 0-2082,5 4 1131,-7-2-1131,9 3 1820,-5 0-1820,3 0 0,3 0 0,-3 0 0,7 0 0,-1 0 0,-2 0 0,0 2 0,-2-1 0,0 1 0,2 0 0,0-2 0,0 2 0,-10 2 0,-12 1 0,-4 0 0,-2 0-800,1 0 1,-1 1 799,-11 0 0,1-1 0,15-2 0,2 0 0,-18 5 0,27-7 0,13 5 0,4-3 0,6 6 0,1 2 0,0 3 1599,0 0-1599,0 3 0,0 10 0,3 7 0,2 20-1784,-5 3 1784,3-21 0,-1 4 0,-3 13 0,0 2 0,4-9 0,0 1-1007,-3-1 0,-2 3 0,1-4 1007,2-2 0,-1-1 0,1 11 0,0-1-807,0-12 0,-1-2 807,1 2 0,-1-2-340,1-2 1,-1 0 339,1-1 0,-1-1 0,1 22 1277,-2-18-1277,0-2 2824,-3-20-2824,3 8 2008,-4-12-2008,0 0 989,0-7-989,0 2 0,0-3 0,0 1 0,4-3 0,18 0 0,8-2 0,-1 0 0,4 0-1444,10 0 0,5 0 1444,-8 2 0,2 0 0,2 0-1298,6-1 1,3-1 0,0 1 1297,-8 1 0,1 1 0,1 0 0,-1 0-1019,-1-1 1,-1 0 0,1-1 0,1 2 1018,2 0 0,1 0 0,-1 1 0,-1-1 0,2-1 0,-1 1 0,-1-1-519,3 2 1,0 0 0,-2-1 518,6-2 0,-5 0 356,-7 2 0,-2-1-356,-5-1 0,-4-2 2496,2 1-2496,-11 0 4771,2-2-4771,-14 0 3092,1-1-3092,2-2 1337,-2 2-1337,7-3 0,-1 3 0,7 0 0,9-1 0,22 3 0,-17-3 0,14 4 0,-19 0 0,-9 0 0,12 0 0,-7 0 0,-5 0 0,20 0 0,-33 0 0,25 0 0,-28 0 0,11 0 0,-14 0 0,4-2 0,-4 1 0,1-1 0,-1 2 0,-1-2 0,5 2 0,9-2 0,-6 2 0,7 0 0,-14-2 0,1 1 0,-1-1 0,-3 0 0,2 1 0,-3-3 0,3 2 0,-1-9 0,2 3 0,-2-5 0,1 4 0,-4 0 0,7-17 0,-4 8 0,6-19 0,-6 17 0,4-11 0,-6 12 0,7-12 0,-7-8 0,2 10 0,-3-16 0,3 11 0,-3 0 0,3 0 0,0 10 0,-3 0 0,6-2 0,-5 0 0,3-5 0,1-22 0,-1 5 0,-1 17 0,0 1 0,-1-4 0,-2 10 0,0 6 0,4-6 0,-3 5 0,2-12 0,0 12 0,-2-12 0,1 11 0,-2-11 0,0 12 0,0-5 0,0 6 0,0 5 0,0 0 0,0 5 0,0 2 0,0-1 0,0 2 0,0-2 0,0 3 0,0-3 0,0 0 0,0-3 0,0 1 0,0-4 0,0 3 0,0-3 0,0 6 0,0 0 0,0 5 0,0 0 0</inkml:trace>
  <inkml:trace contextRef="#ctx0" brushRef="#br0" timeOffset="62509">17574 15165 24575,'-9'-3'0,"-2"1"0,-2 0 0,-17 1 0,-11-6 0,-15 6-1534,22-4 1,-2 0 1533,-5 4 0,-2 1 0,-7-5 0,-2-1 0,11 4 0,-2-1 0,3 1 0,-10-1 0,1-1-636,6 0 1,-2 0 0,2 1 635,-9 2 0,-1 1 0,5-4 0,-3 0 0,4 0 0,-4 4 0,1-1 0,6-3 0,-3 0 0,2 0 0,-8 3 0,1 1 0,3-3 0,-2 0 0,8 3 0,-2 0 0,4 0 0,-6 0 0,3 0 0,0 0 0,-2 0-491,-6 0 1,2 0 490,-3 0 0,6 1 0,-1-2-1737,-6-3 1737,17 3 0,-4 2 0,3-2 0,6-1 0,0 0 0,-12 1 0,-6 1 0,6 1 0,10-1 0,2 0 192,-15-1 1,-2 2-193,7 1 0,3 1 0,-18-1 745,9 1 0,1-1-745,3-2 0,-2 3 0,1 2 990,23-1-990,-23 4 0,19-4 0,-2 4 0,-3-1 0,-16 2 0,5-1 0,2 0 2127,5-2-2127,-5-1 1714,31-3-1714,1-2 985,2 0-985,-1 0 0,-4-2 0,1-1 0,-20 0 0,16-1 0,-36-1 0,35-1 0,-28-2 0,31 5 0,-6-3 0,11 9 0,5 4 0,0 3 0,2 7 0,0 24 0,0-11 0,0 23 0,-1-19 0,2-1-792,3 14 792,-4-7 0,1 2-776,4 0 1,0-1 775,-4-6 0,-1 0 0,3 5 0,0 3 0,0-1 0,1 4 0,-1-4 0,-2-6 0,1 1 0,2 6 0,2 4 0,-1-6 0,-4 16 0,8-3 0,-6-20 0,0 0 0,2 12-257,0-16 0,-1 0 257,-3 2 0,3 1 0,-2 4 0,-1 0 0,0-1 0,1-1 0,0-4 709,-2-17-709,0 2 1568,0-6-1568,0 1 580,0-2-580,0-2 0,0 0 0,0-1 0,0-1 0,0 0 0,0-1 0,0 1 0,2-3 0,0 0 0,50-2 0,-23 0 0,18 2 0,7 2-1456,-10-1 0,0 0 1456,7 1 0,4-1-1320,-3 1 0,4 1 0,-3-2 1320,-13-2 0,-3-1 0,5 0 0,6 3 0,5 0 0,1 1 0,-4-2 0,1-1 0,-3-1 0,3 1 0,-4 0 0,3 1 0,0 0 0,-2-1 0,5-1 0,-1 0 0,-1 0 0,5 0 0,0 0 0,1 0 0,-1 0 0,1 0 0,0 0 0,-13 0 0,0 0 0,1 0 0,0 0-834,1 0 0,0 0 0,1 0 0,-1 0 834,0 0 0,1 0 0,-1 0 0,0 0 0,-1 0 0,0 0 0,-1 0 0,1 0 0,0 0 0,1 0 0,0 0 0,0 0 0,-2 0 0,0 0 0,1 0 0,1 0 0,9 0 0,2 0 0,1 0 0,-2 0 0,-6 0 0,-2 0 0,0 0 0,2 0 0,7-1 0,1-1 0,0 0 0,-4 1 0,-5 0 0,-2 1 0,1-1 0,-4 0 0,2-1 0,1 1 0,-2-1 0,6 2 0,-1 0 0,2 0 0,-3 0 0,2 0 0,1 0 0,-4 0 0,0 0 0,-3 0 0,1 0-189,7 0 0,1 0 1,-3 0 188,-9 0 0,-2 0 0,-2 0 0,10 0 0,-1 0 0,0 0 0,-6 0 0,-10 0 1608,-18 0-1608,6 0 3293,-14-2-3293,2 2 4745,-3-2-4745,1 0 1128,-3-3-1128,-2-6 0,-3 1 0,-13-16 0,9 14 0,-15-27 0,13 21 0,-4-13 0,-7-13 0,10 13-587,-4-8 0,1-2 587,3 2 0,-2-11 0,-1-2 0,2 3 0,1 10 0,1 2 0,0-3 0,2 10 0,-1 1-181,-1-4 181,2 4 0,0 0 0,-1 3 0,-1-27 0,-1 14 0,0-14 0,1 26 0,0-17 0,2 14 0,-2-9 0,2 15 0,2 6 0,-1 1 1163,-2-25-1163,1 18 192,0-14-192,4 25 0,-1 6 0,3-2 0,-3 4 0,4-3 0,-4 0 0,3-3 0,-3 1 0,3-1 0,-3 2 0,4 2 0,-2-2 0,2 4 0,0-2 0,-2 4 0,1-1 0,-3 2 0,4-3 0,-7 1 0,4-1 0,-5 0 0,0-1 0,-9-5 0,3 3 0,-4-2 0,1 4 0,7 3 0,-3-1 0,4 3 0,-24-6 0,14 6 0,-9-3 0,-2-1 0,1 0 0,-17-4 0,-7-6 0,22 7 0,-21-7 0,33 12 0,-12-8 0,16 9 0,-3-5 0,6 4 0,6 3 0,-7-3 0,6 3 0,0 0 0,-12 0 0,9 0 0,-13 0 0,12 0 0,-9 0 0,-2 0 0,3 0 0,-1 0 0,11 0 0,-4 0 0,3 0 0,-7 0 0,-10 0 0,-2 0 0,-4 0 0,8 0 0,11 0 0,-3 0 0,3 0 0,-3 0 0,-7 0 0,4 0 0,-11 0 0,12 0 0,-5 0 0,10 0 0,1 0 0,0 0 0,7 0 0,-2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34:02.4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7136 8077 24575,'22'0'0,"8"2"0,5 1 0,8-2 0,4 0-2990,-1 2 0,3 1 1,2 0 2989,-7-2 0,0 0 0,1 0 0,-1-1 0,10 2 0,-1-1 0,1 1 0,-9 0 0,1 0 0,-1 0 0,0-1 0,7-1 0,0-1 0,-2 1 0,-6 1 0,-1 0 0,-1 0 579,14-2 1,-5 0-580,-14 0 0,-6 0 1616,3 0-1616,-8 0 0,-16 0 0,-8 0 0,0 0 0</inkml:trace>
  <inkml:trace contextRef="#ctx0" brushRef="#br0" timeOffset="991">8926 11170 24575,'4'3'0,"21"-4"0,11-2 0,3 0 0,6-1-3141,3 0 1,7-1 0,1 1 3140,-6 1 0,1-1 0,1 1 0,1 0-780,0-1 1,0 1 0,1-1 0,2 1 779,-3 1 0,3 0 0,0 1 0,1 0 0,-1 0-243,-1-1 1,-1 1 0,0-1 0,0 1-1,1 0 243,-8 1 0,1 0 0,0 0 0,0 0 0,0 0 0,0 0-372,3 0 1,0 0-1,0 0 1,0 0-1,0 0 1,-1 0 371,4 0 0,0 0 0,-1 0 0,-1 0 0,1 0 0,0 0 0,1 0 0,-1 0 0,-2 0 0,-2 0 89,-1 0 1,-3 0 0,0 0 0,-1 0-90,2 3 0,0 0 0,-1 0 0,-5 0 952,8-2 0,-3 1-952,3 6 0,-6-1 3350,-6-6-3350,-21 4 0,-11-4 0,-4 1 0</inkml:trace>
  <inkml:trace contextRef="#ctx0" brushRef="#br0" timeOffset="2524">7384 12295 24575,'30'0'0,"0"0"0,8 3 0,4 0 0,3-2 0,5-1 0,1 0-2400,-8 2 1,0-1-1,2 1 1,1-1 2399,4 1 0,1-1 0,2 1 0,2-1-605,-3 0 0,2 1 0,1-1 0,1 1 0,0 0 605,-7 1 0,0 0 0,1 1 0,0 0 0,0-1 0,0 0-197,1-1 0,1 0 0,0-1 1,0 0-1,0 0 0,0 1 197,0 1 0,0 0 0,0 1 0,0-1 0,0 0 0,-1 0-443,5-1 1,0-1 0,0 1 0,-1-1 0,0 1 442,1 0 0,-1 1 0,1 0 0,-1 0 0,0-1-56,1 1 1,0 0-1,0 0 1,-1-1 0,-2 1 55,1 0 0,-3 1 0,0-1 0,2 0 0,-8 0 0,3 0 0,-1-1 0,-2 1 0,-3 0 285,7 1 0,-4 1 0,0-2-285,7 0 0,0-1 0,-4 1 1010,-2 2 1,-4-1-1011,-9-3 0,-5-1 3499,3 5-3499,-19-5 4887,-2 0-4887,-5 0 3736,-1 0-3736,1 0 1294,1 0-1294,-1 0 0,2 0 0,-2 0 0,-3 0 0,0 0 0</inkml:trace>
  <inkml:trace contextRef="#ctx0" brushRef="#br0" timeOffset="4092">10102 7919 24575,'2'5'0,"0"-1"0,3-4 0,12 4 0,16 2 0,16-2 0,8 5-1221,-10-6 0,1 1 1221,-16 1 0,0 0 0,17 1 0,-1-1 0,-16 1 0,-1-1-40,-3 0 0,0 0 40,26 5 0,-20-5 0,-3 2 0,-19-7 0,0 5 1793,-7-4-1793,4 1 729,-4-2-729,14 0 0,8 0 0,2 0 0,4 0 0,4 0 0,-1 0-336,-6 0 1,1 0 335,10 0 0,-4 0 0,-13 0 0,27-4 0,-32 3 0,0-3 0,-11 4 0,-6 0 0</inkml:trace>
  <inkml:trace contextRef="#ctx0" brushRef="#br0" timeOffset="6017">17927 11600 8191,'-14'-2'0,"-16"1"4625,-14 9-4625,0-2 0,4 10 0,-2 6 621,4 1 1,0 3-622,-2 3 0,0 4 133,7-3 0,-1 4 0,5-2-133,2 4 0,4 0 0,-5 10 0,3 2 0,12-5 0,3-1 0,3-2 0,3 0 1719,2 6 0,4 0-1719,5-6 0,2-1 0,4 2 0,3-2 0,9 3 0,2-4 0,-6-13 0,0-4 171,5 4 1,-1-7-172,1-9 1700,-6-10-1700,0-11 2396,-1-16-2396,4-9 0,-5 6 0,-1-1 1187,4-13-1187,-5 11 0,0 0 0,3-15 0,-6 11 0,1-1 0,-3 9 0,0 1 0,1-3 0,0 2-131,2-9 131,-2 6 0,-7 11 0,-2 4 0,-3 18 0,-4 20 0,-1 11 0,-1 16-265,4-13 0,0 0 265,2-5 0,0 2 0,-1 16 0,2 3 0,3-13 0,2 0 0,1 6 0,2-1 0,3-6 0,4-2-104,6-4 0,1-2 104,6 8 0,4-11 0,-16-25 0,-6-9 0,3-3 0,1-19 0,12-12 0,-6 0 0,6 1 0,-8 15 0,-11 17 0,3-1 0</inkml:trace>
  <inkml:trace contextRef="#ctx0" brushRef="#br0" timeOffset="6376">18587 12469 24575,'2'42'0,"0"1"0,-2-6 0,0 2-1595,0-6 1,0-1 1594,3 6 0,-1 0 0,-1-5 0,-1-1 0,3 3 0,-1-1 912,-2 22-912,0-18 544,-2-8-544,1-22 0,-1-2 0,2-5 0,0-3 0</inkml:trace>
  <inkml:trace contextRef="#ctx0" brushRef="#br0" timeOffset="7075">19697 12107 12492,'4'-19'0,"-3"3"4716,2-4-4716,-3 3 2101,0 3-2101,2 2 1174,-1-2-1174,1 6 4092,-2-1-4092,0 2 0,-2 5 0,-1 4 0,-24 23 0,-1 15-1389,2-10 1,-3 2 1388,0 5 0,0 1 0,0 0 0,-1 0 0,-6 4 0,1 0 0,9-8 0,0 1 0,-7 5 0,3-1-684,9-8 0,3-1 684,-2 2 0,2 0-31,-6 16 31,11-16 0,6-13 0,4-9 2557,7-7-2557,1-1 1580,15 1-1580,8 2 0,27 10-1876,-24-5 0,3 1 1876,8 6 0,0 1 0,-1 2 0,0 1-915,5 1 1,0 2 914,-4 2 0,-1 0 0,-3 0 0,-1 0 0,-5-1 0,-4-1 0,6 13 0,-14-16 0,-14-15 0,-4-6 0,-2-5 0,-2-4 843,1 2 1,-1-1 0,2 4-1</inkml:trace>
  <inkml:trace contextRef="#ctx0" brushRef="#br0" timeOffset="7766">21354 12036 8191,'-12'-31'0,"-3"7"5063,0-2-5063,-12 11 2818,12 12-2818,-23 3 0,4 10 0,-10 13 175,16-6 1,1 3-176,3 9 0,3 2 0,-4-5 0,2 3 0,-1 15 0,2 2 0,8-13 0,0 2 0,-2 12 0,3 4 0,10-8 0,4 1 0,1-3 0,-1 1 0,4 0 0,4-2 0,5 2 0,0-6 0,18 9 2628,-4-17 1,3-2-2629,7 3 0,4-7 0,-12-18 0,-13-13 0,9-32 0,-14-3-320,-4 11 0,0-4 320,-2-4 0,-1-1 0,-2 5 0,0-1-280,0-7 1,-1-1 279,-2 6 0,0 2 0,0 1 0,0 2 0,0 3 0,0 1 0,0-17 0,0 22 0,0 8 0,0 22 2506,0 23-2506,0 14 0,2-4 0,1 3-228,0 2 1,1 2 227,4 6 0,1 2 0,0 2 0,1 1-1170,-1-17 1,1 1 0,1-1 1169,3 2 0,1 1 0,-1-3 0,0 4 0,3-1-522,2-3 0,4 1 0,-2-6 522,5 4-54,-4-6 0,0-4 54,-6-15 1469,-4-14-1469,1-22 0,-3-24 0,3 4 0,-7 6 0,-3 23 0</inkml:trace>
  <inkml:trace contextRef="#ctx0" brushRef="#br0" timeOffset="8258">21937 12592 15403,'-5'-5'0,"-1"7"3910,2 1-3910,-14 30 1584,6-1-1584,-1 10 0,1 5 0,6-12 0,1 0-187,0 14 0,1 1 187,3-13 0,2-3 0,4 2 0,4-2 0,0-4 0,4-2 0,5-3 0,4-3 1143,3-3 1,1-3-1144,10-1 0,-3-13 0,-16-25 0,-8-25 0,-3 17 0,-2-3-1067,-3-8 1,-2-1 1066,-3 0 0,-4-1 0,-7-3 0,-5 0 0,1 5 0,-4 2 0,-5 0 0,-2 4 243,5 10 1,-2 4-244,1 4 0,1 3 313,-16 2-313,12 10 0,2 15 0,20 0 2235,-7 15-2235,13-1 0,-3 14 0,9 1 215,-1 0 1,1-17 0,-1-9 0</inkml:trace>
  <inkml:trace contextRef="#ctx0" brushRef="#br0" timeOffset="10691">5307 13540 24575,'51'5'0,"-7"-2"0,6 1 0,-8 0 0,3 0 0,4 1-1967,-5-3 1,4 1 0,2 0 0,2-1 0,-1 1 1668,1 0 0,0 0 0,1-1 0,2 1 0,3 0-10,-7-1 0,3 0 0,1 0 0,1 0 1,1 0-1,0 0 0,0 0 308,-5 0 0,0 0 0,0 0 0,0 0 0,1 0 0,0-1 0,0 2 0,0-1-110,3 0 0,0 1 0,0 0 0,0 0 1,1 0-1,-1 0 0,0 0 0,0 0 110,-3 0 0,0-1 0,0 1 0,0 0 0,-1 0 0,0 0 0,0 0 0,0 0-290,4 0 0,0 1 0,0-1 1,-1 0-1,0 1 0,0-1 0,-1 1 290,-2-1 0,-1 1 0,1 0 0,-2 0 0,0 0 0,-1 0 0,-1-1 0,8 1 0,-1-1 0,-2 0 0,0-1 0,2 2 0,-5-1 0,1 0 0,0 0 0,1 1 0,-3-1 0,-1 1 88,8 1 0,-2 0 1,-2 0-1,1-1-88,3 0 0,-1-1 0,0 1 0,-3 0 437,5 2 0,-3 1 0,-4-1-437,7-2 0,-7-1 1381,-16-1 0,-5 1-1381,10 0 4222,-18-3-4222,-8 3 4800,-4-1-4800,-2-2 2718,0 2-2718,-1-2 218,-1 0-218,4 0 0,-4 0 0,2 0 0,-5 0 0,0 0 0</inkml:trace>
  <inkml:trace contextRef="#ctx0" brushRef="#br0" timeOffset="14309">2431 17076 24575,'-7'0'0,"0"2"0,3-2 0,5 6 0,26 0 0,19 4-2440,-4-4 0,7-1 2440,-3 1 0,2 0 0,3 1-1478,3 1 1,2 1-1,2 0 1478,-5-1 0,3 1 0,1-1 0,-2 2 0,-6-1 0,0 1 0,-1 0 0,3 1-740,-5-2 0,2 0 0,1 0 1,0 1-1,-2 0 740,9 2 0,-2 0 0,1 0 0,1 0 0,-5-3 0,1-1 0,0 1 0,1-1 0,-1 0-352,-2 1 1,0-1 0,-1 0-1,3 0 1,2-1 351,-2-2 0,3 0 0,1-1 0,2 0 0,0-1 0,-1 1 0,-1-1-147,-6-1 0,-2 1 1,0-1-1,-1 0 0,2 0 1,1 0-1,2 0 147,-1 0 0,2-1 0,2 1 0,1 0 0,0-1 0,0 1 0,-1-1 0,-2 0 0,-2-1 0,7 1 0,-2-1 0,-3 0 0,1 0 0,0 0 0,3-1 0,-8 1 0,2-1 0,1 0 0,1 0 0,-1 0 0,0 0 0,-1 0 0,-2 1 0,6-1 0,-1 1 0,-2 0 0,1-1 0,-1 1 0,1 0 0,1 0 0,1-1 0,0 1 0,-1 0 0,0 0 0,-2 0-20,3 1 1,1 0 0,-2 1 0,-3-1 0,-2 2 19,10 0 0,-5 2 0,-2-1 587,-9 0 1,-2 0 0,-5 0-588,-5 1 0,-6-1 3146,7 1-3146,-26-2 0,-4-3 0,-4 0 0</inkml:trace>
  <inkml:trace contextRef="#ctx0" brushRef="#br0" timeOffset="31562">17903 4047 24575,'-10'-2'0,"-4"0"0,6 2 0,-9 0 0,7 0 0,-13 3 0,13 0 0,-9 5 0,10 3 0,2-1 0,-3 20 0,7-13 0,-1 21 0,18 8 0,-3-8 0,0-12 0,2 1-641,7 1 0,2-1 641,-3 0 0,2 0 0,9 8 0,3 0 0,-5-7 0,-2-2 0,9 8-186,2 2 186,-25-20 0,4 7 0,-8-10 0,-3 0 0,-2-3 1269,-1 7-1269,-2-7 199,-8 20-199,4-17 0,-24 33 0,17-32 0,-13 8 0,-1 0 0,5-11 0,-6 3 0,-1-3 0,10-7 0,-13 0 0,22-4 0,-2-2 0,2-7 0,4 3 0,-3-6 0,3-10 0,-1 9 0,1-27 0,2 26 0,2-12 0,0 13 0,7-8 0,-3 6 0,8-5 0,-5 11 0,0 1 0,-3 4 0,-1 2 0</inkml:trace>
  <inkml:trace contextRef="#ctx0" brushRef="#br0" timeOffset="32054">18832 3873 24575,'-6'40'0,"-2"14"0,3-26 0,-1 2-1814,0 17 0,1 3 1814,-1-9 0,0 1-580,4-5 0,0 2 0,0-1 580,-2 13 0,2 0 0,3-7 0,3 0 0,3 5 0,3-1 0,0-14 0,2-2 389,3-2 1,0-1-390,13 13 0,0-25 0,-6-6 1627,-2-9-1627,-3-8 2441,3-25-2441,-2 4 0,-5 1 0,-1 0 0,-3 6 0,-1-2 0</inkml:trace>
  <inkml:trace contextRef="#ctx0" brushRef="#br0" timeOffset="32562">18602 4353 24575,'-5'-2'0,"7"1"0,14-4 0,28-1 0,1 1-1352,-13 0 0,3 0 1352,10-1 0,1 0 0,-11-2 0,1-1 0,16 0 0,-1-1-308,-17 2 1,-3 1 307,0 2 0,1 0-148,22-5 148,-13 1 0,-8 1 0,-13 4 0,-9 1 0,-7 3 0,-2 0 0</inkml:trace>
  <inkml:trace contextRef="#ctx0" brushRef="#br0" timeOffset="32929">19279 3785 24575,'27'32'0,"0"1"0,-1-2 0,2 3-2547,-5-1 1,0 1 2546,0 5 0,-1 2 0,0 6 0,-3 1 0,-6-8 0,-2 2 0,2 12 0,-3 2 0,-6-4 0,-2 0 0,-3 0 0,-3 1 0,-2 0 0,-5-1 0,-10-7 0,-5-2 0,4-7 0,-4-2-433,-10 3 1,-3-3 432,7-7 0,0-4 0,-7-4 0,-1-3 0,5-1 0,-3-2-5,-15-4 0,0-2 5,16-4 0,3 0 0,-3 0 0,6-1 0,9-2 0</inkml:trace>
  <inkml:trace contextRef="#ctx0" brushRef="#br0" timeOffset="33362">18433 3975 24575,'-5'5'0,"-10"18"0,1 6 0,2-3 0,0 2-1235,1 0 1,2 0 1234,0 6 0,1 2-869,-1 6 1,2 1 868,3 4 0,2 1 0,0 3 0,3 0 0,3-1 0,4 0 0,4-5 0,5-2 0,4 2 0,5-2 0,2-6 0,3-3 0,-2-5 0,3-2 0,2-3 0,1-5 399,16-3-399,-16-6 0,-2-5 0,10-8 0,-12 2 0,-16-3 0</inkml:trace>
  <inkml:trace contextRef="#ctx0" brushRef="#br0" timeOffset="33962">17552 5656 24575,'2'-5'0,"40"-4"0,-7 8 0,4 1-2598,2-2 0,4 0 1,2 0 2597,-4 2 0,3 0 0,1 0 0,0 0-996,4 0 0,1 0 0,1 0 0,2 0 996,-3 0 0,1 0 0,2 0 0,-1 0 0,-1 0 0,4 0 0,-1 0 0,-1 0 0,3 0-204,-5 0 0,1 0 0,2 0 0,-3 0 0,-2 0 204,-5 0 0,-2 0 0,-1 0 0,2 0 0,9 0 0,2 0 0,-1 0 0,-4 0 0,-5 0 0,-3 0 0,0 0-150,2 0 1,-1 0-1,-6 0 150,15 0 1957,-22 0-1957,-29 0 4553,0 2-4553,-8-1 1384,-3 1 1,3-2 0,-2 0 0</inkml:trace>
  <inkml:trace contextRef="#ctx0" brushRef="#br0" timeOffset="34445">17586 5876 24575,'12'0'0,"18"0"0,18-5-2869,-14 4 1,5 1 0,2-1 2868,10 0 0,2-1 0,1 0 0,-8 2 0,0 0 0,2 0 0,1 0-615,-3 0 0,3 0 0,0 0 0,-1 0 0,-1 0 615,5 0 0,-2 0 0,-1 0 0,3 0 0,-6 0 0,2 0 0,0 0 0,-1 0 0,-2 0 0,2-1 0,-2 0 0,-1-1 0,0 0-51,14 0 1,-1 0 0,-4-1 50,-11-1 0,-2 0 0,-3 0-113,8 1 0,-5-1 113,3-3 659,-30 9 1,-9-4-1,-6 4 1</inkml:trace>
  <inkml:trace contextRef="#ctx0" brushRef="#br0" timeOffset="35972">6801 7953 24575,'-5'2'0,"-1"-1"0,3 3 0,-1-4 0,1 4 0,-1-3 0,3 3 0,8 0 0,17 3 0,9 0-1535,3 0 0,5-1 1535,5-2 0,6 0 0,1 0-1276,-10-1 1,1 0 0,1 0-1,1-1 1276,-1 0 0,1 0 0,1-1 0,0 1 0,-1-1 0,8 1 0,-1 0 0,1 0 0,1 0 0,-3 0 0,1 1 0,2 0 0,-1-1 0,-1 0-786,-4-1 1,0-1 0,-1 0 0,1 0-1,-1 0 786,0 1 0,0 1 0,-1-1 0,1 1 0,-1-1 0,9-1 0,-1 0 0,-1 0 0,0 0-509,-4-2 1,0 1 0,-1-1 0,-3 1 508,3 0 0,-3 1 0,0-1 60,6-2 0,0-1 0,-6 0-60,-7 1 0,-5 1 676,13-4 1,-32 2-1,-13 4 1</inkml:trace>
  <inkml:trace contextRef="#ctx0" brushRef="#br0" timeOffset="36479">6862 8035 24575,'36'0'0,"12"0"0,1 3 0,7 0-2602,-11-3 1,2 0-1,2 1 2602,-6 1 0,1 2 0,2-1 0,1 0-668,-3-1 1,2-1-1,0 0 1,0 1 0,0-1 667,7 2 0,0 1 0,0 0 0,2-1 0,-6-1 0,2-1 0,0 0 0,-1 1 0,-1-1 0,2 2 0,-2 1 0,0-1 0,0-1 0,6-1 0,1-1 0,-1 0 0,-3 1 0,1 0 0,-3 2 0,0-2 209,1 0 1,1-1 0,-4-1-210,2 1 0,-5 0 0,-12 0 0,-3 0 0,4 0 2702,-23 0-2702,-7 2 0,-2-1 0,-2 1 0</inkml:trace>
  <inkml:trace contextRef="#ctx0" brushRef="#br0" timeOffset="37272">10329 8102 24575,'-9'0'0,"0"0"0,6-2 0,3 1 0,8-1 0,38 2 0,-6 0 0,7 0-2262,-3 2 1,5 0 0,5 0 2261,-11-1 0,4 1 0,2-1 0,2 0 0,-1 1 0,-1-1-908,7 2 1,-2 0 0,1 0-1,2 0 1,3-1 907,-8 0 0,2 0 0,3 0 0,1 0 0,1 0 0,-1 0 0,-2 0 0,-3 0-506,5 1 0,-3-1 1,-2 0-1,1 1 1,1-1-1,4 1 506,-9-2 0,2 1 0,2 0 0,1 0 0,0 0 0,0 0 0,-1 0 0,-2 0 0,-2-1-296,7 1 0,-2-1 0,-3 1 0,1-1 0,2 0 0,3 0 296,-5 0 0,3 0 0,3 0 0,1 0 0,1 0 0,-2 0 0,-1 0 0,-4-1 0,-4 1 0,7-1 0,-6 0 0,-2 0 0,1 0 0,3 0 0,-5 0 0,3 0 0,2 0 0,0 1 0,-3-1 0,-3-1 0,-5 1 0,9-2 0,-7 0 0,-2 0 888,16 0 1,-5-1-889,-16-1 0,-8-1 3034,-10 1-3034,-15 3 0,-3 2 0,-5 1 0</inkml:trace>
  <inkml:trace contextRef="#ctx0" brushRef="#br0" timeOffset="37955">10743 8291 24575,'7'0'0,"40"0"0,-8 0 0,7 0-2458,-2-1 0,7-1 1,2 0-1,0 0 2160,-9 2 0,1 0 0,0-1 0,3 1 0,3 0 28,-6-1 1,3 1 0,2-1-1,2 0 1,0 0 0,0 0 0,-1 0-1,-1 1 270,0-1 0,-2 1 0,-1 0 0,0 0 0,1 0 0,3 1 0,2-1-88,-2 0 0,3 0 0,2 0 0,2 0 0,0 0 0,1 0 1,0 0-1,-3 0 0,-1 0 0,-3 0 88,6 0 0,-3-1 0,-2 1 0,0 0 0,-1 0 0,2 0 0,2 1-226,-6-1 1,2 1-1,2-1 1,0 1 0,0 0-1,-1 0 1,0 0 0,-3-1-1,-2 1 226,6-1 0,-2 0 0,-3 0 0,0 1 0,-1-1 0,0 0 100,6 1 1,0 1-1,-1-1 1,-2 1-1,-3-1-100,-1-1 0,-3 0 0,-1 0 0,-2 0 662,8 0 0,-3 0 0,-7 0-662,14 0 3261,-26 0-3261,-24 2 1219,-7-2 0,4 2 0,-2-2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4T04:35:07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12313 13847 24575,'55'3'0,"0"0"0,-10-2 0,4-1 0,-5 2 0,7-1 0,2 1 0,-1-1-2458,-1 1 0,1 0 1,-1-1-1,1 1 2085,-1-2 1,0 0-1,1 1 1,3-1 12,-9 1 1,2 0 0,2 0 0,-1 0 0,1 0 0,-3 0 359,2 0 0,-1 1 0,-1-1 0,1 0 0,1 0-147,-1 0 1,0-1-1,1 0 1,1 0 0,0 0-1,-1 1 147,1 0 0,1-1 0,0 2 0,-1-1 0,-1 0 0,-2 0-468,10 0 0,-2 1 1,0-1-1,2 0 468,-3 0 0,3-1 0,0 0 0,-1 0 0,-5 1 0,-4 0 0,-3 1 0,-1-1 0,0 0 0,13 0 0,-1-1 0,0-1 306,3 1 1,0 0 0,-5 0-307,-6 0 0,-1 0 939,12 0 0,-4 0-939,-23 0 0,-4 0 3493,19 0-3493,-26 0 4638,-9-2-4638,-4 2 3485,-3-2-3485,1 2 1812,-1 0-1812,7 0 0,14 0 0,2 0 0,19 0 0,-11 0 0,4 0 0,-17 0 0,-2 0 0,-13 0 0,-1 0 0,-1 0 0,0 0 0,-1 0 0,3 0 0,0 0 0,6 0 0,0 0 0,1 0 0,-1 0 0,-4 0 0,0 0 0,-2-2 0,2 1 0,-2-1 0,2 2 0,1-2 0,2 2 0,-2-4 0,3 3 0,-6-1 0,0 0 0,0 1 0,-2-1 0,3 2 0,-3-2 0,2 2 0,-4-2 0,-1 2 0</inkml:trace>
  <inkml:trace contextRef="#ctx0" brushRef="#br0" timeOffset="1415">10620 17539 24575,'53'2'0,"0"0"0,-15-1 0,0 0 0,2 0 0,11-1 0,3-1 0,1 2-2352,-11 0 1,0 0 0,1 1 0,2-1 2351,-3 0 0,1-1 0,1 0 0,1 1 0,1-1-625,3 1 0,2 0 1,0 1-1,-1-1 1,0 0 624,-4-1 0,0 0 0,-1 0 0,0 0 0,3 0 0,-3 0 0,1 0 0,2 0 0,-1 0 0,2 0 0,0 0 0,4 0 0,1 0 0,1 0 0,0 0 0,-1 0 0,-2 0-243,2 0 0,-1 0 0,-2 0 0,1 0 0,0 0 243,4 0 0,1 0 0,0 0 0,-4 0 0,-5 0 0,0 0 0,-6 0 0,-2 0-155,7 0 1,-5 0 154,-13-1 0,-4-1 2314,18 2-2314,-34-5 1081,0 5 1,-9-3 0,0 3 0</inkml:trace>
  <inkml:trace contextRef="#ctx0" brushRef="#br0" timeOffset="2583">16436 17581 24575,'-10'0'0,"1"0"0,58 0 0,3 0-2638,-12 0 1,5 0 0,1 0 2637,-5 0 0,-1 0 0,6 0 0,0 0 0,6 0 0,2 0 0,0 0 0,-3 0 0,0 0 0,-2 0 0,0 0 0,3 0-604,-6 0 1,3 1 0,1-1 0,0 0 0,-1 0 0,-3-1 603,7 0 0,-2-1 0,-2 1 0,0-1 0,7 2 0,-1-1 0,0 1-60,-8-2 0,1 1 1,-2-1-1,-3 1 60,9 1 0,-1 0-371,-4 0 1,2 0 0,-6 0 370,-11 0 0,-2 0 1051,8 0 0,-3 0-1051,-11 0 4439,2 0-4439,-17 0 3729,4 0-3729,1-3 2611,3 3-2611,7-3 0,2 3 0,0 0 0,-5 0 0,-9 0 0,-6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10/4/25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98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ireless </a:t>
            </a:r>
            <a:r>
              <a:rPr lang="en-US" dirty="0"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hannel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786" y="3551829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• Types</a:t>
            </a:r>
          </a:p>
          <a:p>
            <a:r>
              <a:rPr lang="en-US" dirty="0">
                <a:cs typeface="Times New Roman" panose="02020603050405020304" pitchFamily="18" charset="0"/>
              </a:rPr>
              <a:t>• Multipath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Frequency Response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Null Formation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64CC75-C46B-EC63-34F3-A11A1E764870}"/>
              </a:ext>
            </a:extLst>
          </p:cNvPr>
          <p:cNvSpPr txBox="1">
            <a:spLocks/>
          </p:cNvSpPr>
          <p:nvPr/>
        </p:nvSpPr>
        <p:spPr>
          <a:xfrm>
            <a:off x="1560786" y="5697244"/>
            <a:ext cx="6400800" cy="6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Rifat Bin Rashid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Channel Model</a:t>
            </a:r>
            <a:br>
              <a:rPr lang="en-US" dirty="0"/>
            </a:br>
            <a:r>
              <a:rPr lang="en-US" sz="2200" dirty="0"/>
              <a:t>Two tap multipath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h(t) = a₀·</a:t>
            </a:r>
            <a:r>
              <a:rPr lang="el-GR" sz="2400" b="1" dirty="0"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cs typeface="Times New Roman" panose="02020603050405020304" pitchFamily="18" charset="0"/>
              </a:rPr>
              <a:t>t) + a₁·</a:t>
            </a:r>
            <a:r>
              <a:rPr lang="el-GR" sz="2400" b="1" dirty="0"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cs typeface="Times New Roman" panose="02020603050405020304" pitchFamily="18" charset="0"/>
              </a:rPr>
              <a:t>t - </a:t>
            </a:r>
            <a:r>
              <a:rPr lang="el-GR" sz="2400" b="1" dirty="0">
                <a:cs typeface="Times New Roman" panose="02020603050405020304" pitchFamily="18" charset="0"/>
              </a:rPr>
              <a:t>τ)</a:t>
            </a:r>
          </a:p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800100" lvl="2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a₀ = Direct path amplitude (LOS)</a:t>
            </a:r>
          </a:p>
          <a:p>
            <a:pPr marL="800100" lvl="2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a₁ = Reflected path amplitude</a:t>
            </a:r>
          </a:p>
          <a:p>
            <a:pPr marL="800100" lvl="2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Path delay time</a:t>
            </a:r>
          </a:p>
          <a:p>
            <a:pPr marL="800100" lvl="2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Dirac delta function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Rician Fading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EAE6A8-ED29-BFF7-B7A8-E2426AF50F74}"/>
                  </a:ext>
                </a:extLst>
              </p14:cNvPr>
              <p14:cNvContentPartPr/>
              <p14:nvPr/>
            </p14:nvContentPartPr>
            <p14:xfrm>
              <a:off x="868680" y="1362600"/>
              <a:ext cx="7080480" cy="493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EAE6A8-ED29-BFF7-B7A8-E2426AF50F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9320" y="1353240"/>
                <a:ext cx="7099200" cy="495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24" y="0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309EE-9F24-2F93-2E1F-4EDB03BF0763}"/>
              </a:ext>
            </a:extLst>
          </p:cNvPr>
          <p:cNvSpPr txBox="1"/>
          <p:nvPr/>
        </p:nvSpPr>
        <p:spPr>
          <a:xfrm>
            <a:off x="1592316" y="1402907"/>
            <a:ext cx="5901559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h(t) = a₀·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 + a₁·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621C1-9F41-BA2B-AC76-4ACAC6BC299D}"/>
              </a:ext>
            </a:extLst>
          </p:cNvPr>
          <p:cNvSpPr txBox="1"/>
          <p:nvPr/>
        </p:nvSpPr>
        <p:spPr>
          <a:xfrm>
            <a:off x="1592316" y="3429000"/>
            <a:ext cx="5801709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Transform: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H(f) = a₀ + a₁·e^(-j2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Form: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H(f) = [a₀ + a₁·cos(2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τ)]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j[a₁·sin(2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τ)]</a:t>
            </a:r>
          </a:p>
          <a:p>
            <a:pPr algn="ctr"/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1E4C3-50DF-37DA-D7AD-C3D49579470B}"/>
              </a:ext>
            </a:extLst>
          </p:cNvPr>
          <p:cNvSpPr txBox="1"/>
          <p:nvPr/>
        </p:nvSpPr>
        <p:spPr>
          <a:xfrm>
            <a:off x="2286000" y="275450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7927EED-5403-A386-9B40-156C4BEFF66E}"/>
                  </a:ext>
                </a:extLst>
              </p14:cNvPr>
              <p14:cNvContentPartPr/>
              <p14:nvPr/>
            </p14:nvContentPartPr>
            <p14:xfrm>
              <a:off x="3823200" y="4984920"/>
              <a:ext cx="2900160" cy="1344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7927EED-5403-A386-9B40-156C4BEFF6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3840" y="4975560"/>
                <a:ext cx="2918880" cy="136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Magnitude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5454"/>
            <a:ext cx="8569842" cy="4525963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Complex Form: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cs typeface="Times New Roman" panose="02020603050405020304" pitchFamily="18" charset="0"/>
              </a:rPr>
              <a:t>		H(f) = [a₀ + a₁·cos(2</a:t>
            </a:r>
            <a:r>
              <a:rPr lang="el-GR" sz="2400" b="1" dirty="0"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cs typeface="Times New Roman" panose="02020603050405020304" pitchFamily="18" charset="0"/>
              </a:rPr>
              <a:t>f</a:t>
            </a:r>
            <a:r>
              <a:rPr lang="el-GR" sz="2400" b="1" dirty="0">
                <a:cs typeface="Times New Roman" panose="02020603050405020304" pitchFamily="18" charset="0"/>
              </a:rPr>
              <a:t>τ)] - </a:t>
            </a:r>
            <a:r>
              <a:rPr lang="en-US" sz="2400" b="1" dirty="0">
                <a:cs typeface="Times New Roman" panose="02020603050405020304" pitchFamily="18" charset="0"/>
              </a:rPr>
              <a:t>j[a₁·sin(2</a:t>
            </a:r>
            <a:r>
              <a:rPr lang="el-GR" sz="2400" b="1" dirty="0"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cs typeface="Times New Roman" panose="02020603050405020304" pitchFamily="18" charset="0"/>
              </a:rPr>
              <a:t>f</a:t>
            </a:r>
            <a:r>
              <a:rPr lang="el-GR" sz="2400" b="1" dirty="0">
                <a:cs typeface="Times New Roman" panose="02020603050405020304" pitchFamily="18" charset="0"/>
              </a:rPr>
              <a:t>τ)]</a:t>
            </a:r>
          </a:p>
          <a:p>
            <a:endParaRPr lang="en-US" sz="2000" dirty="0"/>
          </a:p>
          <a:p>
            <a:r>
              <a:rPr lang="en-US" sz="2400" dirty="0"/>
              <a:t>Channel Magnitude</a:t>
            </a:r>
          </a:p>
          <a:p>
            <a:endParaRPr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sz="2400" b="1" dirty="0"/>
              <a:t>|H(f)| = √[ (a₀ + a₁·cos(2π</a:t>
            </a:r>
            <a:r>
              <a:rPr sz="2400" b="1" dirty="0" err="1"/>
              <a:t>fτ</a:t>
            </a:r>
            <a:r>
              <a:rPr sz="2400" b="1" dirty="0"/>
              <a:t>))² + (a₁·sin(2π</a:t>
            </a:r>
            <a:r>
              <a:rPr sz="2400" b="1" dirty="0" err="1"/>
              <a:t>fτ</a:t>
            </a:r>
            <a:r>
              <a:rPr sz="2400" b="1" dirty="0"/>
              <a:t>))² ]</a:t>
            </a:r>
          </a:p>
          <a:p>
            <a:endParaRPr sz="2400" b="1" dirty="0"/>
          </a:p>
          <a:p>
            <a:r>
              <a:rPr sz="2400" dirty="0"/>
              <a:t>Simplified:</a:t>
            </a:r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sz="2400" b="1" dirty="0"/>
              <a:t>|H(f)| = √[ a₀² + a₁² + 2a₀a₁·cos(2π</a:t>
            </a:r>
            <a:r>
              <a:rPr sz="2400" b="1" dirty="0" err="1"/>
              <a:t>fτ</a:t>
            </a:r>
            <a:r>
              <a:rPr sz="2400" b="1" dirty="0"/>
              <a:t>) 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D42D3F-4280-7DEC-562B-99FD81C53109}"/>
                  </a:ext>
                </a:extLst>
              </p14:cNvPr>
              <p14:cNvContentPartPr/>
              <p14:nvPr/>
            </p14:nvContentPartPr>
            <p14:xfrm>
              <a:off x="3286440" y="2950560"/>
              <a:ext cx="4150800" cy="259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D42D3F-4280-7DEC-562B-99FD81C531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77080" y="2941200"/>
                <a:ext cx="4169520" cy="2615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F01B-1D3B-17D4-2817-E6CE219A3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DDBB-BAF8-E127-7696-8AB3CB31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Null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28F7-9A88-96F4-321D-0060AF9A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2566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Fourier Transform: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		</a:t>
            </a:r>
            <a:r>
              <a:rPr lang="en-US" sz="2400" dirty="0"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cs typeface="Times New Roman" panose="02020603050405020304" pitchFamily="18" charset="0"/>
              </a:rPr>
              <a:t>	H(f) = a₀ + a₁·e^(-j2</a:t>
            </a:r>
            <a:r>
              <a:rPr lang="el-GR" sz="2400" b="1" dirty="0"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cs typeface="Times New Roman" panose="02020603050405020304" pitchFamily="18" charset="0"/>
              </a:rPr>
              <a:t>f</a:t>
            </a:r>
            <a:r>
              <a:rPr lang="el-GR" sz="2400" b="1" dirty="0">
                <a:cs typeface="Times New Roman" panose="02020603050405020304" pitchFamily="18" charset="0"/>
              </a:rPr>
              <a:t>τ)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sz="2000" dirty="0">
              <a:cs typeface="Times New Roman" panose="02020603050405020304" pitchFamily="18" charset="0"/>
            </a:endParaRPr>
          </a:p>
          <a:p>
            <a:r>
              <a:rPr sz="2000" dirty="0">
                <a:cs typeface="Times New Roman" panose="02020603050405020304" pitchFamily="18" charset="0"/>
              </a:rPr>
              <a:t>Complete cancellation occurs when: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H(f) = 0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a₀ + a₁·e^(-j2π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cs typeface="Times New Roman" panose="02020603050405020304" pitchFamily="18" charset="0"/>
              </a:rPr>
              <a:t>1 + e^(-j2</a:t>
            </a:r>
            <a:r>
              <a:rPr lang="el-GR" sz="2400" dirty="0">
                <a:cs typeface="Times New Roman" panose="02020603050405020304" pitchFamily="18" charset="0"/>
              </a:rPr>
              <a:t>π</a:t>
            </a:r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l-GR" sz="2400" dirty="0">
                <a:cs typeface="Times New Roman" panose="02020603050405020304" pitchFamily="18" charset="0"/>
              </a:rPr>
              <a:t>τ) = 0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l-GR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cs typeface="Times New Roman" panose="02020603050405020304" pitchFamily="18" charset="0"/>
              </a:rPr>
              <a:t>e^(-j2</a:t>
            </a:r>
            <a:r>
              <a:rPr lang="el-GR" sz="2400" dirty="0">
                <a:cs typeface="Times New Roman" panose="02020603050405020304" pitchFamily="18" charset="0"/>
              </a:rPr>
              <a:t>π</a:t>
            </a:r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l-GR" sz="2400" dirty="0">
                <a:cs typeface="Times New Roman" panose="02020603050405020304" pitchFamily="18" charset="0"/>
              </a:rPr>
              <a:t>τ) = -1 = </a:t>
            </a:r>
            <a:r>
              <a:rPr lang="en-US" sz="2400" dirty="0">
                <a:cs typeface="Times New Roman" panose="02020603050405020304" pitchFamily="18" charset="0"/>
              </a:rPr>
              <a:t>e^(-j</a:t>
            </a:r>
            <a:r>
              <a:rPr lang="el-GR" sz="2400" dirty="0">
                <a:cs typeface="Times New Roman" panose="02020603050405020304" pitchFamily="18" charset="0"/>
              </a:rPr>
              <a:t>π)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l-GR" sz="2400" dirty="0">
                <a:cs typeface="Times New Roman" panose="02020603050405020304" pitchFamily="18" charset="0"/>
              </a:rPr>
              <a:t>2π</a:t>
            </a:r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l-GR" sz="2400" dirty="0">
                <a:cs typeface="Times New Roman" panose="02020603050405020304" pitchFamily="18" charset="0"/>
              </a:rPr>
              <a:t>τ = π + 2π</a:t>
            </a:r>
            <a:r>
              <a:rPr lang="en-US" sz="2400" dirty="0">
                <a:cs typeface="Times New Roman" panose="02020603050405020304" pitchFamily="18" charset="0"/>
              </a:rPr>
              <a:t>k  (k = 0, 1, 2, ...)</a:t>
            </a:r>
          </a:p>
          <a:p>
            <a:pPr marL="0" indent="0" algn="ctr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cs typeface="Times New Roman" panose="02020603050405020304" pitchFamily="18" charset="0"/>
              </a:rPr>
              <a:t>f_null</a:t>
            </a:r>
            <a:r>
              <a:rPr lang="en-US" sz="2400" b="1" dirty="0">
                <a:cs typeface="Times New Roman" panose="02020603050405020304" pitchFamily="18" charset="0"/>
              </a:rPr>
              <a:t> = (1 + 2k) / (2</a:t>
            </a:r>
            <a:r>
              <a:rPr lang="el-GR" sz="2400" b="1" dirty="0">
                <a:cs typeface="Times New Roman" panose="02020603050405020304" pitchFamily="18" charset="0"/>
              </a:rPr>
              <a:t>τ)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3543300" lvl="8" indent="0">
              <a:buNone/>
            </a:pP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E0CFFB-78A0-2C37-1687-58D9D4DA6175}"/>
                  </a:ext>
                </a:extLst>
              </p14:cNvPr>
              <p14:cNvContentPartPr/>
              <p14:nvPr/>
            </p14:nvContentPartPr>
            <p14:xfrm>
              <a:off x="2685600" y="1508400"/>
              <a:ext cx="5295960" cy="5314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E0CFFB-78A0-2C37-1687-58D9D4DA617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76240" y="1499040"/>
                <a:ext cx="5314680" cy="533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947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Null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Null Properties</a:t>
            </a:r>
          </a:p>
          <a:p>
            <a:endParaRPr sz="2200" dirty="0"/>
          </a:p>
          <a:p>
            <a:pPr marL="1257300" lvl="3" indent="0">
              <a:buNone/>
            </a:pPr>
            <a:r>
              <a:rPr sz="2200" dirty="0"/>
              <a:t>First Null (k=0):   f₁ = 1/(2τ)</a:t>
            </a:r>
          </a:p>
          <a:p>
            <a:pPr marL="1257300" lvl="3" indent="0">
              <a:buNone/>
            </a:pPr>
            <a:r>
              <a:rPr sz="2200" dirty="0"/>
              <a:t>Second Null (k=1):  f₂ = 3/(2τ)</a:t>
            </a:r>
          </a:p>
          <a:p>
            <a:pPr marL="1257300" lvl="3" indent="0">
              <a:buNone/>
            </a:pPr>
            <a:r>
              <a:rPr sz="2200" dirty="0"/>
              <a:t>Third Null (k=2):   f₃ = 5/(2τ)</a:t>
            </a:r>
          </a:p>
          <a:p>
            <a:endParaRPr sz="2200" dirty="0"/>
          </a:p>
          <a:p>
            <a:r>
              <a:rPr sz="2200" b="1" dirty="0"/>
              <a:t>Null Spacing: </a:t>
            </a:r>
            <a:r>
              <a:rPr sz="2200" b="1" dirty="0" err="1"/>
              <a:t>Δf</a:t>
            </a:r>
            <a:r>
              <a:rPr sz="2200" b="1" dirty="0"/>
              <a:t> = 1/</a:t>
            </a:r>
            <a:r>
              <a:rPr sz="2200" b="1" dirty="0" err="1"/>
              <a:t>τ</a:t>
            </a:r>
            <a:endParaRPr sz="2200" b="1" dirty="0"/>
          </a:p>
          <a:p>
            <a:endParaRPr sz="2200" dirty="0"/>
          </a:p>
          <a:p>
            <a:r>
              <a:rPr sz="2200" dirty="0"/>
              <a:t>Key Insight:</a:t>
            </a:r>
          </a:p>
          <a:p>
            <a:pPr marL="800100" lvl="2" indent="0">
              <a:buNone/>
            </a:pPr>
            <a:r>
              <a:rPr sz="2200" dirty="0"/>
              <a:t> Null spacing depends ONLY on delay </a:t>
            </a:r>
            <a:r>
              <a:rPr sz="2200" dirty="0" err="1"/>
              <a:t>τ</a:t>
            </a:r>
            <a:endParaRPr sz="2200" dirty="0"/>
          </a:p>
          <a:p>
            <a:pPr marL="800100" lvl="2" indent="0">
              <a:buNone/>
            </a:pPr>
            <a:r>
              <a:rPr lang="en-US" sz="2200" dirty="0"/>
              <a:t> </a:t>
            </a:r>
            <a:r>
              <a:rPr sz="2200" dirty="0"/>
              <a:t>Null depth depends on amplitude ratio a₁/a₀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1A47-C6F5-389F-C6B6-1C9081E2FF9A}"/>
              </a:ext>
            </a:extLst>
          </p:cNvPr>
          <p:cNvSpPr txBox="1"/>
          <p:nvPr/>
        </p:nvSpPr>
        <p:spPr>
          <a:xfrm>
            <a:off x="2286000" y="19045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 + 2k) / (2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7C50F1-9DDA-0762-CD13-A6E63B7C242B}"/>
                  </a:ext>
                </a:extLst>
              </p14:cNvPr>
              <p14:cNvContentPartPr/>
              <p14:nvPr/>
            </p14:nvContentPartPr>
            <p14:xfrm>
              <a:off x="3174120" y="1870920"/>
              <a:ext cx="5418000" cy="297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7C50F1-9DDA-0762-CD13-A6E63B7C24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64760" y="1861560"/>
                <a:ext cx="5436720" cy="2989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4484A2C-3C92-026F-5DB0-DF7269AA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52093" y="2159000"/>
            <a:ext cx="2291907" cy="2540000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DE718C7-D2E5-F0C1-96E9-7A9BD242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9" y="2348320"/>
            <a:ext cx="2161361" cy="216136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92ED62-66AE-B471-7516-9437C722536A}"/>
              </a:ext>
            </a:extLst>
          </p:cNvPr>
          <p:cNvCxnSpPr>
            <a:cxnSpLocks/>
          </p:cNvCxnSpPr>
          <p:nvPr/>
        </p:nvCxnSpPr>
        <p:spPr>
          <a:xfrm>
            <a:off x="2519620" y="2604915"/>
            <a:ext cx="4332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AE4E06-4492-8019-A2FA-91C0A4814C04}"/>
              </a:ext>
            </a:extLst>
          </p:cNvPr>
          <p:cNvSpPr txBox="1"/>
          <p:nvPr/>
        </p:nvSpPr>
        <p:spPr>
          <a:xfrm>
            <a:off x="4081364" y="192816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B5803-4AF9-48B3-D85E-AAE895BFD1C1}"/>
              </a:ext>
            </a:extLst>
          </p:cNvPr>
          <p:cNvSpPr txBox="1"/>
          <p:nvPr/>
        </p:nvSpPr>
        <p:spPr>
          <a:xfrm>
            <a:off x="532594" y="4739959"/>
            <a:ext cx="1606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B5A744-1DAF-B22B-3264-03C3C3284A05}"/>
              </a:ext>
            </a:extLst>
          </p:cNvPr>
          <p:cNvSpPr txBox="1"/>
          <p:nvPr/>
        </p:nvSpPr>
        <p:spPr>
          <a:xfrm>
            <a:off x="7369574" y="469900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4413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01E8E9E-2367-5DE3-3B35-E4CC067B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00486"/>
            <a:ext cx="84836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D573-A9BB-ACAD-C66F-0B1E0C602020}"/>
              </a:ext>
            </a:extLst>
          </p:cNvPr>
          <p:cNvSpPr txBox="1"/>
          <p:nvPr/>
        </p:nvSpPr>
        <p:spPr>
          <a:xfrm>
            <a:off x="1492470" y="6316718"/>
            <a:ext cx="669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: https://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www.sharetechnote.com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/html/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Handbook_LTE_Fading.html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9B3D4-3655-4938-2610-88E107A35938}"/>
              </a:ext>
            </a:extLst>
          </p:cNvPr>
          <p:cNvSpPr txBox="1"/>
          <p:nvPr/>
        </p:nvSpPr>
        <p:spPr>
          <a:xfrm>
            <a:off x="330200" y="553720"/>
            <a:ext cx="5502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Channel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496D307-2D95-3C81-93C9-CA8BBF72A1D4}"/>
                  </a:ext>
                </a:extLst>
              </p14:cNvPr>
              <p14:cNvContentPartPr/>
              <p14:nvPr/>
            </p14:nvContentPartPr>
            <p14:xfrm>
              <a:off x="345600" y="1935000"/>
              <a:ext cx="8097840" cy="3679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496D307-2D95-3C81-93C9-CA8BBF72A1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240" y="1925640"/>
                <a:ext cx="8116560" cy="369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800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697" y="1797269"/>
            <a:ext cx="13716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Tx Signal</a:t>
            </a:r>
          </a:p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0497" y="1797269"/>
            <a:ext cx="1828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h(t)</a:t>
            </a:r>
          </a:p>
        </p:txBody>
      </p:sp>
      <p:sp>
        <p:nvSpPr>
          <p:cNvPr id="4" name="Oval 3"/>
          <p:cNvSpPr/>
          <p:nvPr/>
        </p:nvSpPr>
        <p:spPr>
          <a:xfrm>
            <a:off x="5350817" y="1797269"/>
            <a:ext cx="731520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6497" y="699989"/>
            <a:ext cx="109728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n(t)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2417" y="1797269"/>
            <a:ext cx="164592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Rx Signal</a:t>
            </a:r>
          </a:p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333297" y="2163029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Connector 7"/>
          <p:cNvCxnSpPr/>
          <p:nvPr/>
        </p:nvCxnSpPr>
        <p:spPr>
          <a:xfrm>
            <a:off x="4619297" y="2163029"/>
            <a:ext cx="7315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Connector 8"/>
          <p:cNvCxnSpPr/>
          <p:nvPr/>
        </p:nvCxnSpPr>
        <p:spPr>
          <a:xfrm>
            <a:off x="6082337" y="2163029"/>
            <a:ext cx="6400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Connector 9"/>
          <p:cNvCxnSpPr/>
          <p:nvPr/>
        </p:nvCxnSpPr>
        <p:spPr>
          <a:xfrm>
            <a:off x="5625137" y="1431509"/>
            <a:ext cx="0" cy="365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Plus 12">
            <a:extLst>
              <a:ext uri="{FF2B5EF4-FFF2-40B4-BE49-F238E27FC236}">
                <a16:creationId xmlns:a16="http://schemas.microsoft.com/office/drawing/2014/main" id="{68EA5965-AF1F-DAF2-E028-90C99EF870CE}"/>
              </a:ext>
            </a:extLst>
          </p:cNvPr>
          <p:cNvSpPr/>
          <p:nvPr/>
        </p:nvSpPr>
        <p:spPr>
          <a:xfrm>
            <a:off x="5442257" y="1912883"/>
            <a:ext cx="548640" cy="500291"/>
          </a:xfrm>
          <a:prstGeom prst="mathPlus">
            <a:avLst>
              <a:gd name="adj1" fmla="val 15117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2EC70-4BFB-ACB2-E47C-4EA0D1F5763D}"/>
                  </a:ext>
                </a:extLst>
              </p:cNvPr>
              <p:cNvSpPr txBox="1"/>
              <p:nvPr/>
            </p:nvSpPr>
            <p:spPr>
              <a:xfrm>
                <a:off x="4726503" y="3429000"/>
                <a:ext cx="4572000" cy="47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y(t)=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∫</m:t>
                    </m:r>
                    <m:r>
                      <m:rPr>
                        <m:nor/>
                      </m:rP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n-US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2EC70-4BFB-ACB2-E47C-4EA0D1F57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03" y="3429000"/>
                <a:ext cx="4572000" cy="475643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225CC07-A1D4-2CDF-6761-3C80945B7AF9}"/>
              </a:ext>
            </a:extLst>
          </p:cNvPr>
          <p:cNvSpPr txBox="1"/>
          <p:nvPr/>
        </p:nvSpPr>
        <p:spPr>
          <a:xfrm>
            <a:off x="1279109" y="347282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y(t)=(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x∗h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)(t) + n(t)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41CF34-AE9B-1FE0-D31F-7999A3BA0CB1}"/>
              </a:ext>
            </a:extLst>
          </p:cNvPr>
          <p:cNvSpPr txBox="1"/>
          <p:nvPr/>
        </p:nvSpPr>
        <p:spPr>
          <a:xfrm>
            <a:off x="2448911" y="469497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Y(f)=H(f)X(f) + N(f)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1618D1C-D2EA-0B56-DCF8-910246017B40}"/>
                  </a:ext>
                </a:extLst>
              </p14:cNvPr>
              <p14:cNvContentPartPr/>
              <p14:nvPr/>
            </p14:nvContentPartPr>
            <p14:xfrm>
              <a:off x="1045080" y="2196720"/>
              <a:ext cx="7014600" cy="3414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1618D1C-D2EA-0B56-DCF8-910246017B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5720" y="2187360"/>
                <a:ext cx="7033320" cy="343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495" y="84082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Source
&amp; Input Transducer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6195" y="84082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Source Encoder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897" y="84082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Channel Encoder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9597" y="84082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Modulator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3875" y="296680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3875" y="512707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Demodulator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7897" y="512707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Channel 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823" y="512707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Source Decoder
&amp; Output Transducer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1F5758-3CA0-FCD1-D11B-0A286C246F19}"/>
              </a:ext>
            </a:extLst>
          </p:cNvPr>
          <p:cNvSpPr/>
          <p:nvPr/>
        </p:nvSpPr>
        <p:spPr>
          <a:xfrm>
            <a:off x="2810860" y="512707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BA698-7961-A2B1-1428-CD2F45F7E06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74478" y="1282918"/>
            <a:ext cx="601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B15F6-D933-0998-2C15-5F98548B8251}"/>
              </a:ext>
            </a:extLst>
          </p:cNvPr>
          <p:cNvCxnSpPr/>
          <p:nvPr/>
        </p:nvCxnSpPr>
        <p:spPr>
          <a:xfrm>
            <a:off x="4246180" y="1282918"/>
            <a:ext cx="601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68A25C-BBED-D645-BE24-6623CB42E5B4}"/>
              </a:ext>
            </a:extLst>
          </p:cNvPr>
          <p:cNvCxnSpPr/>
          <p:nvPr/>
        </p:nvCxnSpPr>
        <p:spPr>
          <a:xfrm>
            <a:off x="6417880" y="1282918"/>
            <a:ext cx="601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402BE9-8573-72A7-9B31-EFA03DF52A9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804588" y="1725009"/>
            <a:ext cx="1" cy="124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9BA873-667C-4F45-4762-24F7ECFD0521}"/>
              </a:ext>
            </a:extLst>
          </p:cNvPr>
          <p:cNvCxnSpPr>
            <a:cxnSpLocks/>
          </p:cNvCxnSpPr>
          <p:nvPr/>
        </p:nvCxnSpPr>
        <p:spPr>
          <a:xfrm flipH="1">
            <a:off x="7804587" y="3850989"/>
            <a:ext cx="1" cy="124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50FE33-3395-CAB4-BA48-6D3FA5D01CA0}"/>
              </a:ext>
            </a:extLst>
          </p:cNvPr>
          <p:cNvCxnSpPr>
            <a:cxnSpLocks/>
          </p:cNvCxnSpPr>
          <p:nvPr/>
        </p:nvCxnSpPr>
        <p:spPr>
          <a:xfrm flipH="1">
            <a:off x="6468209" y="5569122"/>
            <a:ext cx="455336" cy="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540553-9D62-348B-F2B4-7A5F28D56F6C}"/>
              </a:ext>
            </a:extLst>
          </p:cNvPr>
          <p:cNvCxnSpPr>
            <a:cxnSpLocks/>
          </p:cNvCxnSpPr>
          <p:nvPr/>
        </p:nvCxnSpPr>
        <p:spPr>
          <a:xfrm flipH="1">
            <a:off x="4380843" y="5596102"/>
            <a:ext cx="455336" cy="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F8645D-14A7-9C3C-E577-FCC7A65969E7}"/>
              </a:ext>
            </a:extLst>
          </p:cNvPr>
          <p:cNvCxnSpPr>
            <a:cxnSpLocks/>
          </p:cNvCxnSpPr>
          <p:nvPr/>
        </p:nvCxnSpPr>
        <p:spPr>
          <a:xfrm flipH="1">
            <a:off x="2343806" y="5569077"/>
            <a:ext cx="455336" cy="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0D5E914-6CCC-0FBE-5EFD-A057B58C3485}"/>
                  </a:ext>
                </a:extLst>
              </p14:cNvPr>
              <p14:cNvContentPartPr/>
              <p14:nvPr/>
            </p14:nvContentPartPr>
            <p14:xfrm>
              <a:off x="81000" y="52200"/>
              <a:ext cx="8763480" cy="6805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0D5E914-6CCC-0FBE-5EFD-A057B58C34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640" y="42840"/>
                <a:ext cx="8782200" cy="6824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6180" y="140315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/>
              </a:rPr>
              <a:t>Channel </a:t>
            </a:r>
            <a:r>
              <a:rPr sz="1700" dirty="0">
                <a:latin typeface="Times New Roman"/>
              </a:rPr>
              <a:t>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5712" y="2580432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Large Scale Fading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722032" y="2363207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Small Scale Fading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599" y="3432421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Path loss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294003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Shadowing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4448" y="3783432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Multipath delay spread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9454" y="3706256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Doppler Spread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5862" y="4635421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Flat Fading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3163" y="5487410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Frequency Selective Fading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0304" y="5463385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Fast Fading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2800" y="4665620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Slow Fading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7B2DCF-A4A9-BB28-21A5-24A3452B147E}"/>
              </a:ext>
            </a:extLst>
          </p:cNvPr>
          <p:cNvSpPr/>
          <p:nvPr/>
        </p:nvSpPr>
        <p:spPr>
          <a:xfrm>
            <a:off x="968778" y="1219532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/>
              </a:rPr>
              <a:t>AWGN Channel</a:t>
            </a:r>
            <a:endParaRPr sz="1700" dirty="0">
              <a:latin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876B6-6966-AF80-5A9E-F3AD06844D1F}"/>
              </a:ext>
            </a:extLst>
          </p:cNvPr>
          <p:cNvSpPr/>
          <p:nvPr/>
        </p:nvSpPr>
        <p:spPr>
          <a:xfrm>
            <a:off x="5977890" y="1145104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/>
              </a:rPr>
              <a:t>Fading Channels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26F698-E2F4-7979-9E0B-6B9A62577E3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5400000">
            <a:off x="3017217" y="-411584"/>
            <a:ext cx="504829" cy="2757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AFD250F-B35A-79B5-7B2A-B0256F53FC46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5558987" y="-195952"/>
            <a:ext cx="430401" cy="2251710"/>
          </a:xfrm>
          <a:prstGeom prst="bentConnector3">
            <a:avLst>
              <a:gd name="adj1" fmla="val 574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E33F55F-EAC2-46E3-C070-54B05E336C2B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4308483" y="-11127"/>
            <a:ext cx="860940" cy="4322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CDDC957-3411-14BA-9FBA-44D2BA59AA6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900041" y="2149894"/>
            <a:ext cx="744143" cy="2133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9035BCF-961C-CB86-DB86-FFF205DB92EA}"/>
              </a:ext>
            </a:extLst>
          </p:cNvPr>
          <p:cNvCxnSpPr>
            <a:cxnSpLocks/>
            <a:stCxn id="3" idx="2"/>
            <a:endCxn id="5" idx="3"/>
          </p:cNvCxnSpPr>
          <p:nvPr/>
        </p:nvCxnSpPr>
        <p:spPr>
          <a:xfrm rot="5400000">
            <a:off x="2042986" y="3184736"/>
            <a:ext cx="564795" cy="5049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6AAA226-6D2E-4D37-8DCD-F66E3D8267B7}"/>
              </a:ext>
            </a:extLst>
          </p:cNvPr>
          <p:cNvCxnSpPr>
            <a:cxnSpLocks/>
          </p:cNvCxnSpPr>
          <p:nvPr/>
        </p:nvCxnSpPr>
        <p:spPr>
          <a:xfrm rot="5400000">
            <a:off x="1886377" y="3889711"/>
            <a:ext cx="878017" cy="504956"/>
          </a:xfrm>
          <a:prstGeom prst="bentConnector3">
            <a:avLst>
              <a:gd name="adj1" fmla="val 9965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6EE3DD5-AF75-3F85-5EC3-E017DA8A3A02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5400000">
            <a:off x="4610986" y="4477000"/>
            <a:ext cx="564795" cy="3264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20A5AE0-A8EE-66F6-B44D-D624291B1F93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4193641" y="4911645"/>
            <a:ext cx="1416784" cy="309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40FD320-51DD-DBFB-1E8B-225327B87ADD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8319671" y="4521495"/>
            <a:ext cx="558752" cy="303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181994D-7C03-6AAD-3821-E40E3D8EEB99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7868263" y="4870348"/>
            <a:ext cx="1456576" cy="303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0804663-B279-398B-A7D1-7D22ADAB6DC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927474" y="2066721"/>
            <a:ext cx="845837" cy="2587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2998F29-6748-C747-08D6-B4EFC6BBC87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644183" y="3360513"/>
            <a:ext cx="387423" cy="34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AEA66DA-9FA5-A24E-AC6F-B769BFAA0E62}"/>
              </a:ext>
            </a:extLst>
          </p:cNvPr>
          <p:cNvSpPr/>
          <p:nvPr/>
        </p:nvSpPr>
        <p:spPr>
          <a:xfrm>
            <a:off x="2691139" y="6245513"/>
            <a:ext cx="2233747" cy="287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0000"/>
                </a:solidFill>
                <a:latin typeface="Times New Roman"/>
              </a:rPr>
              <a:t>Coherence Bandwidth</a:t>
            </a:r>
            <a:endParaRPr sz="17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093432-48F0-E61E-22BB-9982122F4760}"/>
              </a:ext>
            </a:extLst>
          </p:cNvPr>
          <p:cNvSpPr/>
          <p:nvPr/>
        </p:nvSpPr>
        <p:spPr>
          <a:xfrm>
            <a:off x="6514748" y="6245513"/>
            <a:ext cx="2233747" cy="287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0000"/>
                </a:solidFill>
                <a:latin typeface="Times New Roman"/>
              </a:rPr>
              <a:t>Coherence Time</a:t>
            </a:r>
            <a:endParaRPr sz="1700" dirty="0">
              <a:solidFill>
                <a:srgbClr val="FF0000"/>
              </a:solidFill>
              <a:latin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52D8BA-2A5E-0C80-E91F-4C2C499E7E34}"/>
                  </a:ext>
                </a:extLst>
              </p14:cNvPr>
              <p14:cNvContentPartPr/>
              <p14:nvPr/>
            </p14:nvContentPartPr>
            <p14:xfrm>
              <a:off x="1914120" y="897840"/>
              <a:ext cx="6787080" cy="5106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52D8BA-2A5E-0C80-E91F-4C2C499E7E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04760" y="888480"/>
                <a:ext cx="6805800" cy="5125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340D1C-D86D-F7E8-03BA-0EC7B4BF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23" y="496888"/>
            <a:ext cx="5910241" cy="39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iis Free Space Propagation equation">
            <a:extLst>
              <a:ext uri="{FF2B5EF4-FFF2-40B4-BE49-F238E27FC236}">
                <a16:creationId xmlns:a16="http://schemas.microsoft.com/office/drawing/2014/main" id="{942CDB08-9DBB-FF76-F7A1-EEA1C0D7A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6"/>
          <a:stretch>
            <a:fillRect/>
          </a:stretch>
        </p:blipFill>
        <p:spPr bwMode="auto">
          <a:xfrm>
            <a:off x="3420316" y="4583575"/>
            <a:ext cx="3299776" cy="8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C6864-81C8-24CF-5A45-5EE8976882B2}"/>
              </a:ext>
            </a:extLst>
          </p:cNvPr>
          <p:cNvSpPr txBox="1"/>
          <p:nvPr/>
        </p:nvSpPr>
        <p:spPr>
          <a:xfrm>
            <a:off x="-452777" y="2660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</a:rPr>
              <a:t>Large Scale Fading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4EAA2D9-6551-CAA7-85A7-F75D3CAA8469}"/>
                  </a:ext>
                </a:extLst>
              </p14:cNvPr>
              <p14:cNvContentPartPr/>
              <p14:nvPr/>
            </p14:nvContentPartPr>
            <p14:xfrm>
              <a:off x="250200" y="1211760"/>
              <a:ext cx="8492040" cy="5145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4EAA2D9-6551-CAA7-85A7-F75D3CAA84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840" y="1202400"/>
                <a:ext cx="8510760" cy="516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248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0CBB7BA-F39B-9E83-C0A8-27115356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30" y="1670533"/>
            <a:ext cx="8130940" cy="3348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6384C-8A2A-38C0-51BD-38F6D6BDB2B9}"/>
              </a:ext>
            </a:extLst>
          </p:cNvPr>
          <p:cNvSpPr txBox="1"/>
          <p:nvPr/>
        </p:nvSpPr>
        <p:spPr>
          <a:xfrm>
            <a:off x="2149365" y="6038221"/>
            <a:ext cx="5355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©: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pysdr.org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/content/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multipath_fading.html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B1695-900E-D168-8E08-416E9807A6A7}"/>
              </a:ext>
            </a:extLst>
          </p:cNvPr>
          <p:cNvSpPr txBox="1"/>
          <p:nvPr/>
        </p:nvSpPr>
        <p:spPr>
          <a:xfrm>
            <a:off x="506530" y="6508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Multipath Fading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3E21B-7FB2-617C-7CF4-543CC6E53C9B}"/>
              </a:ext>
            </a:extLst>
          </p:cNvPr>
          <p:cNvSpPr txBox="1"/>
          <p:nvPr/>
        </p:nvSpPr>
        <p:spPr>
          <a:xfrm>
            <a:off x="5078530" y="14858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90EB7B-6DA6-612E-38BC-D8772AA20E9D}"/>
                  </a:ext>
                </a:extLst>
              </p14:cNvPr>
              <p14:cNvContentPartPr/>
              <p14:nvPr/>
            </p14:nvContentPartPr>
            <p14:xfrm>
              <a:off x="4163760" y="732240"/>
              <a:ext cx="4043160" cy="1203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90EB7B-6DA6-612E-38BC-D8772AA20E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54400" y="722880"/>
                <a:ext cx="4061880" cy="122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681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7E51-2DAA-A8A9-73B4-2BC79A2E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3C8FB8C-BD1F-B385-2AD0-D8614D85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12441" y="2983086"/>
            <a:ext cx="2291907" cy="2540000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8482364-4F64-E7B4-C625-F6C93811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52" y="3172405"/>
            <a:ext cx="2161361" cy="21613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5CF9EB-E352-3342-A364-F0FDD75C0F6E}"/>
              </a:ext>
            </a:extLst>
          </p:cNvPr>
          <p:cNvSpPr/>
          <p:nvPr/>
        </p:nvSpPr>
        <p:spPr>
          <a:xfrm>
            <a:off x="2669628" y="283780"/>
            <a:ext cx="4035972" cy="25224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EAC7EA-8728-9542-F989-EE9BFC473F47}"/>
              </a:ext>
            </a:extLst>
          </p:cNvPr>
          <p:cNvCxnSpPr>
            <a:cxnSpLocks/>
          </p:cNvCxnSpPr>
          <p:nvPr/>
        </p:nvCxnSpPr>
        <p:spPr>
          <a:xfrm>
            <a:off x="2373127" y="3429000"/>
            <a:ext cx="4332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59372D-D14C-5B42-9B58-6C1FA0A8ABA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373127" y="536028"/>
            <a:ext cx="2314487" cy="26363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CC9CF5-A84F-39AA-F019-AD4A0C34313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7614" y="536028"/>
            <a:ext cx="2138488" cy="26363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4FE1F3-3859-1600-AC34-45066469F16E}"/>
              </a:ext>
            </a:extLst>
          </p:cNvPr>
          <p:cNvSpPr txBox="1"/>
          <p:nvPr/>
        </p:nvSpPr>
        <p:spPr>
          <a:xfrm>
            <a:off x="3841531" y="2301278"/>
            <a:ext cx="2291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tap multipath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9423B-151C-5147-E69B-C22BF2FB2434}"/>
              </a:ext>
            </a:extLst>
          </p:cNvPr>
          <p:cNvSpPr txBox="1"/>
          <p:nvPr/>
        </p:nvSpPr>
        <p:spPr>
          <a:xfrm>
            <a:off x="2401614" y="503965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h(t) = a₀·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 + a₁·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97A9A9B-6B53-7342-42BF-3E40E83CD1A5}"/>
                  </a:ext>
                </a:extLst>
              </p14:cNvPr>
              <p14:cNvContentPartPr/>
              <p14:nvPr/>
            </p14:nvContentPartPr>
            <p14:xfrm>
              <a:off x="1074600" y="1083240"/>
              <a:ext cx="7172280" cy="5043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97A9A9B-6B53-7342-42BF-3E40E83CD1A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65240" y="1073880"/>
                <a:ext cx="7191000" cy="506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62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</TotalTime>
  <Words>680</Words>
  <Application>Microsoft Macintosh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Times New Roman</vt:lpstr>
      <vt:lpstr>Office Theme</vt:lpstr>
      <vt:lpstr>Wireless Channel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Channel Model Two tap multipath</vt:lpstr>
      <vt:lpstr>Frequency Domain</vt:lpstr>
      <vt:lpstr>Magnitude Response</vt:lpstr>
      <vt:lpstr>Null Formation</vt:lpstr>
      <vt:lpstr>Null Characteristics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Rifat Bin Rashid</cp:lastModifiedBy>
  <cp:revision>9</cp:revision>
  <dcterms:created xsi:type="dcterms:W3CDTF">2013-01-27T09:14:16Z</dcterms:created>
  <dcterms:modified xsi:type="dcterms:W3CDTF">2025-10-04T04:49:55Z</dcterms:modified>
  <cp:category/>
</cp:coreProperties>
</file>