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8" r:id="rId7"/>
    <p:sldId id="263" r:id="rId8"/>
    <p:sldId id="264" r:id="rId9"/>
    <p:sldId id="266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148" y="896293"/>
            <a:ext cx="9198458" cy="2118510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					</a:t>
            </a:r>
            <a:br>
              <a:rPr lang="en-US" sz="3200" dirty="0"/>
            </a:br>
            <a:r>
              <a:rPr lang="en-US" sz="3200" dirty="0"/>
              <a:t>	    </a:t>
            </a:r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Housing Management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81" y="3429000"/>
            <a:ext cx="6858000" cy="2657969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Project Members: </a:t>
            </a:r>
          </a:p>
          <a:p>
            <a:endParaRPr lang="en-US" dirty="0"/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Rudro Rifat Al Mamun       19-39909-1</a:t>
            </a: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NZ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NZ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Tamhid</a:t>
            </a:r>
            <a:r>
              <a:rPr lang="en-NZ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Mostafa Ansari     18-39142-3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NZ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NZ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Sumit</a:t>
            </a:r>
            <a:r>
              <a:rPr lang="en-NZ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Chandra Shovon     18-37115-3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4.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Khadiza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Begum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Himu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NZ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18-38904-3</a:t>
            </a:r>
            <a:r>
              <a:rPr lang="en-US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77479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3803" y="2349305"/>
            <a:ext cx="3734347" cy="18883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62101-B49F-4257-AFB5-BE7F739A0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5" y="182880"/>
            <a:ext cx="7252665" cy="66751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935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shortest and easy way to get house , seat and room.</a:t>
            </a:r>
          </a:p>
          <a:p>
            <a:r>
              <a:rPr lang="en-US" dirty="0"/>
              <a:t>Will save time.</a:t>
            </a:r>
          </a:p>
          <a:p>
            <a:r>
              <a:rPr lang="en-US" dirty="0"/>
              <a:t>Will give extra facilities and service.</a:t>
            </a:r>
          </a:p>
          <a:p>
            <a:r>
              <a:rPr lang="en-US" dirty="0"/>
              <a:t>Student can easily find a place to live without any hassle.</a:t>
            </a:r>
          </a:p>
          <a:p>
            <a:r>
              <a:rPr lang="en-US" dirty="0"/>
              <a:t>Will be secure enough.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4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14" y="557221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845007"/>
          </a:xfrm>
        </p:spPr>
        <p:txBody>
          <a:bodyPr/>
          <a:lstStyle/>
          <a:p>
            <a:r>
              <a:rPr lang="en-US" dirty="0"/>
              <a:t>Student and Householder face problem when they meet for renting house</a:t>
            </a:r>
          </a:p>
          <a:p>
            <a:r>
              <a:rPr lang="en-US" dirty="0"/>
              <a:t>Student and Householder is the main user .</a:t>
            </a:r>
          </a:p>
          <a:p>
            <a:r>
              <a:rPr lang="en-US" dirty="0"/>
              <a:t>Householder will give facility to students.</a:t>
            </a:r>
          </a:p>
          <a:p>
            <a:r>
              <a:rPr lang="en-US" dirty="0"/>
              <a:t>Student will get a Hassle free living space</a:t>
            </a:r>
          </a:p>
        </p:txBody>
      </p:sp>
    </p:spTree>
    <p:extLst>
      <p:ext uri="{BB962C8B-B14F-4D97-AF65-F5344CB8AC3E}">
        <p14:creationId xmlns:p14="http://schemas.microsoft.com/office/powerpoint/2010/main" val="7878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Why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part of national resource.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Shifting problem.</a:t>
            </a:r>
          </a:p>
          <a:p>
            <a:r>
              <a:rPr lang="en-US" dirty="0"/>
              <a:t>Security.</a:t>
            </a:r>
          </a:p>
          <a:p>
            <a:r>
              <a:rPr lang="en-US" dirty="0"/>
              <a:t>Saving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latin typeface="+mn-lt"/>
              </a:rPr>
              <a:t>Objective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Part: Student can rent place easily.</a:t>
            </a:r>
          </a:p>
          <a:p>
            <a:r>
              <a:rPr lang="en-US" dirty="0"/>
              <a:t>Will connect both landlord and students.</a:t>
            </a:r>
          </a:p>
          <a:p>
            <a:r>
              <a:rPr lang="en-US" dirty="0"/>
              <a:t>Make a platform for student to rent house Easily</a:t>
            </a:r>
          </a:p>
          <a:p>
            <a:r>
              <a:rPr lang="en-US" dirty="0"/>
              <a:t>Ensure continuous service to both Landlord and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Baskerville Old Face" panose="02020602080505020303" pitchFamily="18" charset="0"/>
              </a:rPr>
              <a:t>Existing  Solutions and </a:t>
            </a:r>
            <a:r>
              <a:rPr lang="en-US" sz="4000" b="1" dirty="0" err="1">
                <a:latin typeface="Baskerville Old Face" panose="02020602080505020303" pitchFamily="18" charset="0"/>
              </a:rPr>
              <a:t>Lackings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Existing Solution:</a:t>
            </a:r>
          </a:p>
          <a:p>
            <a:pPr lvl="5"/>
            <a:r>
              <a:rPr lang="en-US" sz="1600" dirty="0" err="1"/>
              <a:t>Bproperty</a:t>
            </a:r>
            <a:endParaRPr lang="en-US" sz="1600" dirty="0"/>
          </a:p>
          <a:p>
            <a:pPr lvl="5"/>
            <a:r>
              <a:rPr lang="en-US" sz="1600" dirty="0"/>
              <a:t>Bikroy.com</a:t>
            </a:r>
          </a:p>
          <a:p>
            <a:pPr lvl="5"/>
            <a:r>
              <a:rPr lang="en-US" sz="1600" dirty="0" err="1"/>
              <a:t>Housetoletbd</a:t>
            </a:r>
            <a:endParaRPr lang="en-US" sz="1600" dirty="0"/>
          </a:p>
          <a:p>
            <a:pPr lvl="5"/>
            <a:endParaRPr lang="en-US" dirty="0"/>
          </a:p>
          <a:p>
            <a:r>
              <a:rPr lang="en-US" b="1" u="sng" dirty="0"/>
              <a:t>What they don’t have:</a:t>
            </a:r>
          </a:p>
          <a:p>
            <a:pPr lvl="5"/>
            <a:r>
              <a:rPr lang="en-US" sz="1600" dirty="0"/>
              <a:t>Not work with only Student.</a:t>
            </a:r>
          </a:p>
          <a:p>
            <a:pPr lvl="5"/>
            <a:r>
              <a:rPr lang="en-US" sz="1600" dirty="0"/>
              <a:t> No continuous Service.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4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54" y="491907"/>
            <a:ext cx="9404723" cy="1400530"/>
          </a:xfrm>
        </p:spPr>
        <p:txBody>
          <a:bodyPr/>
          <a:lstStyle/>
          <a:p>
            <a:pPr algn="ctr"/>
            <a:r>
              <a:rPr lang="en-US" sz="4400" b="1" dirty="0">
                <a:latin typeface="Baskerville Old Face" panose="02020602080505020303" pitchFamily="18" charset="0"/>
              </a:rPr>
              <a:t>What we 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House rent service For Student.</a:t>
            </a:r>
          </a:p>
          <a:p>
            <a:r>
              <a:rPr lang="en-US" sz="2400" dirty="0"/>
              <a:t>Ensure Security about student to Landlord.</a:t>
            </a:r>
          </a:p>
          <a:p>
            <a:r>
              <a:rPr lang="en-US" sz="2400" dirty="0" err="1"/>
              <a:t>Continous</a:t>
            </a:r>
            <a:r>
              <a:rPr lang="en-US" sz="2400" dirty="0"/>
              <a:t> service for both user.</a:t>
            </a:r>
          </a:p>
          <a:p>
            <a:r>
              <a:rPr lang="en-US" sz="2400" dirty="0"/>
              <a:t>Feedback from both user and work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6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190" y="2322215"/>
            <a:ext cx="3352375" cy="25929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 Analysis Use Case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F2D6BCF-78DB-4F65-B518-7A2B9BEB2E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50555" y="151228"/>
            <a:ext cx="6868448" cy="65555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469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37930F-007A-48E1-BE33-AF8D0CB77DA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815927"/>
            <a:ext cx="6661298" cy="55286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634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40FC9-469A-460F-B16D-D55981AB91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1015" y="182880"/>
            <a:ext cx="7217322" cy="64148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78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Century Gothic</vt:lpstr>
      <vt:lpstr>Times New Roman</vt:lpstr>
      <vt:lpstr>Wingdings 3</vt:lpstr>
      <vt:lpstr>Ion</vt:lpstr>
      <vt:lpstr>                    Student Housing Management System </vt:lpstr>
      <vt:lpstr>Introduction:</vt:lpstr>
      <vt:lpstr>Why Student</vt:lpstr>
      <vt:lpstr>Objective and Goals</vt:lpstr>
      <vt:lpstr>Existing  Solutions and Lackings</vt:lpstr>
      <vt:lpstr>What we proposed</vt:lpstr>
      <vt:lpstr>Diagram Analysis Use Case</vt:lpstr>
      <vt:lpstr>Class Diagram</vt:lpstr>
      <vt:lpstr>Activity Diagram</vt:lpstr>
      <vt:lpstr>Sequence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Student Housing Management System </dc:title>
  <dc:creator>Rifat Rudro</dc:creator>
  <cp:lastModifiedBy>Rifat Rudro</cp:lastModifiedBy>
  <cp:revision>4</cp:revision>
  <dcterms:created xsi:type="dcterms:W3CDTF">2020-09-13T05:50:39Z</dcterms:created>
  <dcterms:modified xsi:type="dcterms:W3CDTF">2020-09-15T07:14:28Z</dcterms:modified>
</cp:coreProperties>
</file>