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5"/>
  </p:notesMasterIdLst>
  <p:sldIdLst>
    <p:sldId id="256" r:id="rId2"/>
    <p:sldId id="272" r:id="rId3"/>
    <p:sldId id="257" r:id="rId4"/>
    <p:sldId id="271" r:id="rId5"/>
    <p:sldId id="259" r:id="rId6"/>
    <p:sldId id="260" r:id="rId7"/>
    <p:sldId id="263" r:id="rId8"/>
    <p:sldId id="264" r:id="rId9"/>
    <p:sldId id="265" r:id="rId10"/>
    <p:sldId id="266" r:id="rId11"/>
    <p:sldId id="273" r:id="rId12"/>
    <p:sldId id="26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5FBA8-62C5-408E-860A-5F6BE681992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D3316-B0E4-43B4-8C04-9D16441F9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4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D3316-B0E4-43B4-8C04-9D16441F9E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3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D3316-B0E4-43B4-8C04-9D16441F9E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0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064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60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5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53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11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3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8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9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045F-4C2A-4D97-B07E-44D2863E3CD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6054C-10AD-4ACB-8C97-98A4B99F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9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068" y="1203367"/>
            <a:ext cx="10695709" cy="147451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For All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103" y="3021423"/>
            <a:ext cx="11067805" cy="2908323"/>
          </a:xfrm>
        </p:spPr>
        <p:txBody>
          <a:bodyPr>
            <a:normAutofit/>
          </a:bodyPr>
          <a:lstStyle/>
          <a:p>
            <a:pPr algn="r"/>
            <a:r>
              <a:rPr 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By,</a:t>
            </a:r>
          </a:p>
          <a:p>
            <a:pPr algn="r"/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RIFAT AL MAMUN RUDRO(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19-39909-1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)</a:t>
            </a:r>
          </a:p>
          <a:p>
            <a:pPr algn="r"/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MD. HAMID UDDIN(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19-40250-1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)</a:t>
            </a:r>
          </a:p>
          <a:p>
            <a:pPr algn="r"/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TANU SREE ROY TAMA(19-40503-1)</a:t>
            </a:r>
          </a:p>
          <a:p>
            <a:pPr algn="r"/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MD. JISUN ABEDIN AURNOB(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19-40318-1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)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4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3854"/>
            <a:ext cx="9274002" cy="9144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Project Budgeting (COCOMO MODEL)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928254"/>
            <a:ext cx="5553075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4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44E5-C78C-4F8A-AC3A-D0DEAB9C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B5C5-5650-462E-AC59-C2B41B24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8941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To Reduce The Unemployment Problem &amp; Also To Generate Revenue From This Application, The Project Has Been Selected</a:t>
            </a:r>
          </a:p>
          <a:p>
            <a:r>
              <a:rPr lang="en-US" dirty="0">
                <a:solidFill>
                  <a:srgbClr val="FFFF00"/>
                </a:solidFill>
              </a:rPr>
              <a:t>Before Starting The Development Part, Some UML Diagrams, Mock Design, Class Diagrams, ER Model, Project Scheduling &amp; Budgeting Has Been Done</a:t>
            </a:r>
          </a:p>
          <a:p>
            <a:r>
              <a:rPr lang="en-US" dirty="0">
                <a:solidFill>
                  <a:srgbClr val="FFFF00"/>
                </a:solidFill>
              </a:rPr>
              <a:t>By Using Umlet, Diagrams Has Been Developed, Using mockups.com Developed The Mock Design</a:t>
            </a:r>
          </a:p>
          <a:p>
            <a:r>
              <a:rPr lang="en-US" dirty="0">
                <a:solidFill>
                  <a:srgbClr val="FFFF00"/>
                </a:solidFill>
              </a:rPr>
              <a:t>To Develop The Project Fluently JIRA &amp; GIT Has Been Used</a:t>
            </a:r>
          </a:p>
        </p:txBody>
      </p:sp>
    </p:spTree>
    <p:extLst>
      <p:ext uri="{BB962C8B-B14F-4D97-AF65-F5344CB8AC3E}">
        <p14:creationId xmlns:p14="http://schemas.microsoft.com/office/powerpoint/2010/main" val="366911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8F57A-71C0-41EB-8BC1-CEB161875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418143"/>
            <a:ext cx="10159503" cy="6068381"/>
          </a:xfrm>
        </p:spPr>
      </p:pic>
    </p:spTree>
    <p:extLst>
      <p:ext uri="{BB962C8B-B14F-4D97-AF65-F5344CB8AC3E}">
        <p14:creationId xmlns:p14="http://schemas.microsoft.com/office/powerpoint/2010/main" val="65492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727"/>
    </mc:Choice>
    <mc:Fallback xmlns="">
      <p:transition advTm="272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275D-DC34-41DD-B1AA-8EC37EDD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3BC3D-5E09-4CDC-A6F4-C1C850E4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404">
        <p15:prstTrans prst="origami"/>
      </p:transition>
    </mc:Choice>
    <mc:Fallback xmlns="">
      <p:transition spd="slow" advTm="40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6161-7039-4B92-BCC3-3388AFD0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F98A6-EC4E-4CE8-9FE7-CF1FDC2F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85389"/>
            <a:ext cx="9905999" cy="42726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Purpose: To Make The Connection Between Employee &amp; Employer Easily</a:t>
            </a:r>
          </a:p>
          <a:p>
            <a:r>
              <a:rPr lang="en-US" dirty="0">
                <a:solidFill>
                  <a:srgbClr val="002060"/>
                </a:solidFill>
              </a:rPr>
              <a:t>User: All Sorts Of User Who Wants To Give Job Or Who Needs Job</a:t>
            </a:r>
          </a:p>
          <a:p>
            <a:r>
              <a:rPr lang="en-US" dirty="0">
                <a:solidFill>
                  <a:srgbClr val="002060"/>
                </a:solidFill>
              </a:rPr>
              <a:t>Special Feature: All Sorts Of Valid Jobs Can Be Posted</a:t>
            </a:r>
          </a:p>
          <a:p>
            <a:r>
              <a:rPr lang="en-US" dirty="0">
                <a:solidFill>
                  <a:srgbClr val="002060"/>
                </a:solidFill>
              </a:rPr>
              <a:t>Problem Solution: It Helps To Reduce Unemployment Problem</a:t>
            </a:r>
          </a:p>
        </p:txBody>
      </p:sp>
    </p:spTree>
    <p:extLst>
      <p:ext uri="{BB962C8B-B14F-4D97-AF65-F5344CB8AC3E}">
        <p14:creationId xmlns:p14="http://schemas.microsoft.com/office/powerpoint/2010/main" val="39819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68" y="226632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UML 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555A8-379A-423F-9852-D7DE3031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313696"/>
            <a:ext cx="9525000" cy="51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616" y="120731"/>
            <a:ext cx="2444622" cy="114823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Activity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0238" y="0"/>
            <a:ext cx="4609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8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269" y="222785"/>
            <a:ext cx="10349345" cy="85898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Mock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28" y="1081766"/>
            <a:ext cx="3611622" cy="5509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00F800-F0FC-4C93-BA90-71B09C4FB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21" y="1081767"/>
            <a:ext cx="3611622" cy="5509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E7E73E-A7EB-4E12-8451-471F76C76D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00" r="36351"/>
          <a:stretch/>
        </p:blipFill>
        <p:spPr>
          <a:xfrm>
            <a:off x="6835821" y="1598916"/>
            <a:ext cx="2204570" cy="49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8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54" y="55483"/>
            <a:ext cx="9274002" cy="9144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77698"/>
            <a:ext cx="6027293" cy="5980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1ED7A-6A4C-453D-887C-E93592669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55" y="3388707"/>
            <a:ext cx="6164708" cy="346929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57FA05-9B51-4437-A969-75980EB8B846}"/>
              </a:ext>
            </a:extLst>
          </p:cNvPr>
          <p:cNvSpPr txBox="1">
            <a:spLocks/>
          </p:cNvSpPr>
          <p:nvPr/>
        </p:nvSpPr>
        <p:spPr>
          <a:xfrm>
            <a:off x="7109927" y="1815652"/>
            <a:ext cx="456546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ER Model</a:t>
            </a:r>
          </a:p>
        </p:txBody>
      </p:sp>
    </p:spTree>
    <p:extLst>
      <p:ext uri="{BB962C8B-B14F-4D97-AF65-F5344CB8AC3E}">
        <p14:creationId xmlns:p14="http://schemas.microsoft.com/office/powerpoint/2010/main" val="412575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073" y="83975"/>
            <a:ext cx="9274002" cy="9144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JIRA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3AE48-1C55-412A-A79A-8263C3E51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/>
          <a:stretch/>
        </p:blipFill>
        <p:spPr>
          <a:xfrm>
            <a:off x="1123097" y="884279"/>
            <a:ext cx="4232987" cy="5889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48048-8E96-4A26-A74F-11E42E62FC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4" r="4257"/>
          <a:stretch/>
        </p:blipFill>
        <p:spPr>
          <a:xfrm>
            <a:off x="5356083" y="4029520"/>
            <a:ext cx="6400801" cy="274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D3263-2F22-4D10-84D9-3E2A793B3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084" y="884279"/>
            <a:ext cx="6400801" cy="314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2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99" y="148070"/>
            <a:ext cx="9274002" cy="9144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2060"/>
                </a:solidFill>
              </a:rPr>
              <a:t>Git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A2FE61-C1FE-4B0B-8BBF-888DE1AF7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8" y="1062470"/>
            <a:ext cx="8724900" cy="495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8BADD7-1C3B-4C78-BC99-E585775C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4128655"/>
            <a:ext cx="3676650" cy="2581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90A01B-2717-4840-9F25-02846A913B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0"/>
          <a:stretch/>
        </p:blipFill>
        <p:spPr>
          <a:xfrm>
            <a:off x="6134100" y="1976870"/>
            <a:ext cx="5105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5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515" y="-76200"/>
            <a:ext cx="9274002" cy="9144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Project Scheduling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EEBD3-8D7F-46E8-B104-FAFCE483A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15" y="714781"/>
            <a:ext cx="9448800" cy="4472434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01E8A05-5CBB-473A-B091-649160578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5321"/>
          <a:stretch/>
        </p:blipFill>
        <p:spPr>
          <a:xfrm>
            <a:off x="1165515" y="4994842"/>
            <a:ext cx="9448800" cy="186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1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307</TotalTime>
  <Words>185</Words>
  <Application>Microsoft Office PowerPoint</Application>
  <PresentationFormat>Widescreen</PresentationFormat>
  <Paragraphs>28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Calibri</vt:lpstr>
      <vt:lpstr>Tw Cen MT</vt:lpstr>
      <vt:lpstr>Circuit</vt:lpstr>
      <vt:lpstr>Job For All  </vt:lpstr>
      <vt:lpstr>Introduction</vt:lpstr>
      <vt:lpstr>UML Use Case Diagram</vt:lpstr>
      <vt:lpstr>Activity Diagram</vt:lpstr>
      <vt:lpstr>Mock Design</vt:lpstr>
      <vt:lpstr>Class Diagram</vt:lpstr>
      <vt:lpstr>JIRA</vt:lpstr>
      <vt:lpstr> Git</vt:lpstr>
      <vt:lpstr> Project Scheduling</vt:lpstr>
      <vt:lpstr> Project Budgeting (COCOMO MODEL)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For All By </dc:title>
  <dc:creator>Windows User</dc:creator>
  <cp:lastModifiedBy>Rifat Rudro</cp:lastModifiedBy>
  <cp:revision>26</cp:revision>
  <dcterms:created xsi:type="dcterms:W3CDTF">2020-12-10T13:57:22Z</dcterms:created>
  <dcterms:modified xsi:type="dcterms:W3CDTF">2021-07-04T15:04:31Z</dcterms:modified>
</cp:coreProperties>
</file>