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D26F-4E57-413A-B4B5-77AEA43A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770F-74B4-4040-BA10-A629D30EF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8079-34A0-4E37-B37E-FCD0E5C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9ED4-48C7-4D5A-91A2-6D6FC401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1CC5-65D1-47E0-84DE-15F10621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5F13-30FB-466F-959A-E3CF151F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A939-12FD-4579-BC44-2AAF371E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C9F2-CFBA-4FC8-92C3-9D5A67F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3DC0-0050-4115-BE34-36C9D7E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96C-2C99-4993-A748-32BA31E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C3D4A-18D2-4723-AD4A-198A3FE07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482B-BE0A-4208-ACB3-4592D8E3A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32E1-C164-430C-B4EC-C6EC1F4C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97D7-FE4F-47A3-8CC0-1644B291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8E78-A96B-474D-9FC3-0BFADFD2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F270-EA6F-4142-B682-2952EF84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674A-B54C-440D-923F-A1C4BCF8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29473-D397-4C83-A745-E870F0B7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7E8-2E7A-403E-BD12-86260EA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5393-23DE-4DAE-8A34-656B3EC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EB49-5DDF-4B31-93B2-7013E8C9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1916D-B3CC-4011-8114-7975629B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11F-A0C1-4EC4-A5B2-CDF77DB5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709E-0944-4AE2-A090-1B56DD34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F1B3-8953-4A51-B1FB-2BF51268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C03-E3E5-48C3-A796-FF9C3C16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1338-3265-4C40-8DDA-C98D7C4E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41BC-F20A-4A91-9F14-9D607202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C49A-67A6-4FC3-8337-2B185ABD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237C-3EFC-4817-AE17-9DC7F7B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3318-4E27-4143-818B-1098DB3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36B-9347-49F0-AA95-7D0BF2B3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6F48-A1C6-4F8B-A6F9-C573C002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8977E-B234-4D46-88E9-D821B6A7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38972-22B6-4A79-89FE-7589A0BF6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77A7-BEC7-4E34-8FE3-882AA0051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E61F7-47C0-4E27-AAB1-22AFB3FB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ED6D4-751E-45DF-A5E3-AD1258B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5AAC1-C115-4E71-99AE-B44D558E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FE19-3E18-4BC3-8BA1-AF3D2DF3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5E905-4D33-4BAA-BEFA-2C9886B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DEB32-EE28-4AEF-B9BE-86B1F720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E4E13-76C2-4D22-8797-F3C4752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2D871-08D9-4559-9001-1E1CA1EE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DA21C-8F8F-44B7-8524-2DFBB2E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D8D5-0439-4DC8-9F7C-1C44A91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34F5-A053-4CFC-9310-709AA1C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AACF-69D1-4E11-B759-DEB0C196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7269-8DD9-44DA-A70E-B46503AD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4A47-7E43-4F3A-8630-8CD733E9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07CF-68D8-4120-AC79-8737C350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E4FCB-2983-4022-96AE-ADB222C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1EEA-5D6C-4416-84BD-C5B9E6F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A85DC-0F85-4BD0-AF3B-7F6427F53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F9A8-78A6-45DC-8BF1-ACE1CCB5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F5C5-8879-4CC9-8F63-6AA3D519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A5B9-D947-4A7C-9116-7BA824A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566E-BA96-4184-9328-EDC3894F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BCA41-466D-4C0F-A19C-515A4B2C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F87-8D18-42AE-AF86-4FD6D6D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FB7E-DC19-4ACD-A295-F6B3581D5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DD4A-0C7A-4895-A4E6-C31CC1CA777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C73A-6AF2-438F-A8CC-C68615E8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E4B9-09D0-4F87-986F-45FABB55A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BB37-0FB0-46F5-B945-A71A53B11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751E-37C7-4327-BD07-38A3899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5769"/>
            <a:ext cx="10515600" cy="4351338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sz="3200" u="sng" dirty="0"/>
              <a:t>App-based E-Commerce System for android</a:t>
            </a:r>
            <a:endParaRPr lang="en-US" sz="3200" dirty="0"/>
          </a:p>
          <a:p>
            <a:pPr marL="1371600" lvl="3" indent="0">
              <a:buNone/>
            </a:pPr>
            <a:r>
              <a:rPr lang="en-US" sz="3200" dirty="0"/>
              <a:t> 			       </a:t>
            </a:r>
            <a:r>
              <a:rPr lang="en-US" sz="3200" b="1" dirty="0" err="1">
                <a:solidFill>
                  <a:srgbClr val="7030A0"/>
                </a:solidFill>
              </a:rPr>
              <a:t>KinteChai</a:t>
            </a:r>
            <a:endParaRPr lang="en-US" sz="2800" b="1" dirty="0">
              <a:solidFill>
                <a:srgbClr val="7030A0"/>
              </a:solidFill>
            </a:endParaRPr>
          </a:p>
          <a:p>
            <a:pPr marL="1371600" lvl="3" indent="0">
              <a:buNone/>
            </a:pPr>
            <a:r>
              <a:rPr lang="en-US" sz="2800" b="1" dirty="0"/>
              <a:t>			      Presented By: 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Rifat Hasan			171 2162 642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Oahiduzzaman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Mondol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171 1855 642</a:t>
            </a:r>
          </a:p>
          <a:p>
            <a:pPr marL="1371600" lvl="3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Md.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Zishan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			171 2587 642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6D9A4-9572-4F19-B10A-FDC19E15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899"/>
            <a:ext cx="10515600" cy="873270"/>
          </a:xfrm>
        </p:spPr>
        <p:txBody>
          <a:bodyPr/>
          <a:lstStyle/>
          <a:p>
            <a:r>
              <a:rPr lang="en-US" dirty="0"/>
              <a:t>	  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CSE299: Junior Design Project</a:t>
            </a:r>
          </a:p>
        </p:txBody>
      </p:sp>
      <p:pic>
        <p:nvPicPr>
          <p:cNvPr id="4" name="Picture 3" descr="150px-NSU_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80100"/>
            <a:ext cx="207264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12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60ED-F940-461C-81FD-78F05394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867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Interactive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70C16-9713-401C-A841-37E510DB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8F31-5221-4CA9-8646-48FF1C7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Written review is not enough.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Customer wants some real life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Hands-on review from most watched and trusted reviewers from </a:t>
            </a:r>
            <a:r>
              <a:rPr lang="en-US" sz="2200" dirty="0" err="1"/>
              <a:t>youtube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ATC, MKBHD and so on.</a:t>
            </a:r>
          </a:p>
        </p:txBody>
      </p:sp>
    </p:spTree>
    <p:extLst>
      <p:ext uri="{BB962C8B-B14F-4D97-AF65-F5344CB8AC3E}">
        <p14:creationId xmlns:p14="http://schemas.microsoft.com/office/powerpoint/2010/main" val="117747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3D6E-5B42-44ED-AC64-6404992B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Budget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E2A865-99DF-4E2F-BF54-60F8FB64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4" y="1465406"/>
            <a:ext cx="8174182" cy="46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EEED6C-3F29-4C4E-820F-85A13E307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6" y="669303"/>
            <a:ext cx="10991654" cy="5507660"/>
          </a:xfrm>
        </p:spPr>
      </p:pic>
    </p:spTree>
    <p:extLst>
      <p:ext uri="{BB962C8B-B14F-4D97-AF65-F5344CB8AC3E}">
        <p14:creationId xmlns:p14="http://schemas.microsoft.com/office/powerpoint/2010/main" val="83220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448B2-6669-4655-A72C-58328F67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744718"/>
            <a:ext cx="10793689" cy="5184742"/>
          </a:xfrm>
        </p:spPr>
      </p:pic>
    </p:spTree>
    <p:extLst>
      <p:ext uri="{BB962C8B-B14F-4D97-AF65-F5344CB8AC3E}">
        <p14:creationId xmlns:p14="http://schemas.microsoft.com/office/powerpoint/2010/main" val="59782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5DB5-E4FE-44E8-AA25-C95976CF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8545"/>
            <a:ext cx="3932237" cy="1600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C25E1-72BE-40CC-9DC8-7F08EC31B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05345"/>
            <a:ext cx="6172200" cy="35467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8A45-58B2-4075-B717-F5DE1467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81187"/>
            <a:ext cx="43434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There’s always the necessity of better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be used in different purpose like book shop, pharmacy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Make an E-commerce app specially for NSU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be used to purchase food item also.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868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573-5C71-4B10-8C28-5C04FDDC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5" y="2782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        </a:t>
            </a:r>
            <a:r>
              <a:rPr lang="en-US" sz="9600" b="1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3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CDA3-05A6-4E0D-8156-D4E10F05A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571599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Bangladesh has a large population with great chances of big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Misrepresentation of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Availability of required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Shopping becomes hazardous.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Wastes time and money</a:t>
            </a:r>
          </a:p>
          <a:p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EBA8D-E1D0-4EAD-80AD-4A10D2A4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16251"/>
            <a:ext cx="3932237" cy="94903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8C4652-ADA0-49D8-8F5B-828FDB8A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465287"/>
            <a:ext cx="6172200" cy="3917900"/>
          </a:xfrm>
        </p:spPr>
      </p:pic>
    </p:spTree>
    <p:extLst>
      <p:ext uri="{BB962C8B-B14F-4D97-AF65-F5344CB8AC3E}">
        <p14:creationId xmlns:p14="http://schemas.microsoft.com/office/powerpoint/2010/main" val="210700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8AF0-FDEE-44B2-A136-3D24BAD0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9382"/>
            <a:ext cx="3932237" cy="8719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E-Commerce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BBF4CD-F9C1-4D9D-8675-8726A3AB83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r="4197"/>
          <a:stretch>
            <a:fillRect/>
          </a:stretch>
        </p:blipFill>
        <p:spPr>
          <a:xfrm>
            <a:off x="5612679" y="1121361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9D23A-A9CA-4F8F-846F-FF222F39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21360"/>
            <a:ext cx="6004357" cy="50854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E-commerce (electronic commerce) is a platform of business which is buying and selling products or providing services over an electronic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ability to made transaction for personal or professional use over the internet is known as electronic commerce or 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Currently, there are 4 types of E-commerce popular in Bangladesh:</a:t>
            </a:r>
          </a:p>
          <a:p>
            <a:pPr lvl="0"/>
            <a:r>
              <a:rPr lang="en-US" sz="2200" dirty="0"/>
              <a:t>	Business-to-Business(B2B)</a:t>
            </a:r>
          </a:p>
          <a:p>
            <a:pPr lvl="0"/>
            <a:r>
              <a:rPr lang="en-US" sz="2200" dirty="0"/>
              <a:t>	Business-to-Consumers(B2C)</a:t>
            </a:r>
          </a:p>
          <a:p>
            <a:pPr lvl="0"/>
            <a:r>
              <a:rPr lang="en-US" sz="2200" dirty="0"/>
              <a:t>	Consumer-to-Consumer(C2C)</a:t>
            </a:r>
          </a:p>
          <a:p>
            <a:pPr lvl="0"/>
            <a:r>
              <a:rPr lang="en-US" sz="2200" dirty="0"/>
              <a:t>	Business-to-Employees(B2E)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096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C507-55D3-4A8F-984C-1579FFE6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9232"/>
            <a:ext cx="3732212" cy="86590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49955A-5041-4808-A43F-65A8AAD35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80" y="992187"/>
            <a:ext cx="2741414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E81A-8DF2-4759-A399-DC62F4B21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63" y="1523205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700 eCommerce 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8,000 eCommerce pages on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Although there are great applications like these, there are still a great deal of options for further improvement.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7682D-5272-4F4F-AAC3-07DE49D9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03" y="992187"/>
            <a:ext cx="286821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3DB8-E5DC-462E-9FD1-34ED297E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95143"/>
            <a:ext cx="3718357" cy="11845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14900-25CD-4A5A-AF18-0E25FE80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12" y="987425"/>
            <a:ext cx="4873625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47EB-A5E1-47DF-9879-50D229F9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1036"/>
            <a:ext cx="479901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Nowadays, almost everyone has a mobile phone and easy access to internet.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our urge to go out for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product quality and reasonable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Help customers narrow down their broad ideas and enable them to finalize the products they want to purchase.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 app can do all of these.</a:t>
            </a:r>
          </a:p>
        </p:txBody>
      </p:sp>
    </p:spTree>
    <p:extLst>
      <p:ext uri="{BB962C8B-B14F-4D97-AF65-F5344CB8AC3E}">
        <p14:creationId xmlns:p14="http://schemas.microsoft.com/office/powerpoint/2010/main" val="11699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BD60-CF4E-4542-BC83-D0A22C99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86" y="274416"/>
            <a:ext cx="3932237" cy="6853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39982-FCD0-49DD-8AFD-5E3FA865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270" y="835025"/>
            <a:ext cx="10261603" cy="5912139"/>
          </a:xfr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The application should have responsive interface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Users should be able to register for an account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Users can login and logout.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Business users can upload the information of their goods.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Users can search any product.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 cart system for general user to have products and checkout through specific 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General users will have multiple options for payment.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General user give review of their used products.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Use Augmented Reality to let customer to take a trial of the goods.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Implement a chatbot for better user experience.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Review options as well as videos from </a:t>
            </a:r>
            <a:r>
              <a:rPr lang="en-US" sz="2200" dirty="0" err="1"/>
              <a:t>youtube</a:t>
            </a:r>
            <a:r>
              <a:rPr lang="en-US" sz="22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Admin can handle the site to avoid unnecessary and inappropriate things.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Offer or discount for particular product for a limited time.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Frequently Asked Question (FAQ) to the support for any information about the site.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782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1161-071F-45B5-9921-3606289A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Technical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CAA5-2122-4CE3-B6E9-F13AA127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development: XML, Android Programming </a:t>
            </a:r>
          </a:p>
          <a:p>
            <a:r>
              <a:rPr lang="en-US" dirty="0"/>
              <a:t>Back-end development: PHP, Core Java, Firebase </a:t>
            </a:r>
          </a:p>
          <a:p>
            <a:r>
              <a:rPr lang="en-US" dirty="0"/>
              <a:t>Environment: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238056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C178-9C52-4398-B172-A644447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59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Chatbot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60791-00DD-47C1-9A86-F5D3D992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1" y="1197204"/>
            <a:ext cx="5241303" cy="41100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1E820-7470-408D-A892-A169AA91F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68544"/>
            <a:ext cx="4703173" cy="42004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24/7 chatbot for the customer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Customer can track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Best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Appoint for admin panel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API can be used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5079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8376-6829-402E-A50D-A9602F9B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052"/>
            <a:ext cx="4189412" cy="1600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Augmented Reality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E61B4-94E6-4A6A-96C0-028ECAE17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163782"/>
            <a:ext cx="5140036" cy="40593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57B1C-76BC-4970-9F3A-109421C08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74321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Customer always wants to have a trial before the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Insecure for women to have a trial in a trial room of a random shop or a renowned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Augmented reality can provide a taste of the goods.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Also, let customers decide more accurately for keeping up the trend.</a:t>
            </a:r>
          </a:p>
        </p:txBody>
      </p:sp>
    </p:spTree>
    <p:extLst>
      <p:ext uri="{BB962C8B-B14F-4D97-AF65-F5344CB8AC3E}">
        <p14:creationId xmlns:p14="http://schemas.microsoft.com/office/powerpoint/2010/main" val="19648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Times New Roman</vt:lpstr>
      <vt:lpstr>Office Theme</vt:lpstr>
      <vt:lpstr>    CSE299: Junior Design Project</vt:lpstr>
      <vt:lpstr>Problem</vt:lpstr>
      <vt:lpstr>E-Commerce</vt:lpstr>
      <vt:lpstr>Scenario</vt:lpstr>
      <vt:lpstr>Solution</vt:lpstr>
      <vt:lpstr>Features</vt:lpstr>
      <vt:lpstr>Technical Requirement</vt:lpstr>
      <vt:lpstr>Chatbot</vt:lpstr>
      <vt:lpstr>Augmented Reality</vt:lpstr>
      <vt:lpstr>Interactive Review</vt:lpstr>
      <vt:lpstr>Budget</vt:lpstr>
      <vt:lpstr>PowerPoint Presentation</vt:lpstr>
      <vt:lpstr>PowerPoint Presentation</vt:lpstr>
      <vt:lpstr>Conclusion</vt:lpstr>
      <vt:lpstr>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Desing Project</dc:title>
  <dc:creator>Rifat Shovon</dc:creator>
  <cp:lastModifiedBy>Rifat Shovon</cp:lastModifiedBy>
  <cp:revision>23</cp:revision>
  <dcterms:created xsi:type="dcterms:W3CDTF">2020-02-02T15:17:46Z</dcterms:created>
  <dcterms:modified xsi:type="dcterms:W3CDTF">2020-02-09T18:27:33Z</dcterms:modified>
</cp:coreProperties>
</file>