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D26F-4E57-413A-B4B5-77AEA43A4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770F-74B4-4040-BA10-A629D30EF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E8079-34A0-4E37-B37E-FCD0E5C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A9ED4-48C7-4D5A-91A2-6D6FC401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1CC5-65D1-47E0-84DE-15F10621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1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5F13-30FB-466F-959A-E3CF151F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AA939-12FD-4579-BC44-2AAF371E2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EC9F2-CFBA-4FC8-92C3-9D5A67F0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3DC0-0050-4115-BE34-36C9D7EB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C96C-2C99-4993-A748-32BA31E9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4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C3D4A-18D2-4723-AD4A-198A3FE07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F482B-BE0A-4208-ACB3-4592D8E3A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32E1-C164-430C-B4EC-C6EC1F4C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97D7-FE4F-47A3-8CC0-1644B291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8E78-A96B-474D-9FC3-0BFADFD2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0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F270-EA6F-4142-B682-2952EF84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674A-B54C-440D-923F-A1C4BCF89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29473-D397-4C83-A745-E870F0B7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F7E8-2E7A-403E-BD12-86260EA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5393-23DE-4DAE-8A34-656B3EC7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EB49-5DDF-4B31-93B2-7013E8C9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1916D-B3CC-4011-8114-7975629BC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AA11F-A0C1-4EC4-A5B2-CDF77DB5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8709E-0944-4AE2-A090-1B56DD34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5F1B3-8953-4A51-B1FB-2BF51268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6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C03-E3E5-48C3-A796-FF9C3C16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D1338-3265-4C40-8DDA-C98D7C4EA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C41BC-F20A-4A91-9F14-9D6072020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3C49A-67A6-4FC3-8337-2B185ABD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6237C-3EFC-4817-AE17-9DC7F7B4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E3318-4E27-4143-818B-1098DB35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7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136B-9347-49F0-AA95-7D0BF2B3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66F48-A1C6-4F8B-A6F9-C573C002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8977E-B234-4D46-88E9-D821B6A70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38972-22B6-4A79-89FE-7589A0BF6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977A7-BEC7-4E34-8FE3-882AA0051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E61F7-47C0-4E27-AAB1-22AFB3FB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ED6D4-751E-45DF-A5E3-AD1258BE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5AAC1-C115-4E71-99AE-B44D558E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7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FE19-3E18-4BC3-8BA1-AF3D2DF3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5E905-4D33-4BAA-BEFA-2C9886BB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DEB32-EE28-4AEF-B9BE-86B1F720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E4E13-76C2-4D22-8797-F3C47521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0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2D871-08D9-4559-9001-1E1CA1EE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DA21C-8F8F-44B7-8524-2DFBB2EA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7D8D5-0439-4DC8-9F7C-1C44A918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6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34F5-A053-4CFC-9310-709AA1C4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3AACF-69D1-4E11-B759-DEB0C196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77269-8DD9-44DA-A70E-B46503AD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24A47-7E43-4F3A-8630-8CD733E9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607CF-68D8-4120-AC79-8737C350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E4FCB-2983-4022-96AE-ADB222C4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9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1EEA-5D6C-4416-84BD-C5B9E6FB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A85DC-0F85-4BD0-AF3B-7F6427F53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4F9A8-78A6-45DC-8BF1-ACE1CCB53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0F5C5-8879-4CC9-8F63-6AA3D519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6A5B9-D947-4A7C-9116-7BA824A2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F566E-BA96-4184-9328-EDC3894F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BCA41-466D-4C0F-A19C-515A4B2C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65F87-8D18-42AE-AF86-4FD6D6D93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BFB7E-DC19-4ACD-A295-F6B3581D5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2C73A-6AF2-438F-A8CC-C68615E8F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E4B9-09D0-4F87-986F-45FABB55A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7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A751E-37C7-4327-BD07-38A38995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5769"/>
            <a:ext cx="10515600" cy="4351338"/>
          </a:xfrm>
        </p:spPr>
        <p:txBody>
          <a:bodyPr/>
          <a:lstStyle/>
          <a:p>
            <a:pPr marL="1371600" lvl="3" indent="0">
              <a:buNone/>
            </a:pPr>
            <a:r>
              <a:rPr lang="en-US" dirty="0"/>
              <a:t>	</a:t>
            </a:r>
            <a:r>
              <a:rPr lang="en-US" sz="3200" u="sng" dirty="0"/>
              <a:t>App-based E-Commerce System for android</a:t>
            </a:r>
            <a:endParaRPr lang="en-US" sz="3200" dirty="0"/>
          </a:p>
          <a:p>
            <a:pPr marL="1371600" lvl="3" indent="0">
              <a:buNone/>
            </a:pPr>
            <a:r>
              <a:rPr lang="en-US" sz="3200" dirty="0"/>
              <a:t> 			       </a:t>
            </a:r>
            <a:r>
              <a:rPr lang="en-US" sz="3200" b="1" dirty="0" err="1">
                <a:solidFill>
                  <a:srgbClr val="7030A0"/>
                </a:solidFill>
              </a:rPr>
              <a:t>KinteChai</a:t>
            </a:r>
            <a:endParaRPr lang="en-US" sz="2800" b="1" dirty="0">
              <a:solidFill>
                <a:srgbClr val="7030A0"/>
              </a:solidFill>
            </a:endParaRPr>
          </a:p>
          <a:p>
            <a:pPr marL="1371600" lvl="3" indent="0">
              <a:buNone/>
            </a:pPr>
            <a:r>
              <a:rPr lang="en-US" sz="2800" b="1" dirty="0"/>
              <a:t>			      Presented By: </a:t>
            </a:r>
          </a:p>
          <a:p>
            <a:pPr marL="1371600" lvl="3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Rifat Hasan			171 2162 642</a:t>
            </a:r>
          </a:p>
          <a:p>
            <a:pPr marL="1371600" lvl="3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Oahiduzzaman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Mondol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171 1855 642</a:t>
            </a:r>
          </a:p>
          <a:p>
            <a:pPr marL="1371600" lvl="3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Syed Md.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Zishan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			171 2587 642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6D9A4-9572-4F19-B10A-FDC19E15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1899"/>
            <a:ext cx="10515600" cy="873270"/>
          </a:xfrm>
        </p:spPr>
        <p:txBody>
          <a:bodyPr/>
          <a:lstStyle/>
          <a:p>
            <a:r>
              <a:rPr lang="en-US" dirty="0"/>
              <a:t>	  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CSE299: Junior Design Project</a:t>
            </a:r>
          </a:p>
        </p:txBody>
      </p:sp>
      <p:pic>
        <p:nvPicPr>
          <p:cNvPr id="4" name="Picture 3" descr="150px-NSU_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80" y="180100"/>
            <a:ext cx="207264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12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342D-EA03-46FF-B7C3-0198A58A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DIagram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3C4836-B9D3-4AA6-9589-9D4B34906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728" y="1621410"/>
            <a:ext cx="9200561" cy="455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F104-82E2-4101-97E0-C55B29F7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0B8F-952C-4477-A61D-BDACB5B21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313"/>
            <a:ext cx="10515600" cy="4800650"/>
          </a:xfrm>
        </p:spPr>
        <p:txBody>
          <a:bodyPr/>
          <a:lstStyle/>
          <a:p>
            <a:r>
              <a:rPr lang="en-US" dirty="0"/>
              <a:t>As a user, I can sign up and sign out.</a:t>
            </a:r>
          </a:p>
          <a:p>
            <a:r>
              <a:rPr lang="en-US" dirty="0"/>
              <a:t>As a provider, I can upload product.</a:t>
            </a:r>
          </a:p>
          <a:p>
            <a:r>
              <a:rPr lang="en-US" dirty="0"/>
              <a:t>As a customer, I can view product.</a:t>
            </a:r>
          </a:p>
          <a:p>
            <a:r>
              <a:rPr lang="en-US" dirty="0"/>
              <a:t>As a customer, I can buy product.</a:t>
            </a:r>
          </a:p>
          <a:p>
            <a:r>
              <a:rPr lang="en-US" dirty="0"/>
              <a:t>As a customer, I can give a review of the product.</a:t>
            </a:r>
          </a:p>
          <a:p>
            <a:r>
              <a:rPr lang="en-US" dirty="0"/>
              <a:t>As an admin, I can select which products will be uploaded.</a:t>
            </a:r>
          </a:p>
          <a:p>
            <a:r>
              <a:rPr lang="en-US" dirty="0"/>
              <a:t>As a user, I can pay in cash-on-delivery, online and credit card.</a:t>
            </a:r>
          </a:p>
          <a:p>
            <a:r>
              <a:rPr lang="en-US" dirty="0"/>
              <a:t>As a user, I can view the </a:t>
            </a:r>
            <a:r>
              <a:rPr lang="en-US" dirty="0" err="1"/>
              <a:t>youtube</a:t>
            </a:r>
            <a:r>
              <a:rPr lang="en-US" dirty="0"/>
              <a:t> review.</a:t>
            </a:r>
          </a:p>
          <a:p>
            <a:r>
              <a:rPr lang="en-US" dirty="0"/>
              <a:t>As a customer, I can chat in </a:t>
            </a:r>
            <a:r>
              <a:rPr lang="en-US" dirty="0" err="1"/>
              <a:t>chatbox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90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3E3A-44D0-4836-A13A-8C6C2750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UI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F19223-2B98-4FDA-82B4-BD54758AB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1654" y="2041334"/>
            <a:ext cx="4791075" cy="35933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E8AFDA-5B33-43E9-B569-5B2D82DD6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68522" y="2065535"/>
            <a:ext cx="4984684" cy="37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0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3532-380B-4FCD-8047-64A4ECC4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UI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2D2EE-F443-4422-A0F5-C27791282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94812" y="2234804"/>
            <a:ext cx="4352925" cy="32646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D384B1-BB91-45AB-B80C-270F44303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60233" y="2234806"/>
            <a:ext cx="4352923" cy="326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8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165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    CSE299: Junior Design Project</vt:lpstr>
      <vt:lpstr>ER DIagram</vt:lpstr>
      <vt:lpstr>User Story</vt:lpstr>
      <vt:lpstr>UI Design</vt:lpstr>
      <vt:lpstr>UI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CSE299: Junior Desing Project</dc:title>
  <dc:creator>Rifat Shovon</dc:creator>
  <cp:lastModifiedBy>Rifat Shovon</cp:lastModifiedBy>
  <cp:revision>25</cp:revision>
  <dcterms:created xsi:type="dcterms:W3CDTF">2020-02-02T15:17:46Z</dcterms:created>
  <dcterms:modified xsi:type="dcterms:W3CDTF">2020-02-09T18:24:04Z</dcterms:modified>
</cp:coreProperties>
</file>