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50" autoAdjust="0"/>
    <p:restoredTop sz="94660"/>
  </p:normalViewPr>
  <p:slideViewPr>
    <p:cSldViewPr snapToGrid="0">
      <p:cViewPr varScale="1">
        <p:scale>
          <a:sx n="115" d="100"/>
          <a:sy n="115" d="100"/>
        </p:scale>
        <p:origin x="28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09-Nov-22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09-Nov-22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09-Nov-22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09-Nov-22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09-Nov-22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09-Nov-22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09-Nov-22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09-Nov-22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09-Nov-22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09-Nov-22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09-Nov-22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09-Nov-22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tryqa.com/what-is-defect-or-bugs-or-faults-in-software-testing/"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tuskr.app/learn/cost-of-quality"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2468880"/>
            <a:ext cx="8637073" cy="874849"/>
          </a:xfrm>
        </p:spPr>
        <p:txBody>
          <a:bodyPr>
            <a:normAutofit/>
          </a:bodyPr>
          <a:lstStyle/>
          <a:p>
            <a:r>
              <a:rPr lang="en-US" sz="3200" b="1" dirty="0" smtClean="0"/>
              <a:t>7 Principles of Software Testing</a:t>
            </a:r>
            <a:endParaRPr lang="en-US" sz="3200" b="1" dirty="0"/>
          </a:p>
        </p:txBody>
      </p:sp>
      <p:sp>
        <p:nvSpPr>
          <p:cNvPr id="3" name="Subtitle 2"/>
          <p:cNvSpPr>
            <a:spLocks noGrp="1"/>
          </p:cNvSpPr>
          <p:nvPr>
            <p:ph type="subTitle" idx="1"/>
          </p:nvPr>
        </p:nvSpPr>
        <p:spPr/>
        <p:txBody>
          <a:bodyPr/>
          <a:lstStyle/>
          <a:p>
            <a:r>
              <a:rPr lang="en-US" dirty="0" smtClean="0"/>
              <a:t>Software quality assurance engineer</a:t>
            </a:r>
            <a:endParaRPr lang="en-US" dirty="0"/>
          </a:p>
        </p:txBody>
      </p:sp>
    </p:spTree>
    <p:extLst>
      <p:ext uri="{BB962C8B-B14F-4D97-AF65-F5344CB8AC3E}">
        <p14:creationId xmlns:p14="http://schemas.microsoft.com/office/powerpoint/2010/main" val="31878339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Beware of the absence-of-errors </a:t>
            </a:r>
            <a:r>
              <a:rPr lang="en-US" dirty="0" smtClean="0"/>
              <a:t>fallacy:</a:t>
            </a:r>
            <a:endParaRPr lang="en-US" dirty="0"/>
          </a:p>
        </p:txBody>
      </p:sp>
      <p:sp>
        <p:nvSpPr>
          <p:cNvPr id="3" name="TextBox 2"/>
          <p:cNvSpPr txBox="1"/>
          <p:nvPr/>
        </p:nvSpPr>
        <p:spPr>
          <a:xfrm>
            <a:off x="1667710" y="2169622"/>
            <a:ext cx="8232748" cy="1754326"/>
          </a:xfrm>
          <a:prstGeom prst="rect">
            <a:avLst/>
          </a:prstGeom>
          <a:noFill/>
        </p:spPr>
        <p:txBody>
          <a:bodyPr wrap="square" rtlCol="0">
            <a:spAutoFit/>
          </a:bodyPr>
          <a:lstStyle/>
          <a:p>
            <a:pPr marL="285750" indent="-285750" fontAlgn="base">
              <a:buFont typeface="Arial" panose="020B0604020202020204" pitchFamily="34" charset="0"/>
              <a:buChar char="•"/>
            </a:pPr>
            <a:r>
              <a:rPr lang="en-US" dirty="0"/>
              <a:t>It is a common belief that a low defect rate implies the product is a success. This idea is the absence-of-errors delusion</a:t>
            </a:r>
            <a:r>
              <a:rPr lang="en-US" dirty="0" smtClean="0"/>
              <a:t>.</a:t>
            </a:r>
          </a:p>
          <a:p>
            <a:pPr marL="285750" indent="-285750" fontAlgn="base">
              <a:buFont typeface="Arial" panose="020B0604020202020204" pitchFamily="34" charset="0"/>
              <a:buChar char="•"/>
            </a:pPr>
            <a:r>
              <a:rPr lang="en-US" dirty="0"/>
              <a:t>Zero defects do not mean the software solves end-user problems successfully</a:t>
            </a:r>
            <a:r>
              <a:rPr lang="en-US" dirty="0" smtClean="0"/>
              <a:t>.</a:t>
            </a:r>
          </a:p>
          <a:p>
            <a:pPr marL="285750" indent="-285750" fontAlgn="base">
              <a:buFont typeface="Arial" panose="020B0604020202020204" pitchFamily="34" charset="0"/>
              <a:buChar char="•"/>
            </a:pPr>
            <a:r>
              <a:rPr lang="en-US" dirty="0"/>
              <a:t>If a built software is 99% bug-free but it does not follow the user </a:t>
            </a:r>
            <a:r>
              <a:rPr lang="en-US" u="sng" dirty="0">
                <a:solidFill>
                  <a:srgbClr val="FF0000"/>
                </a:solidFill>
              </a:rPr>
              <a:t>requirement</a:t>
            </a:r>
            <a:r>
              <a:rPr lang="en-US" dirty="0"/>
              <a:t> then it is unusable. It is not only necessary that software is 99% bug-free but it is also mandatory to fulfill all the customer requirements. </a:t>
            </a:r>
            <a:endParaRPr lang="en-US" dirty="0"/>
          </a:p>
        </p:txBody>
      </p:sp>
    </p:spTree>
    <p:extLst>
      <p:ext uri="{BB962C8B-B14F-4D97-AF65-F5344CB8AC3E}">
        <p14:creationId xmlns:p14="http://schemas.microsoft.com/office/powerpoint/2010/main" val="18215099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8328" y="2575130"/>
            <a:ext cx="9603275" cy="1049235"/>
          </a:xfrm>
        </p:spPr>
        <p:txBody>
          <a:bodyPr/>
          <a:lstStyle/>
          <a:p>
            <a:r>
              <a:rPr lang="en-US" dirty="0" smtClean="0"/>
              <a:t>Thank you for being with testing</a:t>
            </a:r>
            <a:endParaRPr lang="en-US" dirty="0"/>
          </a:p>
        </p:txBody>
      </p:sp>
    </p:spTree>
    <p:extLst>
      <p:ext uri="{BB962C8B-B14F-4D97-AF65-F5344CB8AC3E}">
        <p14:creationId xmlns:p14="http://schemas.microsoft.com/office/powerpoint/2010/main" val="10913220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9603275" cy="824776"/>
          </a:xfrm>
        </p:spPr>
        <p:txBody>
          <a:bodyPr/>
          <a:lstStyle/>
          <a:p>
            <a:r>
              <a:rPr lang="en-US" dirty="0" smtClean="0"/>
              <a:t>7 Principles of Software testing:</a:t>
            </a:r>
            <a:br>
              <a:rPr lang="en-US" dirty="0" smtClean="0"/>
            </a:br>
            <a:endParaRPr lang="en-US" sz="1600" dirty="0"/>
          </a:p>
        </p:txBody>
      </p:sp>
      <p:sp>
        <p:nvSpPr>
          <p:cNvPr id="5" name="TextBox 4"/>
          <p:cNvSpPr txBox="1"/>
          <p:nvPr/>
        </p:nvSpPr>
        <p:spPr>
          <a:xfrm>
            <a:off x="1451579" y="2019993"/>
            <a:ext cx="8681636" cy="3046988"/>
          </a:xfrm>
          <a:prstGeom prst="rect">
            <a:avLst/>
          </a:prstGeom>
          <a:noFill/>
        </p:spPr>
        <p:txBody>
          <a:bodyPr wrap="square" rtlCol="0">
            <a:spAutoFit/>
          </a:bodyPr>
          <a:lstStyle/>
          <a:p>
            <a:r>
              <a:rPr lang="en-US" sz="2400" dirty="0" smtClean="0"/>
              <a:t>1.Testing </a:t>
            </a:r>
            <a:r>
              <a:rPr lang="en-US" sz="2400" dirty="0"/>
              <a:t>shows presence of defects</a:t>
            </a:r>
          </a:p>
          <a:p>
            <a:r>
              <a:rPr lang="en-US" sz="2400" dirty="0" smtClean="0"/>
              <a:t>2.Exhaustive </a:t>
            </a:r>
            <a:r>
              <a:rPr lang="en-US" sz="2400" dirty="0"/>
              <a:t>testing is not possible</a:t>
            </a:r>
          </a:p>
          <a:p>
            <a:r>
              <a:rPr lang="en-US" sz="2400" dirty="0" smtClean="0"/>
              <a:t>3.Early </a:t>
            </a:r>
            <a:r>
              <a:rPr lang="en-US" sz="2400" dirty="0"/>
              <a:t>testing</a:t>
            </a:r>
          </a:p>
          <a:p>
            <a:r>
              <a:rPr lang="en-US" sz="2400" dirty="0" smtClean="0"/>
              <a:t>4.Defect clustering</a:t>
            </a:r>
          </a:p>
          <a:p>
            <a:r>
              <a:rPr lang="en-US" sz="2400" dirty="0" smtClean="0"/>
              <a:t>5.Pesticide </a:t>
            </a:r>
            <a:r>
              <a:rPr lang="en-US" sz="2400" dirty="0"/>
              <a:t>paradox</a:t>
            </a:r>
          </a:p>
          <a:p>
            <a:r>
              <a:rPr lang="en-US" sz="2400" dirty="0" smtClean="0"/>
              <a:t>6.Testing </a:t>
            </a:r>
            <a:r>
              <a:rPr lang="en-US" sz="2400" dirty="0"/>
              <a:t>is context dependent</a:t>
            </a:r>
          </a:p>
          <a:p>
            <a:r>
              <a:rPr lang="en-US" sz="2400" dirty="0" smtClean="0"/>
              <a:t>7.Absence </a:t>
            </a:r>
            <a:r>
              <a:rPr lang="en-US" sz="2400" dirty="0"/>
              <a:t>of errors fallacy</a:t>
            </a:r>
          </a:p>
          <a:p>
            <a:endParaRPr lang="en-US" sz="2400" dirty="0"/>
          </a:p>
        </p:txBody>
      </p:sp>
    </p:spTree>
    <p:extLst>
      <p:ext uri="{BB962C8B-B14F-4D97-AF65-F5344CB8AC3E}">
        <p14:creationId xmlns:p14="http://schemas.microsoft.com/office/powerpoint/2010/main" val="891605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0839" y="125123"/>
            <a:ext cx="7886700" cy="5610225"/>
          </a:xfrm>
          <a:prstGeom prst="rect">
            <a:avLst/>
          </a:prstGeom>
          <a:noFill/>
          <a:ln>
            <a:solidFill>
              <a:srgbClr val="F0F0F0"/>
            </a:solidFill>
          </a:ln>
          <a:effectLst>
            <a:outerShdw dir="5400000" sx="91000" sy="91000" algn="ctr" rotWithShape="0">
              <a:srgbClr val="000000">
                <a:alpha val="74000"/>
              </a:srgbClr>
            </a:outerShdw>
            <a:softEdge rad="635000"/>
          </a:effectLst>
        </p:spPr>
      </p:pic>
    </p:spTree>
    <p:extLst>
      <p:ext uri="{BB962C8B-B14F-4D97-AF65-F5344CB8AC3E}">
        <p14:creationId xmlns:p14="http://schemas.microsoft.com/office/powerpoint/2010/main" val="33051883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1.Testing </a:t>
            </a:r>
            <a:r>
              <a:rPr lang="en-US" b="1" dirty="0"/>
              <a:t>shows presence of defects:</a:t>
            </a:r>
            <a:r>
              <a:rPr lang="en-US" dirty="0"/>
              <a:t> </a:t>
            </a:r>
            <a:endParaRPr lang="en-US" dirty="0"/>
          </a:p>
        </p:txBody>
      </p:sp>
      <p:sp>
        <p:nvSpPr>
          <p:cNvPr id="3" name="TextBox 2"/>
          <p:cNvSpPr txBox="1"/>
          <p:nvPr/>
        </p:nvSpPr>
        <p:spPr>
          <a:xfrm>
            <a:off x="1729048" y="2136371"/>
            <a:ext cx="8728363" cy="1200329"/>
          </a:xfrm>
          <a:prstGeom prst="rect">
            <a:avLst/>
          </a:prstGeom>
          <a:noFill/>
        </p:spPr>
        <p:txBody>
          <a:bodyPr wrap="square" rtlCol="0">
            <a:spAutoFit/>
          </a:bodyPr>
          <a:lstStyle/>
          <a:p>
            <a:r>
              <a:rPr lang="en-US" dirty="0"/>
              <a:t>Testing can show the </a:t>
            </a:r>
            <a:r>
              <a:rPr lang="en-US" b="1" dirty="0">
                <a:hlinkClick r:id="rId2" tooltip="what is a defect?"/>
              </a:rPr>
              <a:t>defects</a:t>
            </a:r>
            <a:r>
              <a:rPr lang="en-US" dirty="0"/>
              <a:t> are present, but cannot prove that there are no defects. Even after testing the application or product thoroughly we cannot say that the product is 100% defect free. Testing always reduces the number of undiscovered defects remaining in the software but even if no defects are found, it is not a proof of correctness.</a:t>
            </a:r>
          </a:p>
        </p:txBody>
      </p:sp>
    </p:spTree>
    <p:extLst>
      <p:ext uri="{BB962C8B-B14F-4D97-AF65-F5344CB8AC3E}">
        <p14:creationId xmlns:p14="http://schemas.microsoft.com/office/powerpoint/2010/main" val="31334579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2.Exhaustive </a:t>
            </a:r>
            <a:r>
              <a:rPr lang="en-US" b="1" dirty="0"/>
              <a:t>testing is impossible:</a:t>
            </a:r>
            <a:endParaRPr lang="en-US" dirty="0"/>
          </a:p>
        </p:txBody>
      </p:sp>
      <p:sp>
        <p:nvSpPr>
          <p:cNvPr id="3" name="TextBox 2"/>
          <p:cNvSpPr txBox="1"/>
          <p:nvPr/>
        </p:nvSpPr>
        <p:spPr>
          <a:xfrm>
            <a:off x="1451579" y="2144683"/>
            <a:ext cx="9072334" cy="1200329"/>
          </a:xfrm>
          <a:prstGeom prst="rect">
            <a:avLst/>
          </a:prstGeom>
          <a:noFill/>
        </p:spPr>
        <p:txBody>
          <a:bodyPr wrap="square" rtlCol="0">
            <a:spAutoFit/>
          </a:bodyPr>
          <a:lstStyle/>
          <a:p>
            <a:r>
              <a:rPr lang="en-US" dirty="0"/>
              <a:t>It is the process of testing the functionality of the software in all possible inputs (valid or invalid) and pre-conditions is known as exhaustive testing. Exhaustive testing is impossible means the software can </a:t>
            </a:r>
            <a:r>
              <a:rPr lang="en-US" u="sng" dirty="0">
                <a:solidFill>
                  <a:srgbClr val="FF0000"/>
                </a:solidFill>
              </a:rPr>
              <a:t>never test at every test case</a:t>
            </a:r>
            <a:r>
              <a:rPr lang="en-US" dirty="0"/>
              <a:t>. It can test only some test cases and assume that the software is correct and it will produce the correct output in every test case. </a:t>
            </a:r>
            <a:endParaRPr lang="en-US" dirty="0"/>
          </a:p>
        </p:txBody>
      </p:sp>
    </p:spTree>
    <p:extLst>
      <p:ext uri="{BB962C8B-B14F-4D97-AF65-F5344CB8AC3E}">
        <p14:creationId xmlns:p14="http://schemas.microsoft.com/office/powerpoint/2010/main" val="32796700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a:t>
            </a:r>
            <a:r>
              <a:rPr lang="en-US" b="1" dirty="0" smtClean="0"/>
              <a:t>.</a:t>
            </a:r>
            <a:r>
              <a:rPr lang="en-US" b="1" dirty="0"/>
              <a:t> Early Testing:</a:t>
            </a:r>
            <a:endParaRPr lang="en-US" dirty="0"/>
          </a:p>
        </p:txBody>
      </p:sp>
      <p:sp>
        <p:nvSpPr>
          <p:cNvPr id="3" name="TextBox 2"/>
          <p:cNvSpPr txBox="1"/>
          <p:nvPr/>
        </p:nvSpPr>
        <p:spPr>
          <a:xfrm>
            <a:off x="1451579" y="2144683"/>
            <a:ext cx="8906079" cy="1200329"/>
          </a:xfrm>
          <a:prstGeom prst="rect">
            <a:avLst/>
          </a:prstGeom>
          <a:noFill/>
        </p:spPr>
        <p:txBody>
          <a:bodyPr wrap="square" rtlCol="0">
            <a:spAutoFit/>
          </a:bodyPr>
          <a:lstStyle/>
          <a:p>
            <a:r>
              <a:rPr lang="en-US" dirty="0"/>
              <a:t>To find the defect in the software, early test activity shall be started. The defect detected in the early phases of SDLC will be very </a:t>
            </a:r>
            <a:r>
              <a:rPr lang="en-US" u="sng" dirty="0">
                <a:solidFill>
                  <a:srgbClr val="FF0000"/>
                </a:solidFill>
              </a:rPr>
              <a:t>less expensive</a:t>
            </a:r>
            <a:r>
              <a:rPr lang="en-US" dirty="0"/>
              <a:t>. For better performance of software, software testing will start at the initial phase i.e. testing will perform at the requirement analysis phase.</a:t>
            </a:r>
            <a:endParaRPr lang="en-US" dirty="0"/>
          </a:p>
        </p:txBody>
      </p:sp>
    </p:spTree>
    <p:extLst>
      <p:ext uri="{BB962C8B-B14F-4D97-AF65-F5344CB8AC3E}">
        <p14:creationId xmlns:p14="http://schemas.microsoft.com/office/powerpoint/2010/main" val="9371934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4.Defect </a:t>
            </a:r>
            <a:r>
              <a:rPr lang="en-US" b="1" dirty="0"/>
              <a:t>clustering:</a:t>
            </a:r>
            <a:endParaRPr lang="en-US" dirty="0"/>
          </a:p>
        </p:txBody>
      </p:sp>
      <p:sp>
        <p:nvSpPr>
          <p:cNvPr id="3" name="TextBox 2"/>
          <p:cNvSpPr txBox="1"/>
          <p:nvPr/>
        </p:nvSpPr>
        <p:spPr>
          <a:xfrm>
            <a:off x="1667710" y="2169622"/>
            <a:ext cx="8232748" cy="1754326"/>
          </a:xfrm>
          <a:prstGeom prst="rect">
            <a:avLst/>
          </a:prstGeom>
          <a:noFill/>
        </p:spPr>
        <p:txBody>
          <a:bodyPr wrap="square" rtlCol="0">
            <a:spAutoFit/>
          </a:bodyPr>
          <a:lstStyle/>
          <a:p>
            <a:pPr fontAlgn="base"/>
            <a:r>
              <a:rPr lang="en-US" dirty="0"/>
              <a:t>In a project, a small number of modules can contain most of the defects. Pareto Principle to software testing state that </a:t>
            </a:r>
            <a:r>
              <a:rPr lang="en-US" u="sng" dirty="0">
                <a:solidFill>
                  <a:srgbClr val="FF0000"/>
                </a:solidFill>
              </a:rPr>
              <a:t>80% of software defect </a:t>
            </a:r>
            <a:r>
              <a:rPr lang="en-US" dirty="0"/>
              <a:t>comes from </a:t>
            </a:r>
            <a:r>
              <a:rPr lang="en-US" u="sng" dirty="0">
                <a:solidFill>
                  <a:srgbClr val="FF0000"/>
                </a:solidFill>
              </a:rPr>
              <a:t>20% of modules.</a:t>
            </a:r>
          </a:p>
          <a:p>
            <a:r>
              <a:rPr lang="en-US" dirty="0"/>
              <a:t>This principle can help your team focus on the right area - the most popular software part.</a:t>
            </a:r>
            <a:r>
              <a:rPr lang="en-US" dirty="0"/>
              <a:t/>
            </a:r>
            <a:br>
              <a:rPr lang="en-US" dirty="0"/>
            </a:br>
            <a:endParaRPr lang="en-US" dirty="0"/>
          </a:p>
        </p:txBody>
      </p:sp>
    </p:spTree>
    <p:extLst>
      <p:ext uri="{BB962C8B-B14F-4D97-AF65-F5344CB8AC3E}">
        <p14:creationId xmlns:p14="http://schemas.microsoft.com/office/powerpoint/2010/main" val="38479995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Beware of the pesticide </a:t>
            </a:r>
            <a:r>
              <a:rPr lang="en-US" dirty="0" smtClean="0"/>
              <a:t>paradox:</a:t>
            </a:r>
            <a:endParaRPr lang="en-US" dirty="0"/>
          </a:p>
        </p:txBody>
      </p:sp>
      <p:sp>
        <p:nvSpPr>
          <p:cNvPr id="3" name="TextBox 2"/>
          <p:cNvSpPr txBox="1"/>
          <p:nvPr/>
        </p:nvSpPr>
        <p:spPr>
          <a:xfrm>
            <a:off x="1667710" y="2169622"/>
            <a:ext cx="8232748" cy="2308324"/>
          </a:xfrm>
          <a:prstGeom prst="rect">
            <a:avLst/>
          </a:prstGeom>
          <a:noFill/>
        </p:spPr>
        <p:txBody>
          <a:bodyPr wrap="square" rtlCol="0">
            <a:spAutoFit/>
          </a:bodyPr>
          <a:lstStyle/>
          <a:p>
            <a:pPr fontAlgn="base"/>
            <a:r>
              <a:rPr lang="en-US" b="1" u="sng" dirty="0">
                <a:solidFill>
                  <a:srgbClr val="FF0000"/>
                </a:solidFill>
              </a:rPr>
              <a:t>Repeating</a:t>
            </a:r>
            <a:r>
              <a:rPr lang="en-US" dirty="0"/>
              <a:t> the same test cases, again and again, will not find new bugs. So it is necessary to review the test cases and add or update test cases to find new bugs</a:t>
            </a:r>
            <a:r>
              <a:rPr lang="en-US" dirty="0" smtClean="0"/>
              <a:t>.</a:t>
            </a:r>
          </a:p>
          <a:p>
            <a:pPr fontAlgn="base"/>
            <a:endParaRPr lang="en-US" dirty="0"/>
          </a:p>
          <a:p>
            <a:pPr marL="285750" indent="-285750">
              <a:buFont typeface="Arial" panose="020B0604020202020204" pitchFamily="34" charset="0"/>
              <a:buChar char="•"/>
            </a:pPr>
            <a:r>
              <a:rPr lang="en-US" dirty="0"/>
              <a:t>What's the solution?</a:t>
            </a:r>
          </a:p>
          <a:p>
            <a:r>
              <a:rPr lang="en-US" dirty="0" smtClean="0"/>
              <a:t>	Rethink </a:t>
            </a:r>
            <a:r>
              <a:rPr lang="en-US" dirty="0"/>
              <a:t>and write </a:t>
            </a:r>
            <a:r>
              <a:rPr lang="en-US" u="sng" dirty="0">
                <a:solidFill>
                  <a:srgbClr val="FF0000"/>
                </a:solidFill>
              </a:rPr>
              <a:t>more and better test cases</a:t>
            </a:r>
            <a:r>
              <a:rPr lang="en-US" dirty="0"/>
              <a:t>, especially when it is a crucial part </a:t>
            </a:r>
            <a:r>
              <a:rPr lang="en-US" dirty="0" smtClean="0"/>
              <a:t>	of </a:t>
            </a:r>
            <a:r>
              <a:rPr lang="en-US" dirty="0"/>
              <a:t>the application. Preferably, use a code-coverage tool to ensure that your test </a:t>
            </a:r>
            <a:r>
              <a:rPr lang="en-US" dirty="0" smtClean="0"/>
              <a:t>	cases </a:t>
            </a:r>
            <a:r>
              <a:rPr lang="en-US" dirty="0"/>
              <a:t>cover all code paths.</a:t>
            </a:r>
          </a:p>
          <a:p>
            <a:pPr fontAlgn="base"/>
            <a:endParaRPr lang="en-US" dirty="0"/>
          </a:p>
        </p:txBody>
      </p:sp>
    </p:spTree>
    <p:extLst>
      <p:ext uri="{BB962C8B-B14F-4D97-AF65-F5344CB8AC3E}">
        <p14:creationId xmlns:p14="http://schemas.microsoft.com/office/powerpoint/2010/main" val="18540306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Testing is </a:t>
            </a:r>
            <a:r>
              <a:rPr lang="en-US" dirty="0" smtClean="0"/>
              <a:t>context-dependent:</a:t>
            </a:r>
            <a:endParaRPr lang="en-US" dirty="0"/>
          </a:p>
        </p:txBody>
      </p:sp>
      <p:sp>
        <p:nvSpPr>
          <p:cNvPr id="3" name="TextBox 2"/>
          <p:cNvSpPr txBox="1"/>
          <p:nvPr/>
        </p:nvSpPr>
        <p:spPr>
          <a:xfrm>
            <a:off x="1667710" y="2169622"/>
            <a:ext cx="8232748" cy="2031325"/>
          </a:xfrm>
          <a:prstGeom prst="rect">
            <a:avLst/>
          </a:prstGeom>
          <a:noFill/>
        </p:spPr>
        <p:txBody>
          <a:bodyPr wrap="square" rtlCol="0">
            <a:spAutoFit/>
          </a:bodyPr>
          <a:lstStyle/>
          <a:p>
            <a:pPr fontAlgn="base"/>
            <a:r>
              <a:rPr lang="en-US" dirty="0"/>
              <a:t>The testing approach depends on the context of the software developed. Different types of software need to perform different types of testing. For example, The testing of the e-commerce site is different from the testing of the Android application</a:t>
            </a:r>
            <a:r>
              <a:rPr lang="en-US" dirty="0" smtClean="0"/>
              <a:t>.</a:t>
            </a:r>
          </a:p>
          <a:p>
            <a:pPr fontAlgn="base"/>
            <a:endParaRPr lang="en-US" dirty="0"/>
          </a:p>
          <a:p>
            <a:pPr fontAlgn="base"/>
            <a:r>
              <a:rPr lang="en-US" dirty="0"/>
              <a:t>don't go for strategies without understanding your </a:t>
            </a:r>
            <a:r>
              <a:rPr lang="en-US" dirty="0">
                <a:hlinkClick r:id="rId2"/>
              </a:rPr>
              <a:t>cost of quality</a:t>
            </a:r>
            <a:r>
              <a:rPr lang="en-US" dirty="0"/>
              <a:t> - you don't want to spend more on quality than what you get in return. Put quality in the context of your product offering.</a:t>
            </a:r>
            <a:endParaRPr lang="en-US" dirty="0"/>
          </a:p>
        </p:txBody>
      </p:sp>
    </p:spTree>
    <p:extLst>
      <p:ext uri="{BB962C8B-B14F-4D97-AF65-F5344CB8AC3E}">
        <p14:creationId xmlns:p14="http://schemas.microsoft.com/office/powerpoint/2010/main" val="249326277"/>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33</TotalTime>
  <Words>437</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Gallery</vt:lpstr>
      <vt:lpstr>7 Principles of Software Testing</vt:lpstr>
      <vt:lpstr>7 Principles of Software testing: </vt:lpstr>
      <vt:lpstr>PowerPoint Presentation</vt:lpstr>
      <vt:lpstr>1.Testing shows presence of defects: </vt:lpstr>
      <vt:lpstr>2.Exhaustive testing is impossible:</vt:lpstr>
      <vt:lpstr>3. Early Testing:</vt:lpstr>
      <vt:lpstr>4.Defect clustering:</vt:lpstr>
      <vt:lpstr>5. Beware of the pesticide paradox:</vt:lpstr>
      <vt:lpstr>6. Testing is context-dependent:</vt:lpstr>
      <vt:lpstr>7. Beware of the absence-of-errors fallacy:</vt:lpstr>
      <vt:lpstr>Thank you for being with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 Principles of Software Testing</dc:title>
  <dc:creator>Rifat Tamanna</dc:creator>
  <cp:lastModifiedBy>Rifat Tamanna</cp:lastModifiedBy>
  <cp:revision>4</cp:revision>
  <dcterms:created xsi:type="dcterms:W3CDTF">2022-11-09T10:27:16Z</dcterms:created>
  <dcterms:modified xsi:type="dcterms:W3CDTF">2022-11-09T11:00:27Z</dcterms:modified>
</cp:coreProperties>
</file>