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0" r:id="rId4"/>
    <p:sldId id="262" r:id="rId5"/>
    <p:sldId id="261" r:id="rId6"/>
    <p:sldId id="263" r:id="rId7"/>
    <p:sldId id="264" r:id="rId8"/>
    <p:sldId id="265" r:id="rId9"/>
    <p:sldId id="271" r:id="rId10"/>
    <p:sldId id="275" r:id="rId11"/>
    <p:sldId id="272" r:id="rId12"/>
    <p:sldId id="273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DB8A2-88C1-4F55-9B2D-875777C0EE0C}" type="datetimeFigureOut">
              <a:rPr lang="en-US" smtClean="0"/>
              <a:t>18-Dec-16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36731-C23D-46AB-B588-27BD9968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0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36731-C23D-46AB-B588-27BD99685B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18-Dec-16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18-Dec-16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18-Dec-16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18-Dec-16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18-Dec-16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4650690"/>
            <a:ext cx="9143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ln w="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  <a:cs typeface="Arial" pitchFamily="34" charset="0"/>
              </a:rPr>
              <a:t>Anything You Can Do, Artificial Intelligence Can Do Better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86716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adley Hand ITC" panose="03070402050302030203" pitchFamily="66" charset="0"/>
                <a:ea typeface="맑은 고딕" pitchFamily="50" charset="-127"/>
                <a:cs typeface="Arial" pitchFamily="34" charset="0"/>
              </a:rPr>
              <a:t>Blood_Bank</a:t>
            </a:r>
            <a:r>
              <a:rPr lang="en-US" altLang="ko-KR" sz="4000" b="1" dirty="0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adley Hand ITC" panose="03070402050302030203" pitchFamily="66" charset="0"/>
                <a:ea typeface="맑은 고딕" pitchFamily="50" charset="-127"/>
                <a:cs typeface="Arial" pitchFamily="34" charset="0"/>
              </a:rPr>
              <a:t> and Food Nutrition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Food Nutrition Facts….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1" y="887600"/>
            <a:ext cx="6395149" cy="42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gency FB" panose="020B0503020202020204" pitchFamily="34" charset="0"/>
              </a:rPr>
              <a:t>Motivation of Nutrition Fact…!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475656" y="1059582"/>
            <a:ext cx="7416824" cy="27797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Gabriola" panose="04040605051002020D02" pitchFamily="82" charset="0"/>
              </a:rPr>
              <a:t>Eating smart will not only make you smart, it’s the smart thing to do. You will be at a much </a:t>
            </a:r>
            <a:r>
              <a:rPr lang="en-US" sz="1800" b="1" dirty="0" smtClean="0">
                <a:latin typeface="Gabriola" panose="04040605051002020D02" pitchFamily="82" charset="0"/>
              </a:rPr>
              <a:t/>
            </a:r>
            <a:br>
              <a:rPr lang="en-US" sz="1800" b="1" dirty="0" smtClean="0">
                <a:latin typeface="Gabriola" panose="04040605051002020D02" pitchFamily="82" charset="0"/>
              </a:rPr>
            </a:br>
            <a:r>
              <a:rPr lang="en-US" sz="1800" b="1" dirty="0" smtClean="0">
                <a:latin typeface="Gabriola" panose="04040605051002020D02" pitchFamily="82" charset="0"/>
              </a:rPr>
              <a:t>lower </a:t>
            </a:r>
            <a:r>
              <a:rPr lang="en-US" sz="1800" b="1" dirty="0">
                <a:latin typeface="Gabriola" panose="04040605051002020D02" pitchFamily="82" charset="0"/>
              </a:rPr>
              <a:t>risk </a:t>
            </a:r>
            <a:r>
              <a:rPr lang="en-US" sz="1800" b="1" dirty="0" smtClean="0">
                <a:latin typeface="Gabriola" panose="04040605051002020D02" pitchFamily="82" charset="0"/>
              </a:rPr>
              <a:t>of needing </a:t>
            </a:r>
            <a:r>
              <a:rPr lang="en-US" sz="1800" b="1" dirty="0">
                <a:latin typeface="Gabriola" panose="04040605051002020D02" pitchFamily="82" charset="0"/>
              </a:rPr>
              <a:t>to rely on doctors and medicines to maintain your health.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Gabriola" panose="04040605051002020D02" pitchFamily="82" charset="0"/>
              </a:rPr>
              <a:t>Diet is just as important, if not more, then exercise. Don’t waste your time and sweat in the </a:t>
            </a:r>
            <a:r>
              <a:rPr lang="en-US" sz="1800" b="1" dirty="0" smtClean="0">
                <a:latin typeface="Gabriola" panose="04040605051002020D02" pitchFamily="82" charset="0"/>
              </a:rPr>
              <a:t/>
            </a:r>
            <a:br>
              <a:rPr lang="en-US" sz="1800" b="1" dirty="0" smtClean="0">
                <a:latin typeface="Gabriola" panose="04040605051002020D02" pitchFamily="82" charset="0"/>
              </a:rPr>
            </a:br>
            <a:r>
              <a:rPr lang="en-US" sz="1800" b="1" dirty="0" smtClean="0">
                <a:latin typeface="Gabriola" panose="04040605051002020D02" pitchFamily="82" charset="0"/>
              </a:rPr>
              <a:t>gym </a:t>
            </a:r>
            <a:r>
              <a:rPr lang="en-US" sz="1800" b="1" dirty="0">
                <a:latin typeface="Gabriola" panose="04040605051002020D02" pitchFamily="82" charset="0"/>
              </a:rPr>
              <a:t>by not </a:t>
            </a:r>
            <a:r>
              <a:rPr lang="en-US" sz="1800" b="1" dirty="0" smtClean="0">
                <a:latin typeface="Gabriola" panose="04040605051002020D02" pitchFamily="82" charset="0"/>
              </a:rPr>
              <a:t>fueling </a:t>
            </a:r>
            <a:r>
              <a:rPr lang="en-US" sz="1800" b="1" dirty="0">
                <a:latin typeface="Gabriola" panose="04040605051002020D02" pitchFamily="82" charset="0"/>
              </a:rPr>
              <a:t>your body with good food. It only makes sense.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Gabriola" panose="04040605051002020D02" pitchFamily="82" charset="0"/>
              </a:rPr>
              <a:t>Life is more than just eating. View food as a way to fuel your body so that you can    feel good, </a:t>
            </a:r>
            <a:r>
              <a:rPr lang="en-US" sz="1800" b="1" dirty="0" smtClean="0">
                <a:latin typeface="Gabriola" panose="04040605051002020D02" pitchFamily="82" charset="0"/>
              </a:rPr>
              <a:t/>
            </a:r>
            <a:br>
              <a:rPr lang="en-US" sz="1800" b="1" dirty="0" smtClean="0">
                <a:latin typeface="Gabriola" panose="04040605051002020D02" pitchFamily="82" charset="0"/>
              </a:rPr>
            </a:br>
            <a:r>
              <a:rPr lang="en-US" sz="1800" b="1" dirty="0" smtClean="0">
                <a:latin typeface="Gabriola" panose="04040605051002020D02" pitchFamily="82" charset="0"/>
              </a:rPr>
              <a:t>look </a:t>
            </a:r>
            <a:r>
              <a:rPr lang="en-US" sz="1800" b="1" dirty="0">
                <a:latin typeface="Gabriola" panose="04040605051002020D02" pitchFamily="82" charset="0"/>
              </a:rPr>
              <a:t>good, </a:t>
            </a:r>
            <a:r>
              <a:rPr lang="en-US" sz="1800" b="1" dirty="0" smtClean="0">
                <a:latin typeface="Gabriola" panose="04040605051002020D02" pitchFamily="82" charset="0"/>
              </a:rPr>
              <a:t>and </a:t>
            </a:r>
            <a:r>
              <a:rPr lang="en-US" sz="1800" b="1" dirty="0">
                <a:latin typeface="Gabriola" panose="04040605051002020D02" pitchFamily="82" charset="0"/>
              </a:rPr>
              <a:t>live your life to the fullest.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1" dirty="0">
              <a:latin typeface="Gabriola" panose="04040605051002020D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1" dirty="0">
              <a:latin typeface="Gabriola" panose="04040605051002020D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674472"/>
            <a:ext cx="2088232" cy="24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do we do that…?</a:t>
            </a:r>
            <a:endParaRPr lang="ko-KR" altLang="en-US" dirty="0">
              <a:latin typeface="Agency FB" panose="020B0503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898929"/>
            <a:ext cx="2777257" cy="253691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50309"/>
            <a:ext cx="3771900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745766"/>
            <a:ext cx="3131840" cy="41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Sample 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13" y="1059582"/>
            <a:ext cx="2880206" cy="408391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77" y="1059582"/>
            <a:ext cx="2976018" cy="1261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396" y="884466"/>
            <a:ext cx="1858603" cy="42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8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Any Question..?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64" y="987574"/>
            <a:ext cx="3122662" cy="4155926"/>
          </a:xfrm>
        </p:spPr>
      </p:pic>
    </p:spTree>
    <p:extLst>
      <p:ext uri="{BB962C8B-B14F-4D97-AF65-F5344CB8AC3E}">
        <p14:creationId xmlns:p14="http://schemas.microsoft.com/office/powerpoint/2010/main" val="29560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" y="1585175"/>
            <a:ext cx="9157170" cy="3427783"/>
          </a:xfrm>
        </p:spPr>
      </p:pic>
    </p:spTree>
    <p:extLst>
      <p:ext uri="{BB962C8B-B14F-4D97-AF65-F5344CB8AC3E}">
        <p14:creationId xmlns:p14="http://schemas.microsoft.com/office/powerpoint/2010/main" val="258672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419622"/>
            <a:ext cx="8496944" cy="1195537"/>
          </a:xfrm>
        </p:spPr>
        <p:txBody>
          <a:bodyPr/>
          <a:lstStyle/>
          <a:p>
            <a:r>
              <a:rPr lang="en-US" altLang="ko-KR" sz="3200" b="1" dirty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abriola" panose="04040605051002020D02" pitchFamily="82" charset="0"/>
              </a:rPr>
              <a:t>Md. Ataur Rahman Bhuiyan </a:t>
            </a:r>
            <a:br>
              <a:rPr lang="en-US" altLang="ko-KR" sz="3200" b="1" dirty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abriola" panose="04040605051002020D02" pitchFamily="82" charset="0"/>
              </a:rPr>
            </a:br>
            <a:r>
              <a:rPr lang="en-US" altLang="ko-KR" sz="3200" b="1" dirty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abriola" panose="04040605051002020D02" pitchFamily="82" charset="0"/>
              </a:rPr>
              <a:t>ID: 2014-1-60-101</a:t>
            </a:r>
          </a:p>
          <a:p>
            <a:r>
              <a:rPr lang="en-US" altLang="ko-KR" sz="3200" b="1" dirty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abriola" panose="04040605051002020D02" pitchFamily="82" charset="0"/>
              </a:rPr>
              <a:t>                                       Md. Rifat Ullah </a:t>
            </a:r>
            <a:br>
              <a:rPr lang="en-US" altLang="ko-KR" sz="3200" b="1" dirty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abriola" panose="04040605051002020D02" pitchFamily="82" charset="0"/>
              </a:rPr>
            </a:br>
            <a:r>
              <a:rPr lang="en-US" altLang="ko-KR" sz="3200" b="1" dirty="0">
                <a:ln w="0"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Gabriola" panose="04040605051002020D02" pitchFamily="82" charset="0"/>
              </a:rPr>
              <a:t>                                       ID: 2014-1-60-102</a:t>
            </a:r>
            <a:endParaRPr lang="ko-KR" altLang="en-US" sz="3200" b="1" dirty="0">
              <a:ln w="0"/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Gabriola" panose="04040605051002020D02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0" dirty="0">
                <a:ln w="0"/>
                <a:solidFill>
                  <a:schemeClr val="bg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 </a:t>
            </a:r>
            <a:r>
              <a:rPr lang="en-US" spc="50" dirty="0">
                <a:ln w="0"/>
                <a:solidFill>
                  <a:schemeClr val="bg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  <a:cs typeface="Times New Roman" panose="02020603050405020304" pitchFamily="18" charset="0"/>
              </a:rPr>
              <a:t>Presented by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80" y="2615159"/>
            <a:ext cx="3048000" cy="21610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570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139702"/>
            <a:ext cx="2681111" cy="2843156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5796136" y="987574"/>
            <a:ext cx="3096344" cy="1080120"/>
          </a:xfrm>
          <a:prstGeom prst="cloudCallout">
            <a:avLst>
              <a:gd name="adj1" fmla="val -39315"/>
              <a:gd name="adj2" fmla="val 8994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  <a:cs typeface="Arial" panose="020B0604020202020204" pitchFamily="34" charset="0"/>
              </a:rPr>
              <a:t>How can I arrange </a:t>
            </a:r>
            <a:br>
              <a:rPr lang="en-US" sz="1600" b="1" dirty="0">
                <a:latin typeface="Bradley Hand ITC" panose="03070402050302030203" pitchFamily="66" charset="0"/>
                <a:cs typeface="Arial" panose="020B0604020202020204" pitchFamily="34" charset="0"/>
              </a:rPr>
            </a:br>
            <a:r>
              <a:rPr lang="en-US" sz="1600" b="1" dirty="0">
                <a:latin typeface="Bradley Hand ITC" panose="03070402050302030203" pitchFamily="66" charset="0"/>
                <a:cs typeface="Arial" panose="020B0604020202020204" pitchFamily="34" charset="0"/>
              </a:rPr>
              <a:t>blood within short </a:t>
            </a:r>
            <a:br>
              <a:rPr lang="en-US" sz="1600" b="1" dirty="0">
                <a:latin typeface="Bradley Hand ITC" panose="03070402050302030203" pitchFamily="66" charset="0"/>
                <a:cs typeface="Arial" panose="020B0604020202020204" pitchFamily="34" charset="0"/>
              </a:rPr>
            </a:br>
            <a:r>
              <a:rPr lang="en-US" sz="1600" b="1" dirty="0">
                <a:latin typeface="Bradley Hand ITC" panose="03070402050302030203" pitchFamily="66" charset="0"/>
                <a:cs typeface="Arial" panose="020B0604020202020204" pitchFamily="34" charset="0"/>
              </a:rPr>
              <a:t>time..!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139702"/>
            <a:ext cx="1512168" cy="151216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0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19753"/>
            <a:ext cx="1872208" cy="3823747"/>
          </a:xfrm>
        </p:spPr>
      </p:pic>
      <p:sp>
        <p:nvSpPr>
          <p:cNvPr id="12" name="Cloud Callout 11"/>
          <p:cNvSpPr/>
          <p:nvPr/>
        </p:nvSpPr>
        <p:spPr>
          <a:xfrm>
            <a:off x="1259632" y="339502"/>
            <a:ext cx="3816424" cy="1296144"/>
          </a:xfrm>
          <a:prstGeom prst="cloudCallout">
            <a:avLst>
              <a:gd name="adj1" fmla="val -44598"/>
              <a:gd name="adj2" fmla="val 781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Bradley Hand ITC" panose="03070402050302030203" pitchFamily="66" charset="0"/>
                <a:cs typeface="Arial" panose="020B0604020202020204" pitchFamily="34" charset="0"/>
              </a:rPr>
              <a:t>We need emergency blood   for your patient, Arrange </a:t>
            </a:r>
            <a:br>
              <a:rPr lang="en-US" sz="1600" b="1" dirty="0">
                <a:latin typeface="Bradley Hand ITC" panose="03070402050302030203" pitchFamily="66" charset="0"/>
                <a:cs typeface="Arial" panose="020B0604020202020204" pitchFamily="34" charset="0"/>
              </a:rPr>
            </a:br>
            <a:r>
              <a:rPr lang="en-US" sz="1600" b="1" dirty="0">
                <a:latin typeface="Bradley Hand ITC" panose="03070402050302030203" pitchFamily="66" charset="0"/>
                <a:cs typeface="Arial" panose="020B0604020202020204" pitchFamily="34" charset="0"/>
              </a:rPr>
              <a:t>it as soon as possible..</a:t>
            </a:r>
            <a:endParaRPr lang="en-US" sz="1400" b="1" dirty="0">
              <a:latin typeface="Bradley Hand ITC" panose="03070402050302030203" pitchFamily="66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0" dirty="0">
                <a:ln w="0"/>
                <a:solidFill>
                  <a:schemeClr val="bg2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Let’s find out a Problem….!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07504" y="1563638"/>
            <a:ext cx="8496944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Gabriola" panose="04040605051002020D02" pitchFamily="82" charset="0"/>
              </a:rPr>
              <a:t>Incase of a medical emergency sometimes we need urgent blood as soon as possible.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Gabriola" panose="04040605051002020D02" pitchFamily="82" charset="0"/>
              </a:rPr>
              <a:t>Every two seconds somewhere around the globe </a:t>
            </a:r>
            <a:r>
              <a:rPr lang="en-US" sz="2000" b="1" dirty="0" smtClean="0">
                <a:latin typeface="Gabriola" panose="04040605051002020D02" pitchFamily="82" charset="0"/>
              </a:rPr>
              <a:t>need blood</a:t>
            </a:r>
            <a:r>
              <a:rPr lang="en-US" sz="2000" b="1" dirty="0">
                <a:latin typeface="Gabriola" panose="04040605051002020D02" pitchFamily="82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Gabriola" panose="04040605051002020D02" pitchFamily="82" charset="0"/>
              </a:rPr>
              <a:t>At present time, It is very much difficult to query blood in blood bank.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Gabriola" panose="04040605051002020D02" pitchFamily="82" charset="0"/>
              </a:rPr>
              <a:t>Sometimes it’s too late to query blood in every blood bank in a medical emergency for a patient.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Gabriola" panose="04040605051002020D02" pitchFamily="82" charset="0"/>
              </a:rPr>
              <a:t>We also face same problem in hospital.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Gabriola" panose="04040605051002020D02" pitchFamily="82" charset="0"/>
              </a:rPr>
              <a:t>Is there a way to minimize time in case ‘need of emergency blood’?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61" y="3363838"/>
            <a:ext cx="2187951" cy="16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176" y="123478"/>
            <a:ext cx="7524328" cy="987574"/>
          </a:xfrm>
        </p:spPr>
        <p:txBody>
          <a:bodyPr/>
          <a:lstStyle/>
          <a:p>
            <a:r>
              <a:rPr lang="en-US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gency FB" panose="020B0503020202020204" pitchFamily="34" charset="0"/>
              </a:rPr>
              <a:t>Let’s Make a solution for This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07704" y="1131590"/>
            <a:ext cx="6974432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Gabriola" panose="04040605051002020D02" pitchFamily="82" charset="0"/>
              </a:rPr>
              <a:t>Think of technology of our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Gabriola" panose="04040605051002020D02" pitchFamily="82" charset="0"/>
              </a:rPr>
              <a:t>Processing power increased and cheap.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Gabriola" panose="04040605051002020D02" pitchFamily="82" charset="0"/>
              </a:rPr>
              <a:t>Can we use processing power of our technology for solve this kind </a:t>
            </a:r>
            <a:r>
              <a:rPr lang="en-US" sz="2400" b="1" dirty="0" smtClean="0">
                <a:latin typeface="Gabriola" panose="04040605051002020D02" pitchFamily="82" charset="0"/>
              </a:rPr>
              <a:t> of </a:t>
            </a:r>
            <a:r>
              <a:rPr lang="en-US" sz="2400" b="1" dirty="0">
                <a:latin typeface="Gabriola" panose="04040605051002020D02" pitchFamily="82" charset="0"/>
              </a:rPr>
              <a:t>problem?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05" y="2901323"/>
            <a:ext cx="2190707" cy="21907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72" y="2922838"/>
            <a:ext cx="2952328" cy="22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187624" y="915566"/>
            <a:ext cx="7920880" cy="208823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Gabriola" panose="04040605051002020D02" pitchFamily="82" charset="0"/>
              </a:rPr>
              <a:t>Can we build a smart system that can help us with this?</a:t>
            </a:r>
            <a:endParaRPr lang="en-US" sz="2000" b="1" dirty="0">
              <a:solidFill>
                <a:srgbClr val="00B050"/>
              </a:solidFill>
              <a:latin typeface="Gabriola" panose="04040605051002020D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818285"/>
            <a:ext cx="3209544" cy="237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1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Agency FB" panose="020B0503020202020204" pitchFamily="34" charset="0"/>
              </a:rPr>
              <a:t>A smart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331641" y="1275606"/>
            <a:ext cx="7560840" cy="1800200"/>
          </a:xfrm>
        </p:spPr>
        <p:txBody>
          <a:bodyPr/>
          <a:lstStyle/>
          <a:p>
            <a:r>
              <a:rPr lang="en-US" sz="2400" b="1" dirty="0">
                <a:latin typeface="Gabriola" panose="04040605051002020D02" pitchFamily="82" charset="0"/>
              </a:rPr>
              <a:t>We tried to build an intelligent system which can help us to find blood </a:t>
            </a:r>
            <a:br>
              <a:rPr lang="en-US" sz="2400" b="1" dirty="0">
                <a:latin typeface="Gabriola" panose="04040605051002020D02" pitchFamily="82" charset="0"/>
              </a:rPr>
            </a:br>
            <a:r>
              <a:rPr lang="en-US" sz="2400" b="1" dirty="0">
                <a:latin typeface="Gabriola" panose="04040605051002020D02" pitchFamily="82" charset="0"/>
              </a:rPr>
              <a:t>bank faster with the nearest location.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We can also Query blood bank data for every region. </a:t>
            </a:r>
          </a:p>
          <a:p>
            <a:endParaRPr lang="en-US" sz="2400" b="1" dirty="0">
              <a:latin typeface="Gabriola" panose="04040605051002020D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075807"/>
            <a:ext cx="3635896" cy="20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47367"/>
            <a:ext cx="1557240" cy="3579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53" y="1626618"/>
            <a:ext cx="2518647" cy="342136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211960" y="723125"/>
            <a:ext cx="3226394" cy="936104"/>
          </a:xfrm>
          <a:prstGeom prst="cloudCallout">
            <a:avLst>
              <a:gd name="adj1" fmla="val 35616"/>
              <a:gd name="adj2" fmla="val 121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Done, Doctor.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just got blood.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2051720" y="1995686"/>
            <a:ext cx="3240360" cy="1080120"/>
          </a:xfrm>
          <a:prstGeom prst="cloudCallout">
            <a:avLst>
              <a:gd name="adj1" fmla="val -63003"/>
              <a:gd name="adj2" fmla="val -264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How did you?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2915816" y="3291830"/>
            <a:ext cx="3384376" cy="959687"/>
          </a:xfrm>
          <a:prstGeom prst="cloudCallout">
            <a:avLst>
              <a:gd name="adj1" fmla="val 66293"/>
              <a:gd name="adj2" fmla="val -832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Well , I just used a smart system.</a:t>
            </a:r>
          </a:p>
        </p:txBody>
      </p:sp>
    </p:spTree>
    <p:extLst>
      <p:ext uri="{BB962C8B-B14F-4D97-AF65-F5344CB8AC3E}">
        <p14:creationId xmlns:p14="http://schemas.microsoft.com/office/powerpoint/2010/main" val="7230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en-US" dirty="0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Agency FB" panose="020B0503020202020204" pitchFamily="34" charset="0"/>
              </a:rPr>
              <a:t>Search for Blood Bank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0"/>
          </p:nvPr>
        </p:nvSpPr>
        <p:spPr>
          <a:xfrm>
            <a:off x="2195736" y="1448221"/>
            <a:ext cx="6912768" cy="2995737"/>
          </a:xfrm>
        </p:spPr>
        <p:txBody>
          <a:bodyPr/>
          <a:lstStyle/>
          <a:p>
            <a:r>
              <a:rPr lang="en-US" sz="1600" b="1" dirty="0">
                <a:latin typeface="Gabriola" panose="04040605051002020D02" pitchFamily="82" charset="0"/>
              </a:rPr>
              <a:t>Blood Bank Location in Dhaka City: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Gabriola" panose="04040605051002020D02" pitchFamily="82" charset="0"/>
                <a:cs typeface="Arial" panose="020B0604020202020204" pitchFamily="34" charset="0"/>
              </a:rPr>
              <a:t>Dhanmondi</a:t>
            </a:r>
            <a:endParaRPr lang="en-US" sz="1600" b="1" dirty="0">
              <a:latin typeface="Gabriola" panose="04040605051002020D02" pitchFamily="82" charset="0"/>
              <a:cs typeface="Arial" panose="020B0604020202020204" pitchFamily="34" charset="0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Gabriola" panose="04040605051002020D02" pitchFamily="82" charset="0"/>
                <a:cs typeface="Arial" panose="020B0604020202020204" pitchFamily="34" charset="0"/>
              </a:rPr>
              <a:t>Mohammadpur</a:t>
            </a:r>
            <a:endParaRPr lang="en-US" sz="1600" b="1" dirty="0">
              <a:latin typeface="Gabriola" panose="04040605051002020D02" pitchFamily="82" charset="0"/>
              <a:cs typeface="Arial" panose="020B0604020202020204" pitchFamily="34" charset="0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Gabriola" panose="04040605051002020D02" pitchFamily="82" charset="0"/>
                <a:cs typeface="Arial" panose="020B0604020202020204" pitchFamily="34" charset="0"/>
              </a:rPr>
              <a:t>Gulshan2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Gabriola" panose="04040605051002020D02" pitchFamily="82" charset="0"/>
                <a:cs typeface="Arial" panose="020B0604020202020204" pitchFamily="34" charset="0"/>
              </a:rPr>
              <a:t>Maghbazer</a:t>
            </a:r>
            <a:endParaRPr lang="en-US" sz="1600" b="1" dirty="0">
              <a:latin typeface="Gabriola" panose="04040605051002020D02" pitchFamily="82" charset="0"/>
              <a:cs typeface="Arial" panose="020B0604020202020204" pitchFamily="34" charset="0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Gabriola" panose="04040605051002020D02" pitchFamily="82" charset="0"/>
                <a:cs typeface="Arial" panose="020B0604020202020204" pitchFamily="34" charset="0"/>
              </a:rPr>
              <a:t>Panthapath</a:t>
            </a:r>
            <a:endParaRPr lang="en-US" sz="1600" b="1" dirty="0">
              <a:latin typeface="Gabriola" panose="04040605051002020D02" pitchFamily="82" charset="0"/>
              <a:cs typeface="Arial" panose="020B0604020202020204" pitchFamily="34" charset="0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Gabriola" panose="04040605051002020D02" pitchFamily="82" charset="0"/>
                <a:cs typeface="Arial" panose="020B0604020202020204" pitchFamily="34" charset="0"/>
              </a:rPr>
              <a:t>Mirpur14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Gabriola" panose="04040605051002020D02" pitchFamily="82" charset="0"/>
                <a:cs typeface="Arial" panose="020B0604020202020204" pitchFamily="34" charset="0"/>
              </a:rPr>
              <a:t>Shahbagh</a:t>
            </a:r>
            <a:endParaRPr lang="en-US" sz="1600" b="1" dirty="0">
              <a:latin typeface="Gabriola" panose="04040605051002020D02" pitchFamily="82" charset="0"/>
              <a:cs typeface="Arial" panose="020B0604020202020204" pitchFamily="34" charset="0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Gabriola" panose="04040605051002020D02" pitchFamily="82" charset="0"/>
                <a:cs typeface="Arial" panose="020B0604020202020204" pitchFamily="34" charset="0"/>
              </a:rPr>
              <a:t>Shantinagar</a:t>
            </a:r>
            <a:endParaRPr lang="en-US" sz="1600" b="1" dirty="0">
              <a:latin typeface="Gabriola" panose="04040605051002020D02" pitchFamily="82" charset="0"/>
              <a:cs typeface="Arial" panose="020B0604020202020204" pitchFamily="34" charset="0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Gabriola" panose="04040605051002020D02" pitchFamily="82" charset="0"/>
                <a:cs typeface="Arial" panose="020B0604020202020204" pitchFamily="34" charset="0"/>
              </a:rPr>
              <a:t>Kakrail</a:t>
            </a:r>
            <a:endParaRPr lang="en-US" sz="1600" b="1" dirty="0">
              <a:latin typeface="Gabriola" panose="04040605051002020D02" pitchFamily="82" charset="0"/>
              <a:cs typeface="Arial" panose="020B0604020202020204" pitchFamily="34" charset="0"/>
            </a:endParaRP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Gabriola" panose="04040605051002020D02" pitchFamily="82" charset="0"/>
                <a:cs typeface="Arial" panose="020B0604020202020204" pitchFamily="34" charset="0"/>
              </a:rPr>
              <a:t>Chamelibag</a:t>
            </a:r>
            <a:endParaRPr lang="en-US" sz="1600" b="1" dirty="0">
              <a:latin typeface="Gabriola" panose="04040605051002020D02" pitchFamily="8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716016" y="1995686"/>
            <a:ext cx="187220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644008" y="3507854"/>
            <a:ext cx="2016224" cy="106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300192" y="3162113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940152" y="316211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250754" y="331451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508104" y="3176909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32140" y="333925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120172" y="3472085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695192" y="348623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976156" y="301003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59784" y="300379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716016" y="403969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36096" y="333925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093804" y="3176909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158408" y="301859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40424" y="3490115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962722" y="363459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674690" y="377171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395065" y="283690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581843" y="3640959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774030" y="285978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82320" y="235572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826318" y="30288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772748" y="3640959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115285" y="403969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31165" y="249974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340424" y="392178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02424" y="377794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158408" y="3640959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32040" y="379588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916764" y="3490115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02714" y="283690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508104" y="269851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58408" y="264375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076056" y="331451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826318" y="271576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764827" y="251453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694288" y="331451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716016" y="415592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893100" y="392178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C:\Users\Admin\Desktop\stock-vector-cartoon-inspector-holding-a-magnifying-glass-378853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0027" y="2267037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08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267</Words>
  <Application>Microsoft Office PowerPoint</Application>
  <PresentationFormat>On-screen Show (16:9)</PresentationFormat>
  <Paragraphs>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Unicode MS</vt:lpstr>
      <vt:lpstr>맑은 고딕</vt:lpstr>
      <vt:lpstr>Agency FB</vt:lpstr>
      <vt:lpstr>Arial</vt:lpstr>
      <vt:lpstr>Bradley Hand ITC</vt:lpstr>
      <vt:lpstr>Calibri</vt:lpstr>
      <vt:lpstr>Gabriola</vt:lpstr>
      <vt:lpstr>Times New Roman</vt:lpstr>
      <vt:lpstr>Wingdings</vt:lpstr>
      <vt:lpstr>Office Theme</vt:lpstr>
      <vt:lpstr>Custom Design</vt:lpstr>
      <vt:lpstr>PowerPoint Presentation</vt:lpstr>
      <vt:lpstr> Presented by</vt:lpstr>
      <vt:lpstr>PowerPoint Presentation</vt:lpstr>
      <vt:lpstr>Let’s find out a Problem….!</vt:lpstr>
      <vt:lpstr>Let’s Make a solution for This  </vt:lpstr>
      <vt:lpstr>PowerPoint Presentation</vt:lpstr>
      <vt:lpstr>A smart System</vt:lpstr>
      <vt:lpstr>PowerPoint Presentation</vt:lpstr>
      <vt:lpstr>Search for Blood Bank</vt:lpstr>
      <vt:lpstr>Food Nutrition Facts….</vt:lpstr>
      <vt:lpstr>Motivation of Nutrition Fact…!</vt:lpstr>
      <vt:lpstr>How do we do that…?</vt:lpstr>
      <vt:lpstr>Sample Output</vt:lpstr>
      <vt:lpstr>Any Question..?</vt:lpstr>
      <vt:lpstr>Thank You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Rifat Ullah</cp:lastModifiedBy>
  <cp:revision>50</cp:revision>
  <dcterms:created xsi:type="dcterms:W3CDTF">2014-04-01T16:27:38Z</dcterms:created>
  <dcterms:modified xsi:type="dcterms:W3CDTF">2016-12-18T11:16:25Z</dcterms:modified>
</cp:coreProperties>
</file>