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2" r:id="rId5"/>
    <p:sldId id="267" r:id="rId6"/>
    <p:sldId id="274" r:id="rId7"/>
    <p:sldId id="280" r:id="rId8"/>
    <p:sldId id="281" r:id="rId9"/>
    <p:sldId id="273" r:id="rId10"/>
    <p:sldId id="275" r:id="rId11"/>
    <p:sldId id="276" r:id="rId12"/>
    <p:sldId id="282" r:id="rId13"/>
    <p:sldId id="283" r:id="rId14"/>
    <p:sldId id="279" r:id="rId15"/>
    <p:sldId id="278" r:id="rId16"/>
    <p:sldId id="277" r:id="rId17"/>
    <p:sldId id="284" r:id="rId18"/>
    <p:sldId id="285" r:id="rId19"/>
    <p:sldId id="268" r:id="rId20"/>
    <p:sldId id="270" r:id="rId21"/>
    <p:sldId id="266" r:id="rId22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24"/>
      <p:bold r:id="rId25"/>
      <p:italic r:id="rId26"/>
    </p:embeddedFont>
    <p:embeddedFont>
      <p:font typeface="IBM Plex Mono" panose="020B0509050203000203" pitchFamily="49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3" autoAdjust="0"/>
  </p:normalViewPr>
  <p:slideViewPr>
    <p:cSldViewPr snapToGrid="0">
      <p:cViewPr varScale="1">
        <p:scale>
          <a:sx n="92" d="100"/>
          <a:sy n="92" d="100"/>
        </p:scale>
        <p:origin x="75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Models%20Accurac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Models%20Accurac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Testing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CNN</c:v>
                </c:pt>
                <c:pt idx="1">
                  <c:v>RNN</c:v>
                </c:pt>
                <c:pt idx="2">
                  <c:v>SVM</c:v>
                </c:pt>
                <c:pt idx="3">
                  <c:v>KNN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0.9</c:v>
                </c:pt>
                <c:pt idx="1">
                  <c:v>0.66</c:v>
                </c:pt>
                <c:pt idx="2" formatCode="0.00%">
                  <c:v>0.69330000000000003</c:v>
                </c:pt>
                <c:pt idx="3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AF-4167-8A6A-5FEA42D69CE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886140464"/>
        <c:axId val="886161584"/>
      </c:barChart>
      <c:catAx>
        <c:axId val="88614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161584"/>
        <c:crosses val="autoZero"/>
        <c:auto val="1"/>
        <c:lblAlgn val="ctr"/>
        <c:lblOffset val="100"/>
        <c:noMultiLvlLbl val="0"/>
      </c:catAx>
      <c:valAx>
        <c:axId val="88616158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88614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CNN</c:v>
                </c:pt>
                <c:pt idx="1">
                  <c:v>RNN</c:v>
                </c:pt>
                <c:pt idx="2">
                  <c:v>SVM</c:v>
                </c:pt>
                <c:pt idx="3">
                  <c:v>KNN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0.97</c:v>
                </c:pt>
                <c:pt idx="1">
                  <c:v>0.71</c:v>
                </c:pt>
                <c:pt idx="2" formatCode="0.00%">
                  <c:v>0.61670000000000003</c:v>
                </c:pt>
                <c:pt idx="3" formatCode="0.00%">
                  <c:v>0.91669999999999996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98-482E-AC52-D3323478CE3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64855008"/>
        <c:axId val="964860768"/>
      </c:barChart>
      <c:catAx>
        <c:axId val="964855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860768"/>
        <c:crosses val="autoZero"/>
        <c:auto val="1"/>
        <c:lblAlgn val="ctr"/>
        <c:lblOffset val="100"/>
        <c:noMultiLvlLbl val="0"/>
      </c:catAx>
      <c:valAx>
        <c:axId val="964860768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96485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>
          <a:extLst>
            <a:ext uri="{FF2B5EF4-FFF2-40B4-BE49-F238E27FC236}">
              <a16:creationId xmlns:a16="http://schemas.microsoft.com/office/drawing/2014/main" id="{6582F883-A0C9-A6B9-D05A-9998B7D9B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:notes">
            <a:extLst>
              <a:ext uri="{FF2B5EF4-FFF2-40B4-BE49-F238E27FC236}">
                <a16:creationId xmlns:a16="http://schemas.microsoft.com/office/drawing/2014/main" id="{1D881B73-BCBC-3F88-8666-571325C3FD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3:notes">
            <a:extLst>
              <a:ext uri="{FF2B5EF4-FFF2-40B4-BE49-F238E27FC236}">
                <a16:creationId xmlns:a16="http://schemas.microsoft.com/office/drawing/2014/main" id="{06114DCF-46AE-A1C3-4001-7D5D5886D2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006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>
          <a:extLst>
            <a:ext uri="{FF2B5EF4-FFF2-40B4-BE49-F238E27FC236}">
              <a16:creationId xmlns:a16="http://schemas.microsoft.com/office/drawing/2014/main" id="{53F83AA6-A2BE-45B7-320D-C16F86910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:notes">
            <a:extLst>
              <a:ext uri="{FF2B5EF4-FFF2-40B4-BE49-F238E27FC236}">
                <a16:creationId xmlns:a16="http://schemas.microsoft.com/office/drawing/2014/main" id="{22EC0E2F-B0D8-C550-8704-E09361C066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3:notes">
            <a:extLst>
              <a:ext uri="{FF2B5EF4-FFF2-40B4-BE49-F238E27FC236}">
                <a16:creationId xmlns:a16="http://schemas.microsoft.com/office/drawing/2014/main" id="{2E21DD3D-B002-8D1D-3762-4C57C5795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Conv2D(32, (3, 3), </a:t>
            </a:r>
            <a:r>
              <a:rPr lang="en-US" b="1" dirty="0" err="1"/>
              <a:t>input_shape</a:t>
            </a:r>
            <a:r>
              <a:rPr lang="en-US" b="1" dirty="0"/>
              <a:t>=(225, 225, 3), activation='</a:t>
            </a:r>
            <a:r>
              <a:rPr lang="en-US" b="1" dirty="0" err="1"/>
              <a:t>relu</a:t>
            </a:r>
            <a:r>
              <a:rPr lang="en-US" b="1" dirty="0"/>
              <a:t>')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Applies 32 filters of size 3x3 to the input image of shape 225x225 with 3 color channels (RGB).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ReLU</a:t>
            </a:r>
            <a:r>
              <a:rPr lang="en-US" dirty="0"/>
              <a:t> (Rectified Linear Unit) is used as the activation function, which introduces non-linearity by zeroing out negative values.</a:t>
            </a:r>
          </a:p>
          <a:p>
            <a:pPr>
              <a:buNone/>
            </a:pPr>
            <a:r>
              <a:rPr lang="en-US" b="1" dirty="0"/>
              <a:t>MaxPooling2D(</a:t>
            </a:r>
            <a:r>
              <a:rPr lang="en-US" b="1" dirty="0" err="1"/>
              <a:t>pool_size</a:t>
            </a:r>
            <a:r>
              <a:rPr lang="en-US" b="1" dirty="0"/>
              <a:t>=(2, 2))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Reduces the spatial dimensions (height and width) of the feature maps by taking the maximum value from a 2x2 region, effectively </a:t>
            </a:r>
            <a:r>
              <a:rPr lang="en-US" dirty="0" err="1"/>
              <a:t>downsampling</a:t>
            </a:r>
            <a:r>
              <a:rPr lang="en-US" dirty="0"/>
              <a:t> the image and making the model more computationally efficient.</a:t>
            </a:r>
          </a:p>
          <a:p>
            <a:pPr>
              <a:buNone/>
            </a:pPr>
            <a:r>
              <a:rPr lang="en-US" b="1" dirty="0"/>
              <a:t>Flatten()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Converts the multi-dimensional output from the convolutional and pooling layers into a 1D vector that can be fed into the fully connected layers.</a:t>
            </a:r>
          </a:p>
          <a:p>
            <a:pPr>
              <a:buNone/>
            </a:pPr>
            <a:r>
              <a:rPr lang="en-US" b="1" dirty="0"/>
              <a:t>Dense(64, activation='</a:t>
            </a:r>
            <a:r>
              <a:rPr lang="en-US" b="1" dirty="0" err="1"/>
              <a:t>relu</a:t>
            </a:r>
            <a:r>
              <a:rPr lang="en-US" b="1" dirty="0"/>
              <a:t>')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fully connected layer with 64 neurons. It uses </a:t>
            </a:r>
            <a:r>
              <a:rPr lang="en-US" dirty="0" err="1"/>
              <a:t>ReLU</a:t>
            </a:r>
            <a:r>
              <a:rPr lang="en-US" dirty="0"/>
              <a:t> as the activation function to introduce non-linearity and allow the model to learn more complex patterns.</a:t>
            </a:r>
          </a:p>
          <a:p>
            <a:pPr>
              <a:buNone/>
            </a:pPr>
            <a:r>
              <a:rPr lang="en-US" b="1" dirty="0"/>
              <a:t>Dense(3, activation='</a:t>
            </a:r>
            <a:r>
              <a:rPr lang="en-US" b="1" dirty="0" err="1"/>
              <a:t>softmax</a:t>
            </a:r>
            <a:r>
              <a:rPr lang="en-US" b="1" dirty="0"/>
              <a:t>')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final output layer with 3 neurons, representing the 3 possible classes. </a:t>
            </a:r>
            <a:r>
              <a:rPr lang="en-US" b="1" dirty="0" err="1"/>
              <a:t>Softmax</a:t>
            </a:r>
            <a:r>
              <a:rPr lang="en-US" dirty="0"/>
              <a:t> activation ensures that the output is a probability distribution over the 3 classes, summing to 1, which is useful for multi-class classification problems.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089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>
          <a:extLst>
            <a:ext uri="{FF2B5EF4-FFF2-40B4-BE49-F238E27FC236}">
              <a16:creationId xmlns:a16="http://schemas.microsoft.com/office/drawing/2014/main" id="{8A9863BB-1ADB-198F-B5CA-3D77F6767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:notes">
            <a:extLst>
              <a:ext uri="{FF2B5EF4-FFF2-40B4-BE49-F238E27FC236}">
                <a16:creationId xmlns:a16="http://schemas.microsoft.com/office/drawing/2014/main" id="{104DD360-971E-39B1-1AD0-4248F04969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3:notes">
            <a:extLst>
              <a:ext uri="{FF2B5EF4-FFF2-40B4-BE49-F238E27FC236}">
                <a16:creationId xmlns:a16="http://schemas.microsoft.com/office/drawing/2014/main" id="{44C75643-5130-05FE-C4E4-42BF6B3DE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301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>
          <a:extLst>
            <a:ext uri="{FF2B5EF4-FFF2-40B4-BE49-F238E27FC236}">
              <a16:creationId xmlns:a16="http://schemas.microsoft.com/office/drawing/2014/main" id="{FA1885EE-AA1A-90FC-E66B-7B4272B3A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:notes">
            <a:extLst>
              <a:ext uri="{FF2B5EF4-FFF2-40B4-BE49-F238E27FC236}">
                <a16:creationId xmlns:a16="http://schemas.microsoft.com/office/drawing/2014/main" id="{19D925EF-F19C-5CBA-BFA1-4A1DC6AF00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3:notes">
            <a:extLst>
              <a:ext uri="{FF2B5EF4-FFF2-40B4-BE49-F238E27FC236}">
                <a16:creationId xmlns:a16="http://schemas.microsoft.com/office/drawing/2014/main" id="{A7EA4A33-AEFB-22D3-0AE4-4D01D072A0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308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>
          <a:extLst>
            <a:ext uri="{FF2B5EF4-FFF2-40B4-BE49-F238E27FC236}">
              <a16:creationId xmlns:a16="http://schemas.microsoft.com/office/drawing/2014/main" id="{F2A69C8B-8B5B-9947-230D-6F234F32F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:notes">
            <a:extLst>
              <a:ext uri="{FF2B5EF4-FFF2-40B4-BE49-F238E27FC236}">
                <a16:creationId xmlns:a16="http://schemas.microsoft.com/office/drawing/2014/main" id="{D26D9EFC-DE35-BD32-4825-0D6C907C7C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3:notes">
            <a:extLst>
              <a:ext uri="{FF2B5EF4-FFF2-40B4-BE49-F238E27FC236}">
                <a16:creationId xmlns:a16="http://schemas.microsoft.com/office/drawing/2014/main" id="{A5D8E3F1-67A7-1B79-C6B3-C8F84DB919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248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>
          <a:extLst>
            <a:ext uri="{FF2B5EF4-FFF2-40B4-BE49-F238E27FC236}">
              <a16:creationId xmlns:a16="http://schemas.microsoft.com/office/drawing/2014/main" id="{0C138106-DB1E-C01F-72A8-D35B684A7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:notes">
            <a:extLst>
              <a:ext uri="{FF2B5EF4-FFF2-40B4-BE49-F238E27FC236}">
                <a16:creationId xmlns:a16="http://schemas.microsoft.com/office/drawing/2014/main" id="{575ABC00-564D-D77F-4831-39E3CC038D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3:notes">
            <a:extLst>
              <a:ext uri="{FF2B5EF4-FFF2-40B4-BE49-F238E27FC236}">
                <a16:creationId xmlns:a16="http://schemas.microsoft.com/office/drawing/2014/main" id="{580CECC2-C598-AC7F-3614-E06F500870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522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>
          <a:extLst>
            <a:ext uri="{FF2B5EF4-FFF2-40B4-BE49-F238E27FC236}">
              <a16:creationId xmlns:a16="http://schemas.microsoft.com/office/drawing/2014/main" id="{49F3C577-8BEA-1F4A-527F-F0C9A9B3B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:notes">
            <a:extLst>
              <a:ext uri="{FF2B5EF4-FFF2-40B4-BE49-F238E27FC236}">
                <a16:creationId xmlns:a16="http://schemas.microsoft.com/office/drawing/2014/main" id="{30504711-5B5F-5B4B-57AA-5F2D820BB0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3:notes">
            <a:extLst>
              <a:ext uri="{FF2B5EF4-FFF2-40B4-BE49-F238E27FC236}">
                <a16:creationId xmlns:a16="http://schemas.microsoft.com/office/drawing/2014/main" id="{D77435DA-EF6D-B74B-C544-E55218BC0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61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>
          <a:extLst>
            <a:ext uri="{FF2B5EF4-FFF2-40B4-BE49-F238E27FC236}">
              <a16:creationId xmlns:a16="http://schemas.microsoft.com/office/drawing/2014/main" id="{6992031B-7AD0-1127-373A-C3A02CE75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:notes">
            <a:extLst>
              <a:ext uri="{FF2B5EF4-FFF2-40B4-BE49-F238E27FC236}">
                <a16:creationId xmlns:a16="http://schemas.microsoft.com/office/drawing/2014/main" id="{AFDB54AD-3EFA-EF14-BF93-CA3C1AD27A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3:notes">
            <a:extLst>
              <a:ext uri="{FF2B5EF4-FFF2-40B4-BE49-F238E27FC236}">
                <a16:creationId xmlns:a16="http://schemas.microsoft.com/office/drawing/2014/main" id="{79BDE06A-D52D-EE0D-1338-4DAD35FA48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923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>
          <a:extLst>
            <a:ext uri="{FF2B5EF4-FFF2-40B4-BE49-F238E27FC236}">
              <a16:creationId xmlns:a16="http://schemas.microsoft.com/office/drawing/2014/main" id="{F668BA97-CA35-00E4-3494-E924B2B51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:notes">
            <a:extLst>
              <a:ext uri="{FF2B5EF4-FFF2-40B4-BE49-F238E27FC236}">
                <a16:creationId xmlns:a16="http://schemas.microsoft.com/office/drawing/2014/main" id="{29C9D4CC-E6D4-B1E9-BEE4-8643B121A1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3:notes">
            <a:extLst>
              <a:ext uri="{FF2B5EF4-FFF2-40B4-BE49-F238E27FC236}">
                <a16:creationId xmlns:a16="http://schemas.microsoft.com/office/drawing/2014/main" id="{41607645-BB31-62D2-7CC6-1990C3E78F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178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07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Apple Plant Leaves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6d7745477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6d7745477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860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8" name="Google Shape;89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6d774547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6d774547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>
              <a:solidFill>
                <a:schemeClr val="dk1"/>
              </a:solidFill>
              <a:latin typeface="IBM Plex Mono" panose="020B0509050203000203" pitchFamily="49" charset="0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219719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https://www.kaggle.com/datasets/rashikrahmanpritom/plant-disease-recognition-dataset/data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964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>
          <a:extLst>
            <a:ext uri="{FF2B5EF4-FFF2-40B4-BE49-F238E27FC236}">
              <a16:creationId xmlns:a16="http://schemas.microsoft.com/office/drawing/2014/main" id="{A94722AA-CECD-1E3D-CA73-05557E7CB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:notes">
            <a:extLst>
              <a:ext uri="{FF2B5EF4-FFF2-40B4-BE49-F238E27FC236}">
                <a16:creationId xmlns:a16="http://schemas.microsoft.com/office/drawing/2014/main" id="{7D3B5028-D7B1-292A-0655-8A9C37C018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2:notes">
            <a:extLst>
              <a:ext uri="{FF2B5EF4-FFF2-40B4-BE49-F238E27FC236}">
                <a16:creationId xmlns:a16="http://schemas.microsoft.com/office/drawing/2014/main" id="{4B655085-5D7D-5F2A-0078-02E6B30A7D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https://www.kaggle.com/datasets/rashikrahmanpritom/plant-disease-recognition-dataset/data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189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>
          <a:extLst>
            <a:ext uri="{FF2B5EF4-FFF2-40B4-BE49-F238E27FC236}">
              <a16:creationId xmlns:a16="http://schemas.microsoft.com/office/drawing/2014/main" id="{A30EC2A0-C4B6-CC20-B3FF-CADA8DCF7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:notes">
            <a:extLst>
              <a:ext uri="{FF2B5EF4-FFF2-40B4-BE49-F238E27FC236}">
                <a16:creationId xmlns:a16="http://schemas.microsoft.com/office/drawing/2014/main" id="{FE9A8EB8-0575-381B-1226-E985683281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2:notes">
            <a:extLst>
              <a:ext uri="{FF2B5EF4-FFF2-40B4-BE49-F238E27FC236}">
                <a16:creationId xmlns:a16="http://schemas.microsoft.com/office/drawing/2014/main" id="{C6283691-9596-38DF-ED17-BD1E382458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https://www.kaggle.com/datasets/rashikrahmanpritom/plant-disease-recognition-dataset/data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7659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>
          <a:extLst>
            <a:ext uri="{FF2B5EF4-FFF2-40B4-BE49-F238E27FC236}">
              <a16:creationId xmlns:a16="http://schemas.microsoft.com/office/drawing/2014/main" id="{09608816-92FB-C95B-DF04-09012A154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:notes">
            <a:extLst>
              <a:ext uri="{FF2B5EF4-FFF2-40B4-BE49-F238E27FC236}">
                <a16:creationId xmlns:a16="http://schemas.microsoft.com/office/drawing/2014/main" id="{D29B7B0E-4AD3-7C02-BE68-3E603B741E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2:notes">
            <a:extLst>
              <a:ext uri="{FF2B5EF4-FFF2-40B4-BE49-F238E27FC236}">
                <a16:creationId xmlns:a16="http://schemas.microsoft.com/office/drawing/2014/main" id="{AAF97FE7-2760-ECCC-4F77-A3BDA9DA2D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https://www.kaggle.com/datasets/rashikrahmanpritom/plant-disease-recognition-dataset/data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8488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>
          <a:extLst>
            <a:ext uri="{FF2B5EF4-FFF2-40B4-BE49-F238E27FC236}">
              <a16:creationId xmlns:a16="http://schemas.microsoft.com/office/drawing/2014/main" id="{A7216896-2270-7DB5-D893-6A793072A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:notes">
            <a:extLst>
              <a:ext uri="{FF2B5EF4-FFF2-40B4-BE49-F238E27FC236}">
                <a16:creationId xmlns:a16="http://schemas.microsoft.com/office/drawing/2014/main" id="{960A7C8A-DA34-AB8B-6229-94F2A6162F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3:notes">
            <a:extLst>
              <a:ext uri="{FF2B5EF4-FFF2-40B4-BE49-F238E27FC236}">
                <a16:creationId xmlns:a16="http://schemas.microsoft.com/office/drawing/2014/main" id="{2880F805-C88D-C09A-7A0D-395F02E72A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>
              <a:solidFill>
                <a:schemeClr val="dk1"/>
              </a:solidFill>
              <a:latin typeface="IBM Plex Mono" panose="020B0509050203000203" pitchFamily="49" charset="0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7761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1" y="-2900775"/>
            <a:ext cx="10039932" cy="6871129"/>
            <a:chOff x="-3102781" y="-2727750"/>
            <a:chExt cx="10039931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5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2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6" y="3039702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1" y="816324"/>
            <a:ext cx="6974700" cy="23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3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1" y="3456250"/>
            <a:ext cx="4882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5"/>
            <a:chOff x="-309885" y="3617406"/>
            <a:chExt cx="1448824" cy="2238805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2"/>
              <a:chOff x="-293545" y="3454371"/>
              <a:chExt cx="981772" cy="1986052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3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2" y="3769394"/>
              <a:ext cx="1351491" cy="1047516"/>
              <a:chOff x="-2460210" y="2758494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3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3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8" name="Google Shape;98;p3"/>
          <p:cNvGrpSpPr/>
          <p:nvPr/>
        </p:nvGrpSpPr>
        <p:grpSpPr>
          <a:xfrm>
            <a:off x="7365151" y="-1147799"/>
            <a:ext cx="3733124" cy="6537004"/>
            <a:chOff x="7212750" y="-1147799"/>
            <a:chExt cx="3733124" cy="6537004"/>
          </a:xfrm>
        </p:grpSpPr>
        <p:pic>
          <p:nvPicPr>
            <p:cNvPr id="99" name="Google Shape;99;p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0" name="Google Shape;100;p3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01" name="Google Shape;101;p3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" name="Google Shape;103;p3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" name="Google Shape;104;p3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05" name="Google Shape;105;p3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" name="Google Shape;106;p3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07" name="Google Shape;107;p3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9" name="Google Shape;109;p3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10" name="Google Shape;110;p3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2" name="Google Shape;112;p3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13" name="Google Shape;113;p3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Google Shape;114;p3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15" name="Google Shape;115;p3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16" name="Google Shape;116;p3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3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19" name="Google Shape;119;p3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20" name="Google Shape;120;p3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" name="Google Shape;123;p3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" name="Google Shape;125;p3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7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title" idx="2"/>
          </p:nvPr>
        </p:nvSpPr>
        <p:spPr>
          <a:xfrm>
            <a:off x="720001" y="1025725"/>
            <a:ext cx="17025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65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3" name="Google Shape;133;p4"/>
          <p:cNvGrpSpPr/>
          <p:nvPr/>
        </p:nvGrpSpPr>
        <p:grpSpPr>
          <a:xfrm>
            <a:off x="-539204" y="-1717975"/>
            <a:ext cx="4397193" cy="4171657"/>
            <a:chOff x="-494405" y="-1584825"/>
            <a:chExt cx="4397193" cy="4171657"/>
          </a:xfrm>
        </p:grpSpPr>
        <p:grpSp>
          <p:nvGrpSpPr>
            <p:cNvPr id="134" name="Google Shape;134;p4"/>
            <p:cNvGrpSpPr/>
            <p:nvPr/>
          </p:nvGrpSpPr>
          <p:grpSpPr>
            <a:xfrm>
              <a:off x="-494405" y="-252396"/>
              <a:ext cx="1741563" cy="1288563"/>
              <a:chOff x="-494405" y="-252396"/>
              <a:chExt cx="1741563" cy="1288563"/>
            </a:xfrm>
          </p:grpSpPr>
          <p:sp>
            <p:nvSpPr>
              <p:cNvPr id="135" name="Google Shape;135;p4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137;p4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38" name="Google Shape;138;p4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4666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4"/>
            <p:cNvGrpSpPr/>
            <p:nvPr/>
          </p:nvGrpSpPr>
          <p:grpSpPr>
            <a:xfrm>
              <a:off x="441574" y="-36652"/>
              <a:ext cx="699940" cy="478601"/>
              <a:chOff x="39723" y="4349021"/>
              <a:chExt cx="1061964" cy="726143"/>
            </a:xfrm>
          </p:grpSpPr>
          <p:grpSp>
            <p:nvGrpSpPr>
              <p:cNvPr id="141" name="Google Shape;141;p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42" name="Google Shape;142;p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3" name="Google Shape;143;p4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144" name="Google Shape;144;p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" name="Google Shape;145;p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" name="Google Shape;146;p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" name="Google Shape;147;p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8" name="Google Shape;148;p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49" name="Google Shape;149;p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4"/>
            <p:cNvGrpSpPr/>
            <p:nvPr/>
          </p:nvGrpSpPr>
          <p:grpSpPr>
            <a:xfrm>
              <a:off x="955673" y="11"/>
              <a:ext cx="592576" cy="405260"/>
              <a:chOff x="39723" y="4349021"/>
              <a:chExt cx="1061964" cy="726143"/>
            </a:xfrm>
          </p:grpSpPr>
          <p:grpSp>
            <p:nvGrpSpPr>
              <p:cNvPr id="151" name="Google Shape;151;p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53" name="Google Shape;153;p4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154" name="Google Shape;154;p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5" name="Google Shape;155;p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6" name="Google Shape;156;p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7" name="Google Shape;157;p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8" name="Google Shape;158;p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59" name="Google Shape;159;p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" name="Google Shape;160;p4"/>
            <p:cNvGrpSpPr/>
            <p:nvPr/>
          </p:nvGrpSpPr>
          <p:grpSpPr>
            <a:xfrm>
              <a:off x="-1" y="621223"/>
              <a:ext cx="699940" cy="478601"/>
              <a:chOff x="39723" y="4349021"/>
              <a:chExt cx="1061964" cy="726143"/>
            </a:xfrm>
          </p:grpSpPr>
          <p:grpSp>
            <p:nvGrpSpPr>
              <p:cNvPr id="161" name="Google Shape;161;p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62" name="Google Shape;162;p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3" name="Google Shape;163;p4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164" name="Google Shape;164;p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" name="Google Shape;165;p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" name="Google Shape;166;p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" name="Google Shape;167;p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8" name="Google Shape;168;p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69" name="Google Shape;169;p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" name="Google Shape;170;p4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0"/>
          <p:cNvSpPr txBox="1">
            <a:spLocks noGrp="1"/>
          </p:cNvSpPr>
          <p:nvPr>
            <p:ph type="title"/>
          </p:nvPr>
        </p:nvSpPr>
        <p:spPr>
          <a:xfrm>
            <a:off x="1157289" y="68527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2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0"/>
          <p:cNvSpPr txBox="1">
            <a:spLocks noGrp="1"/>
          </p:cNvSpPr>
          <p:nvPr>
            <p:ph type="subTitle" idx="1"/>
          </p:nvPr>
        </p:nvSpPr>
        <p:spPr>
          <a:xfrm>
            <a:off x="1157251" y="2203275"/>
            <a:ext cx="4448100" cy="10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0"/>
          <p:cNvSpPr txBox="1">
            <a:spLocks noGrp="1"/>
          </p:cNvSpPr>
          <p:nvPr>
            <p:ph type="subTitle" idx="2"/>
          </p:nvPr>
        </p:nvSpPr>
        <p:spPr>
          <a:xfrm>
            <a:off x="1157251" y="1800075"/>
            <a:ext cx="44481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15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0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-US" sz="9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-US" sz="900" b="1" i="0" u="sng" strike="noStrike" cap="non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n-US" sz="9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-US" sz="900" b="1" i="0" u="sng" strike="noStrike" cap="non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en-US" sz="9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-US" sz="9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900" b="1" i="0" u="sng" strike="noStrike" cap="non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en-US" sz="900" b="1" i="0" u="sng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900" b="1" i="0" u="sng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28" name="Google Shape;428;p10"/>
          <p:cNvGrpSpPr/>
          <p:nvPr/>
        </p:nvGrpSpPr>
        <p:grpSpPr>
          <a:xfrm>
            <a:off x="-291585" y="-494819"/>
            <a:ext cx="1448824" cy="2238805"/>
            <a:chOff x="-308635" y="-494819"/>
            <a:chExt cx="1448824" cy="2238805"/>
          </a:xfrm>
        </p:grpSpPr>
        <p:grpSp>
          <p:nvGrpSpPr>
            <p:cNvPr id="429" name="Google Shape;429;p10"/>
            <p:cNvGrpSpPr/>
            <p:nvPr/>
          </p:nvGrpSpPr>
          <p:grpSpPr>
            <a:xfrm>
              <a:off x="-275757" y="-242066"/>
              <a:ext cx="981772" cy="1986052"/>
              <a:chOff x="-293545" y="3454371"/>
              <a:chExt cx="981772" cy="1986052"/>
            </a:xfrm>
          </p:grpSpPr>
          <p:sp>
            <p:nvSpPr>
              <p:cNvPr id="430" name="Google Shape;430;p10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0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10"/>
            <p:cNvGrpSpPr/>
            <p:nvPr/>
          </p:nvGrpSpPr>
          <p:grpSpPr>
            <a:xfrm>
              <a:off x="364499" y="794648"/>
              <a:ext cx="699940" cy="478601"/>
              <a:chOff x="39723" y="4349021"/>
              <a:chExt cx="1061964" cy="726143"/>
            </a:xfrm>
          </p:grpSpPr>
          <p:grpSp>
            <p:nvGrpSpPr>
              <p:cNvPr id="433" name="Google Shape;433;p1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434" name="Google Shape;434;p1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35" name="Google Shape;435;p10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436" name="Google Shape;436;p1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7" name="Google Shape;437;p1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8" name="Google Shape;438;p1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9" name="Google Shape;439;p1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0" name="Google Shape;440;p1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441" name="Google Shape;441;p1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2" name="Google Shape;442;p10"/>
            <p:cNvGrpSpPr/>
            <p:nvPr/>
          </p:nvGrpSpPr>
          <p:grpSpPr>
            <a:xfrm rot="-5400000">
              <a:off x="-460622" y="-342831"/>
              <a:ext cx="1351491" cy="1047516"/>
              <a:chOff x="-2460210" y="2758494"/>
              <a:chExt cx="1351491" cy="1047516"/>
            </a:xfrm>
          </p:grpSpPr>
          <p:sp>
            <p:nvSpPr>
              <p:cNvPr id="443" name="Google Shape;443;p10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7" name="Google Shape;447;p10"/>
            <p:cNvGrpSpPr/>
            <p:nvPr/>
          </p:nvGrpSpPr>
          <p:grpSpPr>
            <a:xfrm>
              <a:off x="440249" y="455173"/>
              <a:ext cx="699940" cy="478601"/>
              <a:chOff x="39723" y="4349021"/>
              <a:chExt cx="1061964" cy="726143"/>
            </a:xfrm>
          </p:grpSpPr>
          <p:grpSp>
            <p:nvGrpSpPr>
              <p:cNvPr id="448" name="Google Shape;448;p1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449" name="Google Shape;449;p1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50" name="Google Shape;450;p10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451" name="Google Shape;451;p1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2" name="Google Shape;452;p1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3" name="Google Shape;453;p1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4" name="Google Shape;454;p1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5" name="Google Shape;455;p1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456" name="Google Shape;456;p1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7" name="Google Shape;457;p10"/>
            <p:cNvGrpSpPr/>
            <p:nvPr/>
          </p:nvGrpSpPr>
          <p:grpSpPr>
            <a:xfrm>
              <a:off x="-63826" y="511661"/>
              <a:ext cx="699940" cy="478601"/>
              <a:chOff x="39723" y="4349021"/>
              <a:chExt cx="1061964" cy="726143"/>
            </a:xfrm>
          </p:grpSpPr>
          <p:grpSp>
            <p:nvGrpSpPr>
              <p:cNvPr id="458" name="Google Shape;458;p1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459" name="Google Shape;459;p1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60" name="Google Shape;460;p10"/>
                <p:cNvGrpSpPr/>
                <p:nvPr/>
              </p:nvGrpSpPr>
              <p:grpSpPr>
                <a:xfrm>
                  <a:off x="1232795" y="-1740829"/>
                  <a:ext cx="717622" cy="717393"/>
                  <a:chOff x="1483457" y="3953671"/>
                  <a:chExt cx="717622" cy="717393"/>
                </a:xfrm>
              </p:grpSpPr>
              <p:sp>
                <p:nvSpPr>
                  <p:cNvPr id="461" name="Google Shape;461;p1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2" name="Google Shape;462;p1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3" name="Google Shape;463;p1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4" name="Google Shape;464;p1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5" name="Google Shape;465;p1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46666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50"/>
                      <a:buFont typeface="Arial"/>
                      <a:buNone/>
                    </a:pPr>
                    <a:endParaRPr sz="105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466" name="Google Shape;466;p1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7" name="Google Shape;467;p10"/>
          <p:cNvGrpSpPr/>
          <p:nvPr/>
        </p:nvGrpSpPr>
        <p:grpSpPr>
          <a:xfrm>
            <a:off x="2659713" y="4275400"/>
            <a:ext cx="4952059" cy="2992224"/>
            <a:chOff x="2659712" y="4275400"/>
            <a:chExt cx="4952059" cy="2992224"/>
          </a:xfrm>
        </p:grpSpPr>
        <p:pic>
          <p:nvPicPr>
            <p:cNvPr id="468" name="Google Shape;468;p10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9" name="Google Shape;469;p10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470" name="Google Shape;470;p10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30980"/>
                    </a:srgbClr>
                  </a:gs>
                  <a:gs pos="22000">
                    <a:srgbClr val="F5F8FF">
                      <a:alpha val="30980"/>
                    </a:srgbClr>
                  </a:gs>
                  <a:gs pos="45000">
                    <a:srgbClr val="FFFFFF">
                      <a:alpha val="30980"/>
                    </a:srgbClr>
                  </a:gs>
                  <a:gs pos="100000">
                    <a:srgbClr val="0C0A9E">
                      <a:alpha val="3098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0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0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30980"/>
                    </a:srgbClr>
                  </a:gs>
                  <a:gs pos="22000">
                    <a:srgbClr val="F5F8FF">
                      <a:alpha val="30980"/>
                    </a:srgbClr>
                  </a:gs>
                  <a:gs pos="45000">
                    <a:srgbClr val="FFFFFF">
                      <a:alpha val="30980"/>
                    </a:srgbClr>
                  </a:gs>
                  <a:gs pos="100000">
                    <a:srgbClr val="0C0A9E">
                      <a:alpha val="3098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0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4" name="Google Shape;474;p10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475" name="Google Shape;475;p10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39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6" name="Google Shape;476;p10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477" name="Google Shape;477;p1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1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9" name="Google Shape;479;p10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480" name="Google Shape;480;p1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1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12"/>
          <p:cNvGrpSpPr/>
          <p:nvPr/>
        </p:nvGrpSpPr>
        <p:grpSpPr>
          <a:xfrm>
            <a:off x="-623241" y="3925889"/>
            <a:ext cx="2833357" cy="1517787"/>
            <a:chOff x="-623241" y="3849687"/>
            <a:chExt cx="2833357" cy="1517787"/>
          </a:xfrm>
        </p:grpSpPr>
        <p:grpSp>
          <p:nvGrpSpPr>
            <p:cNvPr id="485" name="Google Shape;485;p12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486" name="Google Shape;486;p12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30980"/>
                    </a:srgbClr>
                  </a:gs>
                  <a:gs pos="22000">
                    <a:srgbClr val="F5F8FF">
                      <a:alpha val="30980"/>
                    </a:srgbClr>
                  </a:gs>
                  <a:gs pos="45000">
                    <a:srgbClr val="FFFFFF">
                      <a:alpha val="30980"/>
                    </a:srgbClr>
                  </a:gs>
                  <a:gs pos="100000">
                    <a:srgbClr val="0C0A9E">
                      <a:alpha val="3098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2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2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5F8FF">
                      <a:alpha val="30980"/>
                    </a:srgbClr>
                  </a:gs>
                  <a:gs pos="22000">
                    <a:srgbClr val="F5F8FF">
                      <a:alpha val="30980"/>
                    </a:srgbClr>
                  </a:gs>
                  <a:gs pos="45000">
                    <a:srgbClr val="FFFFFF">
                      <a:alpha val="30980"/>
                    </a:srgbClr>
                  </a:gs>
                  <a:gs pos="100000">
                    <a:srgbClr val="0C0A9E">
                      <a:alpha val="3098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2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0" name="Google Shape;490;p12"/>
            <p:cNvGrpSpPr/>
            <p:nvPr/>
          </p:nvGrpSpPr>
          <p:grpSpPr>
            <a:xfrm>
              <a:off x="-623241" y="3946425"/>
              <a:ext cx="2833357" cy="1421047"/>
              <a:chOff x="-677366" y="4067275"/>
              <a:chExt cx="2833357" cy="1421047"/>
            </a:xfrm>
          </p:grpSpPr>
          <p:sp>
            <p:nvSpPr>
              <p:cNvPr id="491" name="Google Shape;491;p12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2" name="Google Shape;492;p12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493" name="Google Shape;493;p12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" name="Google Shape;494;p12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5" name="Google Shape;495;p12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496" name="Google Shape;496;p12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12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27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98" name="Google Shape;498;p12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12"/>
          <p:cNvGrpSpPr/>
          <p:nvPr/>
        </p:nvGrpSpPr>
        <p:grpSpPr>
          <a:xfrm>
            <a:off x="6323927" y="-1678249"/>
            <a:ext cx="4189198" cy="3065874"/>
            <a:chOff x="6171526" y="-1678249"/>
            <a:chExt cx="4189198" cy="3065874"/>
          </a:xfrm>
        </p:grpSpPr>
        <p:sp>
          <p:nvSpPr>
            <p:cNvPr id="500" name="Google Shape;500;p12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1" name="Google Shape;501;p1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2" name="Google Shape;502;p12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3" name="Google Shape;503;p12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504" name="Google Shape;504;p1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1" name="Google Shape;511;p12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512" name="Google Shape;512;p1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9" name="Google Shape;519;p12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520" name="Google Shape;520;p12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2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3"/>
          <p:cNvGrpSpPr/>
          <p:nvPr/>
        </p:nvGrpSpPr>
        <p:grpSpPr>
          <a:xfrm>
            <a:off x="8332554" y="-7"/>
            <a:ext cx="2386151" cy="3293872"/>
            <a:chOff x="8256352" y="-7"/>
            <a:chExt cx="2386151" cy="3293872"/>
          </a:xfrm>
        </p:grpSpPr>
        <p:pic>
          <p:nvPicPr>
            <p:cNvPr id="524" name="Google Shape;524;p1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25" name="Google Shape;525;p13"/>
            <p:cNvGrpSpPr/>
            <p:nvPr/>
          </p:nvGrpSpPr>
          <p:grpSpPr>
            <a:xfrm rot="10800000">
              <a:off x="8452443" y="-7"/>
              <a:ext cx="325155" cy="1788670"/>
              <a:chOff x="8869019" y="-622132"/>
              <a:chExt cx="325155" cy="1788670"/>
            </a:xfrm>
          </p:grpSpPr>
          <p:sp>
            <p:nvSpPr>
              <p:cNvPr id="526" name="Google Shape;526;p13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7" name="Google Shape;527;p13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528" name="Google Shape;528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392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Google Shape;529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235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530" name="Google Shape;530;p13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531" name="Google Shape;531;p13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Google Shape;533;p13"/>
          <p:cNvGrpSpPr/>
          <p:nvPr/>
        </p:nvGrpSpPr>
        <p:grpSpPr>
          <a:xfrm>
            <a:off x="-1262974" y="3161327"/>
            <a:ext cx="4822592" cy="2934500"/>
            <a:chOff x="-1186774" y="3161328"/>
            <a:chExt cx="4822591" cy="2934500"/>
          </a:xfrm>
        </p:grpSpPr>
        <p:pic>
          <p:nvPicPr>
            <p:cNvPr id="534" name="Google Shape;534;p1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5" name="Google Shape;535;p13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235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6" name="Google Shape;536;p13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537" name="Google Shape;537;p13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538" name="Google Shape;538;p1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1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1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1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1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43;p1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1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B9109">
                        <a:alpha val="46666"/>
                      </a:srgbClr>
                    </a:gs>
                    <a:gs pos="78000">
                      <a:srgbClr val="F5F8FF">
                        <a:alpha val="46666"/>
                      </a:srgbClr>
                    </a:gs>
                    <a:gs pos="100000">
                      <a:srgbClr val="F5F8FF">
                        <a:alpha val="46666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5" name="Google Shape;545;p13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546" name="Google Shape;546;p1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" name="Google Shape;547;p1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1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Google Shape;549;p1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1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1" name="Google Shape;551;p1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2" name="Google Shape;552;p1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3" name="Google Shape;553;p13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554" name="Google Shape;554;p1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1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" name="Google Shape;556;p1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7" name="Google Shape;557;p1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" name="Google Shape;558;p1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Google Shape;559;p1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Google Shape;560;p1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46666"/>
                      </a:srgbClr>
                    </a:gs>
                    <a:gs pos="100000">
                      <a:srgbClr val="FFFFFF">
                        <a:alpha val="46666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endParaRPr sz="105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61" name="Google Shape;561;p13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562" name="Google Shape;562;p1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3" name="Google Shape;563;p1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64" name="Google Shape;564;p1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6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05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05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05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05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05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05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05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05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05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7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ashikrahmanpritom/plant-disease-recognition-dataset/discussion/360986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4"/>
          <p:cNvSpPr txBox="1">
            <a:spLocks noGrp="1"/>
          </p:cNvSpPr>
          <p:nvPr>
            <p:ph type="subTitle" idx="1"/>
          </p:nvPr>
        </p:nvSpPr>
        <p:spPr>
          <a:xfrm>
            <a:off x="1557175" y="3235125"/>
            <a:ext cx="6567900" cy="10940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50" tIns="68550" rIns="68550" bIns="685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Bell MT" panose="02020503060305020303" pitchFamily="18" charset="0"/>
                <a:ea typeface="Times New Roman"/>
                <a:cs typeface="Times New Roman"/>
                <a:sym typeface="Times New Roman"/>
              </a:rPr>
              <a:t>Md Rifat Ullah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Luddy School of Informatics, Computing, and Engineering</a:t>
            </a:r>
            <a:endParaRPr lang="en-US" sz="1800" b="1" dirty="0">
              <a:latin typeface="Bell MT" panose="02020503060305020303" pitchFamily="18" charset="0"/>
              <a:ea typeface="Times New Roman"/>
              <a:cs typeface="Times New Roman"/>
              <a:sym typeface="Times New Roman"/>
            </a:endParaRPr>
          </a:p>
          <a:p>
            <a:pPr marL="0" indent="0" algn="ctr"/>
            <a:r>
              <a:rPr lang="it-IT" sz="1800" b="1" dirty="0">
                <a:latin typeface="Bell MT" panose="02020503060305020303" pitchFamily="18" charset="0"/>
                <a:ea typeface="Times New Roman"/>
                <a:cs typeface="Times New Roman"/>
                <a:sym typeface="Times New Roman"/>
              </a:rPr>
              <a:t>Indiana University Indianapolis</a:t>
            </a:r>
          </a:p>
        </p:txBody>
      </p:sp>
      <p:sp>
        <p:nvSpPr>
          <p:cNvPr id="570" name="Google Shape;570;p14"/>
          <p:cNvSpPr txBox="1">
            <a:spLocks noGrp="1"/>
          </p:cNvSpPr>
          <p:nvPr>
            <p:ph type="ctrTitle"/>
          </p:nvPr>
        </p:nvSpPr>
        <p:spPr>
          <a:xfrm>
            <a:off x="1819550" y="1616054"/>
            <a:ext cx="5889300" cy="176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b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Final Presentation</a:t>
            </a:r>
            <a:b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Recognition</a:t>
            </a:r>
            <a:b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solidFill>
                <a:schemeClr val="dk1"/>
              </a:solidFill>
            </a:endParaRPr>
          </a:p>
        </p:txBody>
      </p:sp>
      <p:grpSp>
        <p:nvGrpSpPr>
          <p:cNvPr id="571" name="Google Shape;571;p14"/>
          <p:cNvGrpSpPr/>
          <p:nvPr/>
        </p:nvGrpSpPr>
        <p:grpSpPr>
          <a:xfrm>
            <a:off x="1965638" y="2867953"/>
            <a:ext cx="5597214" cy="226355"/>
            <a:chOff x="1096850" y="3242811"/>
            <a:chExt cx="3936684" cy="134070"/>
          </a:xfrm>
        </p:grpSpPr>
        <p:cxnSp>
          <p:nvCxnSpPr>
            <p:cNvPr id="572" name="Google Shape;572;p14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73" name="Google Shape;573;p14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574" name="Google Shape;574;p14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76" name="Google Shape;576;p14"/>
          <p:cNvGrpSpPr/>
          <p:nvPr/>
        </p:nvGrpSpPr>
        <p:grpSpPr>
          <a:xfrm>
            <a:off x="7156075" y="407512"/>
            <a:ext cx="100553" cy="1418523"/>
            <a:chOff x="8017432" y="-313900"/>
            <a:chExt cx="134070" cy="1891363"/>
          </a:xfrm>
        </p:grpSpPr>
        <p:sp>
          <p:nvSpPr>
            <p:cNvPr id="577" name="Google Shape;577;p14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8" name="Google Shape;578;p14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79" name="Google Shape;579;p14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14"/>
          <p:cNvGrpSpPr/>
          <p:nvPr/>
        </p:nvGrpSpPr>
        <p:grpSpPr>
          <a:xfrm>
            <a:off x="5875145" y="1361044"/>
            <a:ext cx="2628536" cy="3839404"/>
            <a:chOff x="6309526" y="836950"/>
            <a:chExt cx="3504715" cy="5119205"/>
          </a:xfrm>
        </p:grpSpPr>
        <p:sp>
          <p:nvSpPr>
            <p:cNvPr id="581" name="Google Shape;581;p1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2" name="Google Shape;582;p1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583" name="Google Shape;583;p1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5" name="Google Shape;585;p1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586" name="Google Shape;586;p1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8" name="Google Shape;588;p1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589" name="Google Shape;589;p1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1" name="Google Shape;591;p1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>
          <a:extLst>
            <a:ext uri="{FF2B5EF4-FFF2-40B4-BE49-F238E27FC236}">
              <a16:creationId xmlns:a16="http://schemas.microsoft.com/office/drawing/2014/main" id="{F5AF871F-6FBC-7B64-8670-316B41DE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18">
            <a:extLst>
              <a:ext uri="{FF2B5EF4-FFF2-40B4-BE49-F238E27FC236}">
                <a16:creationId xmlns:a16="http://schemas.microsoft.com/office/drawing/2014/main" id="{319B968B-4710-B7D8-C3F6-E339D29A8F9A}"/>
              </a:ext>
            </a:extLst>
          </p:cNvPr>
          <p:cNvGrpSpPr/>
          <p:nvPr/>
        </p:nvGrpSpPr>
        <p:grpSpPr>
          <a:xfrm>
            <a:off x="6008635" y="-332944"/>
            <a:ext cx="3201162" cy="4999523"/>
            <a:chOff x="6128138" y="-1301175"/>
            <a:chExt cx="4268216" cy="6666030"/>
          </a:xfrm>
        </p:grpSpPr>
        <p:sp>
          <p:nvSpPr>
            <p:cNvPr id="615" name="Google Shape;615;p18">
              <a:extLst>
                <a:ext uri="{FF2B5EF4-FFF2-40B4-BE49-F238E27FC236}">
                  <a16:creationId xmlns:a16="http://schemas.microsoft.com/office/drawing/2014/main" id="{199327CF-439A-B7A7-7ADE-F08DABE20DE3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8">
              <a:extLst>
                <a:ext uri="{FF2B5EF4-FFF2-40B4-BE49-F238E27FC236}">
                  <a16:creationId xmlns:a16="http://schemas.microsoft.com/office/drawing/2014/main" id="{419E1177-A249-E453-5275-4AC48374C057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8">
              <a:extLst>
                <a:ext uri="{FF2B5EF4-FFF2-40B4-BE49-F238E27FC236}">
                  <a16:creationId xmlns:a16="http://schemas.microsoft.com/office/drawing/2014/main" id="{BEFA6383-3DC0-CE20-BA3B-FB44B9A1B6D6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8">
              <a:extLst>
                <a:ext uri="{FF2B5EF4-FFF2-40B4-BE49-F238E27FC236}">
                  <a16:creationId xmlns:a16="http://schemas.microsoft.com/office/drawing/2014/main" id="{0C6F8EDD-BCED-24B4-9708-0EACC01EC50B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8">
              <a:extLst>
                <a:ext uri="{FF2B5EF4-FFF2-40B4-BE49-F238E27FC236}">
                  <a16:creationId xmlns:a16="http://schemas.microsoft.com/office/drawing/2014/main" id="{E9E3806B-6796-D51E-DE78-FFC7ED8BDB64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0" name="Google Shape;620;p18">
              <a:extLst>
                <a:ext uri="{FF2B5EF4-FFF2-40B4-BE49-F238E27FC236}">
                  <a16:creationId xmlns:a16="http://schemas.microsoft.com/office/drawing/2014/main" id="{6E68F45A-B383-3DD7-03D4-5066912B8A9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1" name="Google Shape;621;p18">
              <a:extLst>
                <a:ext uri="{FF2B5EF4-FFF2-40B4-BE49-F238E27FC236}">
                  <a16:creationId xmlns:a16="http://schemas.microsoft.com/office/drawing/2014/main" id="{DE52D252-9F7A-21F3-8C12-A3766D9F49A0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622" name="Google Shape;622;p18">
                <a:extLst>
                  <a:ext uri="{FF2B5EF4-FFF2-40B4-BE49-F238E27FC236}">
                    <a16:creationId xmlns:a16="http://schemas.microsoft.com/office/drawing/2014/main" id="{4B9BF0BD-5F6B-7E59-3907-9173217D4BF7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8">
                <a:extLst>
                  <a:ext uri="{FF2B5EF4-FFF2-40B4-BE49-F238E27FC236}">
                    <a16:creationId xmlns:a16="http://schemas.microsoft.com/office/drawing/2014/main" id="{5A2F7D49-3564-4901-CAF1-3DC7B984DDC4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8">
                <a:extLst>
                  <a:ext uri="{FF2B5EF4-FFF2-40B4-BE49-F238E27FC236}">
                    <a16:creationId xmlns:a16="http://schemas.microsoft.com/office/drawing/2014/main" id="{5E1334AC-F578-2444-B20F-8ADF3A54E4E5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8">
                <a:extLst>
                  <a:ext uri="{FF2B5EF4-FFF2-40B4-BE49-F238E27FC236}">
                    <a16:creationId xmlns:a16="http://schemas.microsoft.com/office/drawing/2014/main" id="{0318042C-B4C5-A20B-8D92-59117C9946F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8">
                <a:extLst>
                  <a:ext uri="{FF2B5EF4-FFF2-40B4-BE49-F238E27FC236}">
                    <a16:creationId xmlns:a16="http://schemas.microsoft.com/office/drawing/2014/main" id="{0D78E396-341F-DAF3-9994-778DF5E13DC5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8">
                <a:extLst>
                  <a:ext uri="{FF2B5EF4-FFF2-40B4-BE49-F238E27FC236}">
                    <a16:creationId xmlns:a16="http://schemas.microsoft.com/office/drawing/2014/main" id="{8F0347F5-6977-28ED-7709-3CD877E7FA6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8">
                <a:extLst>
                  <a:ext uri="{FF2B5EF4-FFF2-40B4-BE49-F238E27FC236}">
                    <a16:creationId xmlns:a16="http://schemas.microsoft.com/office/drawing/2014/main" id="{221E9C45-1319-39BA-4850-F50B5FE104F8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9" name="Google Shape;629;p18">
              <a:extLst>
                <a:ext uri="{FF2B5EF4-FFF2-40B4-BE49-F238E27FC236}">
                  <a16:creationId xmlns:a16="http://schemas.microsoft.com/office/drawing/2014/main" id="{77F1F157-CECD-D1C1-19E1-2AEFEF4656EC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630" name="Google Shape;630;p18">
                <a:extLst>
                  <a:ext uri="{FF2B5EF4-FFF2-40B4-BE49-F238E27FC236}">
                    <a16:creationId xmlns:a16="http://schemas.microsoft.com/office/drawing/2014/main" id="{0114FA3A-F776-A039-34BF-A26A44002DBA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8">
                <a:extLst>
                  <a:ext uri="{FF2B5EF4-FFF2-40B4-BE49-F238E27FC236}">
                    <a16:creationId xmlns:a16="http://schemas.microsoft.com/office/drawing/2014/main" id="{E3B28710-DC6D-5AE0-9874-D786DFA1D4E7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8">
                <a:extLst>
                  <a:ext uri="{FF2B5EF4-FFF2-40B4-BE49-F238E27FC236}">
                    <a16:creationId xmlns:a16="http://schemas.microsoft.com/office/drawing/2014/main" id="{83676BB2-B842-9478-E789-EE1665C119ED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8">
                <a:extLst>
                  <a:ext uri="{FF2B5EF4-FFF2-40B4-BE49-F238E27FC236}">
                    <a16:creationId xmlns:a16="http://schemas.microsoft.com/office/drawing/2014/main" id="{86CC774D-2591-1940-A3AE-EC6730D9756C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8">
                <a:extLst>
                  <a:ext uri="{FF2B5EF4-FFF2-40B4-BE49-F238E27FC236}">
                    <a16:creationId xmlns:a16="http://schemas.microsoft.com/office/drawing/2014/main" id="{FB369DFB-356C-3181-9B24-5FDFE0A15B93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8">
                <a:extLst>
                  <a:ext uri="{FF2B5EF4-FFF2-40B4-BE49-F238E27FC236}">
                    <a16:creationId xmlns:a16="http://schemas.microsoft.com/office/drawing/2014/main" id="{F88897C3-2827-4D28-40ED-47C42DFF3842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8">
                <a:extLst>
                  <a:ext uri="{FF2B5EF4-FFF2-40B4-BE49-F238E27FC236}">
                    <a16:creationId xmlns:a16="http://schemas.microsoft.com/office/drawing/2014/main" id="{E7EC38D5-FC66-8725-47B2-023030FC7911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7" name="Google Shape;637;p18">
              <a:extLst>
                <a:ext uri="{FF2B5EF4-FFF2-40B4-BE49-F238E27FC236}">
                  <a16:creationId xmlns:a16="http://schemas.microsoft.com/office/drawing/2014/main" id="{13A9ADB1-11DE-EE5B-3C14-30CF5AF6F757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638" name="Google Shape;638;p18">
                <a:extLst>
                  <a:ext uri="{FF2B5EF4-FFF2-40B4-BE49-F238E27FC236}">
                    <a16:creationId xmlns:a16="http://schemas.microsoft.com/office/drawing/2014/main" id="{FAC78F70-4D92-1AE6-A9B2-31632671F1B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8">
                <a:extLst>
                  <a:ext uri="{FF2B5EF4-FFF2-40B4-BE49-F238E27FC236}">
                    <a16:creationId xmlns:a16="http://schemas.microsoft.com/office/drawing/2014/main" id="{9C890677-12D8-6F27-A083-DCBE9FB3415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640;p18">
              <a:extLst>
                <a:ext uri="{FF2B5EF4-FFF2-40B4-BE49-F238E27FC236}">
                  <a16:creationId xmlns:a16="http://schemas.microsoft.com/office/drawing/2014/main" id="{E4CBC1B1-4B5C-8EEC-3C2A-4F873C89CF10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641" name="Google Shape;641;p18">
                <a:extLst>
                  <a:ext uri="{FF2B5EF4-FFF2-40B4-BE49-F238E27FC236}">
                    <a16:creationId xmlns:a16="http://schemas.microsoft.com/office/drawing/2014/main" id="{F1A9FEC4-CDED-A120-BDC6-E9669649858E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8">
                <a:extLst>
                  <a:ext uri="{FF2B5EF4-FFF2-40B4-BE49-F238E27FC236}">
                    <a16:creationId xmlns:a16="http://schemas.microsoft.com/office/drawing/2014/main" id="{459D73B8-2B31-5BBD-73BB-AC791C7109E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3" name="Google Shape;643;p18">
              <a:extLst>
                <a:ext uri="{FF2B5EF4-FFF2-40B4-BE49-F238E27FC236}">
                  <a16:creationId xmlns:a16="http://schemas.microsoft.com/office/drawing/2014/main" id="{2EA517F3-E0F4-3D4D-9161-DB9C96E0F66A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18">
            <a:extLst>
              <a:ext uri="{FF2B5EF4-FFF2-40B4-BE49-F238E27FC236}">
                <a16:creationId xmlns:a16="http://schemas.microsoft.com/office/drawing/2014/main" id="{A87902E8-58C5-BB4A-9F69-72B01BBC6D2A}"/>
              </a:ext>
            </a:extLst>
          </p:cNvPr>
          <p:cNvSpPr txBox="1"/>
          <p:nvPr/>
        </p:nvSpPr>
        <p:spPr>
          <a:xfrm>
            <a:off x="2424330" y="359679"/>
            <a:ext cx="41450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Hyperparameters</a:t>
            </a:r>
            <a:endParaRPr lang="en-US" dirty="0"/>
          </a:p>
        </p:txBody>
      </p:sp>
      <p:sp>
        <p:nvSpPr>
          <p:cNvPr id="2" name="Google Shape;597;p15">
            <a:extLst>
              <a:ext uri="{FF2B5EF4-FFF2-40B4-BE49-F238E27FC236}">
                <a16:creationId xmlns:a16="http://schemas.microsoft.com/office/drawing/2014/main" id="{4BCB78AF-212D-EDAB-1850-E3E1F7D480D4}"/>
              </a:ext>
            </a:extLst>
          </p:cNvPr>
          <p:cNvSpPr txBox="1"/>
          <p:nvPr/>
        </p:nvSpPr>
        <p:spPr>
          <a:xfrm>
            <a:off x="504218" y="1259715"/>
            <a:ext cx="8276099" cy="3821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CNN:</a:t>
            </a:r>
          </a:p>
          <a:p>
            <a:pPr marL="152400" lvl="8">
              <a:lnSpc>
                <a:spcPct val="150000"/>
              </a:lnSpc>
              <a:buClr>
                <a:schemeClr val="dk1"/>
              </a:buClr>
              <a:buSzPts val="1200"/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 size for train generator is 32 and for model training is 16, Epoch 25,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RNN:</a:t>
            </a:r>
          </a:p>
          <a:p>
            <a:pPr marL="1524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 size 32, Bidirectional LSTM, optimizer='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’, loss = '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categorical_crossentropy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and Epoch 25,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KNN:</a:t>
            </a:r>
          </a:p>
          <a:p>
            <a:pPr marL="1524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n_neighbors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=5, metric='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euclidean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SVM:</a:t>
            </a:r>
          </a:p>
          <a:p>
            <a:pPr marL="152400" lvl="2">
              <a:lnSpc>
                <a:spcPct val="150000"/>
              </a:lnSpc>
              <a:buClr>
                <a:schemeClr val="dk1"/>
              </a:buClr>
              <a:buSzPts val="1200"/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Kernel, </a:t>
            </a:r>
          </a:p>
        </p:txBody>
      </p:sp>
    </p:spTree>
    <p:extLst>
      <p:ext uri="{BB962C8B-B14F-4D97-AF65-F5344CB8AC3E}">
        <p14:creationId xmlns:p14="http://schemas.microsoft.com/office/powerpoint/2010/main" val="173965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>
          <a:extLst>
            <a:ext uri="{FF2B5EF4-FFF2-40B4-BE49-F238E27FC236}">
              <a16:creationId xmlns:a16="http://schemas.microsoft.com/office/drawing/2014/main" id="{02806E78-1361-9897-39A7-F2A95FC87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18">
            <a:extLst>
              <a:ext uri="{FF2B5EF4-FFF2-40B4-BE49-F238E27FC236}">
                <a16:creationId xmlns:a16="http://schemas.microsoft.com/office/drawing/2014/main" id="{D3B93178-82CD-0746-C384-870FD8D46A14}"/>
              </a:ext>
            </a:extLst>
          </p:cNvPr>
          <p:cNvGrpSpPr/>
          <p:nvPr/>
        </p:nvGrpSpPr>
        <p:grpSpPr>
          <a:xfrm>
            <a:off x="6008635" y="-332944"/>
            <a:ext cx="3201162" cy="4999523"/>
            <a:chOff x="6128138" y="-1301175"/>
            <a:chExt cx="4268216" cy="6666030"/>
          </a:xfrm>
        </p:grpSpPr>
        <p:sp>
          <p:nvSpPr>
            <p:cNvPr id="615" name="Google Shape;615;p18">
              <a:extLst>
                <a:ext uri="{FF2B5EF4-FFF2-40B4-BE49-F238E27FC236}">
                  <a16:creationId xmlns:a16="http://schemas.microsoft.com/office/drawing/2014/main" id="{D9C13631-56B4-141E-FBBA-271B97AB4A0A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8">
              <a:extLst>
                <a:ext uri="{FF2B5EF4-FFF2-40B4-BE49-F238E27FC236}">
                  <a16:creationId xmlns:a16="http://schemas.microsoft.com/office/drawing/2014/main" id="{343528A0-F121-0DA8-C405-7B04E76200FD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8">
              <a:extLst>
                <a:ext uri="{FF2B5EF4-FFF2-40B4-BE49-F238E27FC236}">
                  <a16:creationId xmlns:a16="http://schemas.microsoft.com/office/drawing/2014/main" id="{F231CB62-8117-95E2-0B94-6754DB50893D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8">
              <a:extLst>
                <a:ext uri="{FF2B5EF4-FFF2-40B4-BE49-F238E27FC236}">
                  <a16:creationId xmlns:a16="http://schemas.microsoft.com/office/drawing/2014/main" id="{5B71684B-3674-228C-F186-96004249A036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8">
              <a:extLst>
                <a:ext uri="{FF2B5EF4-FFF2-40B4-BE49-F238E27FC236}">
                  <a16:creationId xmlns:a16="http://schemas.microsoft.com/office/drawing/2014/main" id="{5713D1E4-2280-EDBD-3AB7-BB8218D0644E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0" name="Google Shape;620;p18">
              <a:extLst>
                <a:ext uri="{FF2B5EF4-FFF2-40B4-BE49-F238E27FC236}">
                  <a16:creationId xmlns:a16="http://schemas.microsoft.com/office/drawing/2014/main" id="{D83A6F06-FA15-91CC-B253-163B70875DF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1" name="Google Shape;621;p18">
              <a:extLst>
                <a:ext uri="{FF2B5EF4-FFF2-40B4-BE49-F238E27FC236}">
                  <a16:creationId xmlns:a16="http://schemas.microsoft.com/office/drawing/2014/main" id="{19DFEAB6-E705-FD4C-2959-3121AFABFB19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622" name="Google Shape;622;p18">
                <a:extLst>
                  <a:ext uri="{FF2B5EF4-FFF2-40B4-BE49-F238E27FC236}">
                    <a16:creationId xmlns:a16="http://schemas.microsoft.com/office/drawing/2014/main" id="{EE425AF6-0C6A-B499-60F8-978B0A38BAFE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8">
                <a:extLst>
                  <a:ext uri="{FF2B5EF4-FFF2-40B4-BE49-F238E27FC236}">
                    <a16:creationId xmlns:a16="http://schemas.microsoft.com/office/drawing/2014/main" id="{D4AE15AB-DF05-CFE1-4E41-E4F60BBE41DB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8">
                <a:extLst>
                  <a:ext uri="{FF2B5EF4-FFF2-40B4-BE49-F238E27FC236}">
                    <a16:creationId xmlns:a16="http://schemas.microsoft.com/office/drawing/2014/main" id="{CCD8D341-77AF-5171-97C2-1F7309C99C9F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8">
                <a:extLst>
                  <a:ext uri="{FF2B5EF4-FFF2-40B4-BE49-F238E27FC236}">
                    <a16:creationId xmlns:a16="http://schemas.microsoft.com/office/drawing/2014/main" id="{8D269303-D77B-21F8-0A2C-57728D476FFB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8">
                <a:extLst>
                  <a:ext uri="{FF2B5EF4-FFF2-40B4-BE49-F238E27FC236}">
                    <a16:creationId xmlns:a16="http://schemas.microsoft.com/office/drawing/2014/main" id="{DD44D172-368F-2939-A3B1-B14BF797AA73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8">
                <a:extLst>
                  <a:ext uri="{FF2B5EF4-FFF2-40B4-BE49-F238E27FC236}">
                    <a16:creationId xmlns:a16="http://schemas.microsoft.com/office/drawing/2014/main" id="{3B1F95FA-AD4E-9473-0841-C79075C6C981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8">
                <a:extLst>
                  <a:ext uri="{FF2B5EF4-FFF2-40B4-BE49-F238E27FC236}">
                    <a16:creationId xmlns:a16="http://schemas.microsoft.com/office/drawing/2014/main" id="{158DE46D-FEBE-7232-4799-1617DB9DF8C7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9" name="Google Shape;629;p18">
              <a:extLst>
                <a:ext uri="{FF2B5EF4-FFF2-40B4-BE49-F238E27FC236}">
                  <a16:creationId xmlns:a16="http://schemas.microsoft.com/office/drawing/2014/main" id="{2A70EE90-6461-4626-07BB-A10D29015BE9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630" name="Google Shape;630;p18">
                <a:extLst>
                  <a:ext uri="{FF2B5EF4-FFF2-40B4-BE49-F238E27FC236}">
                    <a16:creationId xmlns:a16="http://schemas.microsoft.com/office/drawing/2014/main" id="{2172F204-5F75-0F3A-2EBA-E2ED4C8B68A8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8">
                <a:extLst>
                  <a:ext uri="{FF2B5EF4-FFF2-40B4-BE49-F238E27FC236}">
                    <a16:creationId xmlns:a16="http://schemas.microsoft.com/office/drawing/2014/main" id="{267A0828-FFFE-7D85-9810-627EBC7799D7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8">
                <a:extLst>
                  <a:ext uri="{FF2B5EF4-FFF2-40B4-BE49-F238E27FC236}">
                    <a16:creationId xmlns:a16="http://schemas.microsoft.com/office/drawing/2014/main" id="{54D7AF2F-FA49-DDEA-6433-AAD02F85B4D2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8">
                <a:extLst>
                  <a:ext uri="{FF2B5EF4-FFF2-40B4-BE49-F238E27FC236}">
                    <a16:creationId xmlns:a16="http://schemas.microsoft.com/office/drawing/2014/main" id="{FD774118-00B9-8F56-58E4-8037D215C96A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8">
                <a:extLst>
                  <a:ext uri="{FF2B5EF4-FFF2-40B4-BE49-F238E27FC236}">
                    <a16:creationId xmlns:a16="http://schemas.microsoft.com/office/drawing/2014/main" id="{C09FD22C-B8C8-485A-E321-EA91A388527A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8">
                <a:extLst>
                  <a:ext uri="{FF2B5EF4-FFF2-40B4-BE49-F238E27FC236}">
                    <a16:creationId xmlns:a16="http://schemas.microsoft.com/office/drawing/2014/main" id="{22333A87-2A2E-2758-60D1-3955E8BF9804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8">
                <a:extLst>
                  <a:ext uri="{FF2B5EF4-FFF2-40B4-BE49-F238E27FC236}">
                    <a16:creationId xmlns:a16="http://schemas.microsoft.com/office/drawing/2014/main" id="{34D0681F-63EB-4272-6BEC-D0BA7D9D4F19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7" name="Google Shape;637;p18">
              <a:extLst>
                <a:ext uri="{FF2B5EF4-FFF2-40B4-BE49-F238E27FC236}">
                  <a16:creationId xmlns:a16="http://schemas.microsoft.com/office/drawing/2014/main" id="{B3347289-62F7-4358-A449-EDA4CA9F0EA4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638" name="Google Shape;638;p18">
                <a:extLst>
                  <a:ext uri="{FF2B5EF4-FFF2-40B4-BE49-F238E27FC236}">
                    <a16:creationId xmlns:a16="http://schemas.microsoft.com/office/drawing/2014/main" id="{E08F4846-6149-BD14-71D8-4951E8CB8D3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8">
                <a:extLst>
                  <a:ext uri="{FF2B5EF4-FFF2-40B4-BE49-F238E27FC236}">
                    <a16:creationId xmlns:a16="http://schemas.microsoft.com/office/drawing/2014/main" id="{3643930F-9806-7FAA-3075-886AA50B2C82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640;p18">
              <a:extLst>
                <a:ext uri="{FF2B5EF4-FFF2-40B4-BE49-F238E27FC236}">
                  <a16:creationId xmlns:a16="http://schemas.microsoft.com/office/drawing/2014/main" id="{8F151778-D962-E48B-0FE1-41E21C6CEDD4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641" name="Google Shape;641;p18">
                <a:extLst>
                  <a:ext uri="{FF2B5EF4-FFF2-40B4-BE49-F238E27FC236}">
                    <a16:creationId xmlns:a16="http://schemas.microsoft.com/office/drawing/2014/main" id="{2AD68C0A-A40F-1C80-0904-046F06FF4212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8">
                <a:extLst>
                  <a:ext uri="{FF2B5EF4-FFF2-40B4-BE49-F238E27FC236}">
                    <a16:creationId xmlns:a16="http://schemas.microsoft.com/office/drawing/2014/main" id="{5D98A01C-21D1-1A35-CAA1-A2E60898D14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3" name="Google Shape;643;p18">
              <a:extLst>
                <a:ext uri="{FF2B5EF4-FFF2-40B4-BE49-F238E27FC236}">
                  <a16:creationId xmlns:a16="http://schemas.microsoft.com/office/drawing/2014/main" id="{6B0CB0EF-B008-9AEE-95BD-E311EC2C3A82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18">
            <a:extLst>
              <a:ext uri="{FF2B5EF4-FFF2-40B4-BE49-F238E27FC236}">
                <a16:creationId xmlns:a16="http://schemas.microsoft.com/office/drawing/2014/main" id="{CFD784BD-597A-16D1-CFAA-D9759EA497A2}"/>
              </a:ext>
            </a:extLst>
          </p:cNvPr>
          <p:cNvSpPr txBox="1"/>
          <p:nvPr/>
        </p:nvSpPr>
        <p:spPr>
          <a:xfrm>
            <a:off x="2424330" y="359679"/>
            <a:ext cx="41450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Findings</a:t>
            </a:r>
            <a:endParaRPr lang="en-US" dirty="0"/>
          </a:p>
        </p:txBody>
      </p:sp>
      <p:sp>
        <p:nvSpPr>
          <p:cNvPr id="2" name="Google Shape;597;p15">
            <a:extLst>
              <a:ext uri="{FF2B5EF4-FFF2-40B4-BE49-F238E27FC236}">
                <a16:creationId xmlns:a16="http://schemas.microsoft.com/office/drawing/2014/main" id="{538F7BEF-7650-EB81-BB05-B3E8551501E1}"/>
              </a:ext>
            </a:extLst>
          </p:cNvPr>
          <p:cNvSpPr txBox="1"/>
          <p:nvPr/>
        </p:nvSpPr>
        <p:spPr>
          <a:xfrm>
            <a:off x="899742" y="4327614"/>
            <a:ext cx="5923395" cy="63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Accuracy is 90.00%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0434D-018C-BDF0-FE54-1924EAE6A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259" y="1038998"/>
            <a:ext cx="4999444" cy="32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3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>
          <a:extLst>
            <a:ext uri="{FF2B5EF4-FFF2-40B4-BE49-F238E27FC236}">
              <a16:creationId xmlns:a16="http://schemas.microsoft.com/office/drawing/2014/main" id="{45889FB6-5105-660A-17EA-E01433B55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18">
            <a:extLst>
              <a:ext uri="{FF2B5EF4-FFF2-40B4-BE49-F238E27FC236}">
                <a16:creationId xmlns:a16="http://schemas.microsoft.com/office/drawing/2014/main" id="{1EF7B7E7-F183-91BE-A272-7A9B4A947BF2}"/>
              </a:ext>
            </a:extLst>
          </p:cNvPr>
          <p:cNvGrpSpPr/>
          <p:nvPr/>
        </p:nvGrpSpPr>
        <p:grpSpPr>
          <a:xfrm>
            <a:off x="6008635" y="-332944"/>
            <a:ext cx="3201162" cy="4999523"/>
            <a:chOff x="6128138" y="-1301175"/>
            <a:chExt cx="4268216" cy="6666030"/>
          </a:xfrm>
        </p:grpSpPr>
        <p:sp>
          <p:nvSpPr>
            <p:cNvPr id="615" name="Google Shape;615;p18">
              <a:extLst>
                <a:ext uri="{FF2B5EF4-FFF2-40B4-BE49-F238E27FC236}">
                  <a16:creationId xmlns:a16="http://schemas.microsoft.com/office/drawing/2014/main" id="{7592F512-5876-1C60-3397-4C5BB2D12E8C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8">
              <a:extLst>
                <a:ext uri="{FF2B5EF4-FFF2-40B4-BE49-F238E27FC236}">
                  <a16:creationId xmlns:a16="http://schemas.microsoft.com/office/drawing/2014/main" id="{5C9ED660-DA86-8B8A-2571-89ECDC05519A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8">
              <a:extLst>
                <a:ext uri="{FF2B5EF4-FFF2-40B4-BE49-F238E27FC236}">
                  <a16:creationId xmlns:a16="http://schemas.microsoft.com/office/drawing/2014/main" id="{6CC09BED-6CF0-6BFE-90B3-1249D82390CA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8">
              <a:extLst>
                <a:ext uri="{FF2B5EF4-FFF2-40B4-BE49-F238E27FC236}">
                  <a16:creationId xmlns:a16="http://schemas.microsoft.com/office/drawing/2014/main" id="{BEDB3B06-79FF-693C-F21D-715490B3B4D5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8">
              <a:extLst>
                <a:ext uri="{FF2B5EF4-FFF2-40B4-BE49-F238E27FC236}">
                  <a16:creationId xmlns:a16="http://schemas.microsoft.com/office/drawing/2014/main" id="{049CADDA-A223-678F-6A8D-AAB0E3065686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0" name="Google Shape;620;p18">
              <a:extLst>
                <a:ext uri="{FF2B5EF4-FFF2-40B4-BE49-F238E27FC236}">
                  <a16:creationId xmlns:a16="http://schemas.microsoft.com/office/drawing/2014/main" id="{78456254-9C22-D671-F755-BB11212F632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1" name="Google Shape;621;p18">
              <a:extLst>
                <a:ext uri="{FF2B5EF4-FFF2-40B4-BE49-F238E27FC236}">
                  <a16:creationId xmlns:a16="http://schemas.microsoft.com/office/drawing/2014/main" id="{680FAEAA-D72B-1709-58E3-DFFB6736ADB8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622" name="Google Shape;622;p18">
                <a:extLst>
                  <a:ext uri="{FF2B5EF4-FFF2-40B4-BE49-F238E27FC236}">
                    <a16:creationId xmlns:a16="http://schemas.microsoft.com/office/drawing/2014/main" id="{455E168A-64E4-C09B-4C5A-DD95421F74D4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8">
                <a:extLst>
                  <a:ext uri="{FF2B5EF4-FFF2-40B4-BE49-F238E27FC236}">
                    <a16:creationId xmlns:a16="http://schemas.microsoft.com/office/drawing/2014/main" id="{23ABEB21-1259-F94A-7993-3A61209FF5C8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8">
                <a:extLst>
                  <a:ext uri="{FF2B5EF4-FFF2-40B4-BE49-F238E27FC236}">
                    <a16:creationId xmlns:a16="http://schemas.microsoft.com/office/drawing/2014/main" id="{6B2DC811-5593-172D-F071-436ACE952AFD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8">
                <a:extLst>
                  <a:ext uri="{FF2B5EF4-FFF2-40B4-BE49-F238E27FC236}">
                    <a16:creationId xmlns:a16="http://schemas.microsoft.com/office/drawing/2014/main" id="{FD4E0BC6-B65B-172B-E501-38EDE707A49E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8">
                <a:extLst>
                  <a:ext uri="{FF2B5EF4-FFF2-40B4-BE49-F238E27FC236}">
                    <a16:creationId xmlns:a16="http://schemas.microsoft.com/office/drawing/2014/main" id="{9715BD11-7051-97F8-8CDB-3EE8CFDBF9E7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8">
                <a:extLst>
                  <a:ext uri="{FF2B5EF4-FFF2-40B4-BE49-F238E27FC236}">
                    <a16:creationId xmlns:a16="http://schemas.microsoft.com/office/drawing/2014/main" id="{4E6DB536-7181-2035-F6FB-9FC8E5F0D10A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8">
                <a:extLst>
                  <a:ext uri="{FF2B5EF4-FFF2-40B4-BE49-F238E27FC236}">
                    <a16:creationId xmlns:a16="http://schemas.microsoft.com/office/drawing/2014/main" id="{C6FE0291-A457-862A-236C-504BB6ADD598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9" name="Google Shape;629;p18">
              <a:extLst>
                <a:ext uri="{FF2B5EF4-FFF2-40B4-BE49-F238E27FC236}">
                  <a16:creationId xmlns:a16="http://schemas.microsoft.com/office/drawing/2014/main" id="{DFDEC407-4753-C739-A6A7-9FF87CBC34C5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630" name="Google Shape;630;p18">
                <a:extLst>
                  <a:ext uri="{FF2B5EF4-FFF2-40B4-BE49-F238E27FC236}">
                    <a16:creationId xmlns:a16="http://schemas.microsoft.com/office/drawing/2014/main" id="{C2E57738-456F-CD78-DA21-172EF1FBF804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8">
                <a:extLst>
                  <a:ext uri="{FF2B5EF4-FFF2-40B4-BE49-F238E27FC236}">
                    <a16:creationId xmlns:a16="http://schemas.microsoft.com/office/drawing/2014/main" id="{4207292A-E84D-91F1-865D-B3FC4FCA60B4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8">
                <a:extLst>
                  <a:ext uri="{FF2B5EF4-FFF2-40B4-BE49-F238E27FC236}">
                    <a16:creationId xmlns:a16="http://schemas.microsoft.com/office/drawing/2014/main" id="{7DAB68BF-90C8-4FEF-8A66-6808308AEA3F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8">
                <a:extLst>
                  <a:ext uri="{FF2B5EF4-FFF2-40B4-BE49-F238E27FC236}">
                    <a16:creationId xmlns:a16="http://schemas.microsoft.com/office/drawing/2014/main" id="{1E551837-E778-78B2-7F79-4923DCB05408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8">
                <a:extLst>
                  <a:ext uri="{FF2B5EF4-FFF2-40B4-BE49-F238E27FC236}">
                    <a16:creationId xmlns:a16="http://schemas.microsoft.com/office/drawing/2014/main" id="{9D841A5F-5B63-84F5-66B7-E2754B267EAE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8">
                <a:extLst>
                  <a:ext uri="{FF2B5EF4-FFF2-40B4-BE49-F238E27FC236}">
                    <a16:creationId xmlns:a16="http://schemas.microsoft.com/office/drawing/2014/main" id="{C1FF26B6-6D2C-D5FF-E937-CEC7633B43AD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8">
                <a:extLst>
                  <a:ext uri="{FF2B5EF4-FFF2-40B4-BE49-F238E27FC236}">
                    <a16:creationId xmlns:a16="http://schemas.microsoft.com/office/drawing/2014/main" id="{95C9A797-2638-160B-110C-93882CD30BB8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7" name="Google Shape;637;p18">
              <a:extLst>
                <a:ext uri="{FF2B5EF4-FFF2-40B4-BE49-F238E27FC236}">
                  <a16:creationId xmlns:a16="http://schemas.microsoft.com/office/drawing/2014/main" id="{EF0440AB-EFE7-03B1-FFE7-98411AC67815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638" name="Google Shape;638;p18">
                <a:extLst>
                  <a:ext uri="{FF2B5EF4-FFF2-40B4-BE49-F238E27FC236}">
                    <a16:creationId xmlns:a16="http://schemas.microsoft.com/office/drawing/2014/main" id="{92C35FE7-EEDB-C3ED-9084-3B5287AAE506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8">
                <a:extLst>
                  <a:ext uri="{FF2B5EF4-FFF2-40B4-BE49-F238E27FC236}">
                    <a16:creationId xmlns:a16="http://schemas.microsoft.com/office/drawing/2014/main" id="{CA4B9D22-00BA-C7F4-3D65-7AF8396738C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640;p18">
              <a:extLst>
                <a:ext uri="{FF2B5EF4-FFF2-40B4-BE49-F238E27FC236}">
                  <a16:creationId xmlns:a16="http://schemas.microsoft.com/office/drawing/2014/main" id="{4C30BCAB-1A45-9420-D87A-D396092B78D2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641" name="Google Shape;641;p18">
                <a:extLst>
                  <a:ext uri="{FF2B5EF4-FFF2-40B4-BE49-F238E27FC236}">
                    <a16:creationId xmlns:a16="http://schemas.microsoft.com/office/drawing/2014/main" id="{381B52DF-FB92-6FEF-C723-EFA931824E3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8">
                <a:extLst>
                  <a:ext uri="{FF2B5EF4-FFF2-40B4-BE49-F238E27FC236}">
                    <a16:creationId xmlns:a16="http://schemas.microsoft.com/office/drawing/2014/main" id="{D2B70DC0-1B6C-A654-ED45-5F9874973F2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3" name="Google Shape;643;p18">
              <a:extLst>
                <a:ext uri="{FF2B5EF4-FFF2-40B4-BE49-F238E27FC236}">
                  <a16:creationId xmlns:a16="http://schemas.microsoft.com/office/drawing/2014/main" id="{4732528D-8043-BC48-B4B2-7EB78EFE2962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18">
            <a:extLst>
              <a:ext uri="{FF2B5EF4-FFF2-40B4-BE49-F238E27FC236}">
                <a16:creationId xmlns:a16="http://schemas.microsoft.com/office/drawing/2014/main" id="{E8F58E67-919F-46AD-3BC1-71EF0546D59F}"/>
              </a:ext>
            </a:extLst>
          </p:cNvPr>
          <p:cNvSpPr txBox="1"/>
          <p:nvPr/>
        </p:nvSpPr>
        <p:spPr>
          <a:xfrm>
            <a:off x="2424330" y="359679"/>
            <a:ext cx="414505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2"/>
                </a:solidFill>
                <a:latin typeface="Times New Roman"/>
                <a:cs typeface="Times New Roman"/>
                <a:sym typeface="Times New Roman"/>
              </a:rPr>
              <a:t>SVM Findings</a:t>
            </a:r>
            <a:endParaRPr lang="en-US" dirty="0"/>
          </a:p>
        </p:txBody>
      </p:sp>
      <p:sp>
        <p:nvSpPr>
          <p:cNvPr id="2" name="Google Shape;597;p15">
            <a:extLst>
              <a:ext uri="{FF2B5EF4-FFF2-40B4-BE49-F238E27FC236}">
                <a16:creationId xmlns:a16="http://schemas.microsoft.com/office/drawing/2014/main" id="{F2CF6545-601C-C57C-6E2C-574D08E51548}"/>
              </a:ext>
            </a:extLst>
          </p:cNvPr>
          <p:cNvSpPr txBox="1"/>
          <p:nvPr/>
        </p:nvSpPr>
        <p:spPr>
          <a:xfrm>
            <a:off x="498764" y="4070123"/>
            <a:ext cx="7799722" cy="51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sz="1200" b="1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Test Accuracy 69.33%</a:t>
            </a:r>
            <a:endParaRPr sz="1200" b="1" dirty="0">
              <a:solidFill>
                <a:schemeClr val="dk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A190D-357A-E47B-BC8D-738A548E1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361" y="916585"/>
            <a:ext cx="3447402" cy="33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3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>
          <a:extLst>
            <a:ext uri="{FF2B5EF4-FFF2-40B4-BE49-F238E27FC236}">
              <a16:creationId xmlns:a16="http://schemas.microsoft.com/office/drawing/2014/main" id="{EE88936E-A91D-70C0-8F25-5CBE8232C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18">
            <a:extLst>
              <a:ext uri="{FF2B5EF4-FFF2-40B4-BE49-F238E27FC236}">
                <a16:creationId xmlns:a16="http://schemas.microsoft.com/office/drawing/2014/main" id="{7222E733-2091-15F8-AA71-3CF236B44A70}"/>
              </a:ext>
            </a:extLst>
          </p:cNvPr>
          <p:cNvGrpSpPr/>
          <p:nvPr/>
        </p:nvGrpSpPr>
        <p:grpSpPr>
          <a:xfrm>
            <a:off x="6008635" y="-332944"/>
            <a:ext cx="3201162" cy="4999523"/>
            <a:chOff x="6128138" y="-1301175"/>
            <a:chExt cx="4268216" cy="6666030"/>
          </a:xfrm>
        </p:grpSpPr>
        <p:sp>
          <p:nvSpPr>
            <p:cNvPr id="615" name="Google Shape;615;p18">
              <a:extLst>
                <a:ext uri="{FF2B5EF4-FFF2-40B4-BE49-F238E27FC236}">
                  <a16:creationId xmlns:a16="http://schemas.microsoft.com/office/drawing/2014/main" id="{416640D8-3FB7-86C9-86B6-FC1A30900525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8">
              <a:extLst>
                <a:ext uri="{FF2B5EF4-FFF2-40B4-BE49-F238E27FC236}">
                  <a16:creationId xmlns:a16="http://schemas.microsoft.com/office/drawing/2014/main" id="{C1C6C509-2967-04B7-0764-9881017EBEA2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8">
              <a:extLst>
                <a:ext uri="{FF2B5EF4-FFF2-40B4-BE49-F238E27FC236}">
                  <a16:creationId xmlns:a16="http://schemas.microsoft.com/office/drawing/2014/main" id="{5AD918AC-BF5D-BDEB-8BEF-68489676B033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8">
              <a:extLst>
                <a:ext uri="{FF2B5EF4-FFF2-40B4-BE49-F238E27FC236}">
                  <a16:creationId xmlns:a16="http://schemas.microsoft.com/office/drawing/2014/main" id="{906FAFD6-DB87-3983-092B-B197D1265FEE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8">
              <a:extLst>
                <a:ext uri="{FF2B5EF4-FFF2-40B4-BE49-F238E27FC236}">
                  <a16:creationId xmlns:a16="http://schemas.microsoft.com/office/drawing/2014/main" id="{275875A4-2C7B-9D40-CD56-D3D4E5EA569D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0" name="Google Shape;620;p18">
              <a:extLst>
                <a:ext uri="{FF2B5EF4-FFF2-40B4-BE49-F238E27FC236}">
                  <a16:creationId xmlns:a16="http://schemas.microsoft.com/office/drawing/2014/main" id="{81BC54FC-E367-27FB-42A2-44CCA8FA7E9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1" name="Google Shape;621;p18">
              <a:extLst>
                <a:ext uri="{FF2B5EF4-FFF2-40B4-BE49-F238E27FC236}">
                  <a16:creationId xmlns:a16="http://schemas.microsoft.com/office/drawing/2014/main" id="{1DDDA99F-0F4B-092F-8B73-510BAFA6C31A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622" name="Google Shape;622;p18">
                <a:extLst>
                  <a:ext uri="{FF2B5EF4-FFF2-40B4-BE49-F238E27FC236}">
                    <a16:creationId xmlns:a16="http://schemas.microsoft.com/office/drawing/2014/main" id="{3D12C6C5-0F58-CD0B-7AA1-F5D7AE0CFFB9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8">
                <a:extLst>
                  <a:ext uri="{FF2B5EF4-FFF2-40B4-BE49-F238E27FC236}">
                    <a16:creationId xmlns:a16="http://schemas.microsoft.com/office/drawing/2014/main" id="{1F0234C2-D6C9-A14E-A712-37F7A3CEC5D6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8">
                <a:extLst>
                  <a:ext uri="{FF2B5EF4-FFF2-40B4-BE49-F238E27FC236}">
                    <a16:creationId xmlns:a16="http://schemas.microsoft.com/office/drawing/2014/main" id="{AF129B2A-8A57-679C-FF97-DE364C7ACC8B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8">
                <a:extLst>
                  <a:ext uri="{FF2B5EF4-FFF2-40B4-BE49-F238E27FC236}">
                    <a16:creationId xmlns:a16="http://schemas.microsoft.com/office/drawing/2014/main" id="{7468EC3D-38E6-7276-6295-38C81E95892A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8">
                <a:extLst>
                  <a:ext uri="{FF2B5EF4-FFF2-40B4-BE49-F238E27FC236}">
                    <a16:creationId xmlns:a16="http://schemas.microsoft.com/office/drawing/2014/main" id="{340FC85F-951E-161E-25D0-1D0503039082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8">
                <a:extLst>
                  <a:ext uri="{FF2B5EF4-FFF2-40B4-BE49-F238E27FC236}">
                    <a16:creationId xmlns:a16="http://schemas.microsoft.com/office/drawing/2014/main" id="{EAD59979-B43E-7998-8ED5-B42F41F4E54A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8">
                <a:extLst>
                  <a:ext uri="{FF2B5EF4-FFF2-40B4-BE49-F238E27FC236}">
                    <a16:creationId xmlns:a16="http://schemas.microsoft.com/office/drawing/2014/main" id="{8259DB90-0790-E759-5BCB-FAE29F18A80C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9" name="Google Shape;629;p18">
              <a:extLst>
                <a:ext uri="{FF2B5EF4-FFF2-40B4-BE49-F238E27FC236}">
                  <a16:creationId xmlns:a16="http://schemas.microsoft.com/office/drawing/2014/main" id="{3CC54FF5-7CB9-F879-C86D-2AB966D4DA51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630" name="Google Shape;630;p18">
                <a:extLst>
                  <a:ext uri="{FF2B5EF4-FFF2-40B4-BE49-F238E27FC236}">
                    <a16:creationId xmlns:a16="http://schemas.microsoft.com/office/drawing/2014/main" id="{0AD92BFA-646B-4D71-9AD9-C97B6329D250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8">
                <a:extLst>
                  <a:ext uri="{FF2B5EF4-FFF2-40B4-BE49-F238E27FC236}">
                    <a16:creationId xmlns:a16="http://schemas.microsoft.com/office/drawing/2014/main" id="{582909B4-5CE8-4B35-D203-F5EB367755C9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8">
                <a:extLst>
                  <a:ext uri="{FF2B5EF4-FFF2-40B4-BE49-F238E27FC236}">
                    <a16:creationId xmlns:a16="http://schemas.microsoft.com/office/drawing/2014/main" id="{EB5AB2DB-9BEA-2B3C-ADD8-47C5DE907EBC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8">
                <a:extLst>
                  <a:ext uri="{FF2B5EF4-FFF2-40B4-BE49-F238E27FC236}">
                    <a16:creationId xmlns:a16="http://schemas.microsoft.com/office/drawing/2014/main" id="{60E9C9CD-9185-5765-B8FA-EE5F97C9784F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8">
                <a:extLst>
                  <a:ext uri="{FF2B5EF4-FFF2-40B4-BE49-F238E27FC236}">
                    <a16:creationId xmlns:a16="http://schemas.microsoft.com/office/drawing/2014/main" id="{43A2C3F1-F122-A4A7-0AB2-3F1579B5D813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8">
                <a:extLst>
                  <a:ext uri="{FF2B5EF4-FFF2-40B4-BE49-F238E27FC236}">
                    <a16:creationId xmlns:a16="http://schemas.microsoft.com/office/drawing/2014/main" id="{CD67D2A4-7C35-CCF7-7CEC-EBCB2380CC9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8">
                <a:extLst>
                  <a:ext uri="{FF2B5EF4-FFF2-40B4-BE49-F238E27FC236}">
                    <a16:creationId xmlns:a16="http://schemas.microsoft.com/office/drawing/2014/main" id="{38C00817-0734-5D38-263B-92A2641810D7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7" name="Google Shape;637;p18">
              <a:extLst>
                <a:ext uri="{FF2B5EF4-FFF2-40B4-BE49-F238E27FC236}">
                  <a16:creationId xmlns:a16="http://schemas.microsoft.com/office/drawing/2014/main" id="{AE91CA09-BCAB-02D6-85FA-05F62A12D303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638" name="Google Shape;638;p18">
                <a:extLst>
                  <a:ext uri="{FF2B5EF4-FFF2-40B4-BE49-F238E27FC236}">
                    <a16:creationId xmlns:a16="http://schemas.microsoft.com/office/drawing/2014/main" id="{0734832B-0107-A246-D05D-E18F3C128D8E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8">
                <a:extLst>
                  <a:ext uri="{FF2B5EF4-FFF2-40B4-BE49-F238E27FC236}">
                    <a16:creationId xmlns:a16="http://schemas.microsoft.com/office/drawing/2014/main" id="{3A6525F0-5351-5533-84E6-72E31EEA838D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640;p18">
              <a:extLst>
                <a:ext uri="{FF2B5EF4-FFF2-40B4-BE49-F238E27FC236}">
                  <a16:creationId xmlns:a16="http://schemas.microsoft.com/office/drawing/2014/main" id="{07C1B469-23B3-1ED7-6886-F9276671D8CA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641" name="Google Shape;641;p18">
                <a:extLst>
                  <a:ext uri="{FF2B5EF4-FFF2-40B4-BE49-F238E27FC236}">
                    <a16:creationId xmlns:a16="http://schemas.microsoft.com/office/drawing/2014/main" id="{5CE68A1B-AC62-23FE-5398-C8A89400650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8">
                <a:extLst>
                  <a:ext uri="{FF2B5EF4-FFF2-40B4-BE49-F238E27FC236}">
                    <a16:creationId xmlns:a16="http://schemas.microsoft.com/office/drawing/2014/main" id="{333F31D9-AADE-BADA-71E8-0D7F10F9045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3" name="Google Shape;643;p18">
              <a:extLst>
                <a:ext uri="{FF2B5EF4-FFF2-40B4-BE49-F238E27FC236}">
                  <a16:creationId xmlns:a16="http://schemas.microsoft.com/office/drawing/2014/main" id="{5883164B-5686-478B-0DBB-25F65DD2C215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18">
            <a:extLst>
              <a:ext uri="{FF2B5EF4-FFF2-40B4-BE49-F238E27FC236}">
                <a16:creationId xmlns:a16="http://schemas.microsoft.com/office/drawing/2014/main" id="{048E3071-4A13-3FC4-7CF6-6F7BA86869BC}"/>
              </a:ext>
            </a:extLst>
          </p:cNvPr>
          <p:cNvSpPr txBox="1"/>
          <p:nvPr/>
        </p:nvSpPr>
        <p:spPr>
          <a:xfrm>
            <a:off x="2424330" y="359679"/>
            <a:ext cx="414505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2"/>
                </a:solidFill>
                <a:latin typeface="Times New Roman"/>
                <a:cs typeface="Times New Roman"/>
                <a:sym typeface="Times New Roman"/>
              </a:rPr>
              <a:t>KNN Findings</a:t>
            </a:r>
            <a:endParaRPr lang="en-US" dirty="0"/>
          </a:p>
        </p:txBody>
      </p:sp>
      <p:sp>
        <p:nvSpPr>
          <p:cNvPr id="3" name="Google Shape;597;p15">
            <a:extLst>
              <a:ext uri="{FF2B5EF4-FFF2-40B4-BE49-F238E27FC236}">
                <a16:creationId xmlns:a16="http://schemas.microsoft.com/office/drawing/2014/main" id="{6405FBAD-DC5B-20C3-74F2-7769F279B691}"/>
              </a:ext>
            </a:extLst>
          </p:cNvPr>
          <p:cNvSpPr txBox="1"/>
          <p:nvPr/>
        </p:nvSpPr>
        <p:spPr>
          <a:xfrm>
            <a:off x="498764" y="4070123"/>
            <a:ext cx="7799722" cy="51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sz="1200" b="1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Test Accuracy 90.00%</a:t>
            </a:r>
            <a:endParaRPr sz="1200" b="1" dirty="0">
              <a:solidFill>
                <a:schemeClr val="dk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6A68B-57F2-66EF-A8C2-CD4DBFF7B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906" y="957164"/>
            <a:ext cx="3363524" cy="32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32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>
          <a:extLst>
            <a:ext uri="{FF2B5EF4-FFF2-40B4-BE49-F238E27FC236}">
              <a16:creationId xmlns:a16="http://schemas.microsoft.com/office/drawing/2014/main" id="{506872F0-DEE0-BB94-CC1C-DEE3BD00C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18">
            <a:extLst>
              <a:ext uri="{FF2B5EF4-FFF2-40B4-BE49-F238E27FC236}">
                <a16:creationId xmlns:a16="http://schemas.microsoft.com/office/drawing/2014/main" id="{1A6BE3F6-F5EE-95E4-C9B6-9D4A62C77223}"/>
              </a:ext>
            </a:extLst>
          </p:cNvPr>
          <p:cNvGrpSpPr/>
          <p:nvPr/>
        </p:nvGrpSpPr>
        <p:grpSpPr>
          <a:xfrm>
            <a:off x="6008635" y="-332944"/>
            <a:ext cx="3201162" cy="4999523"/>
            <a:chOff x="6128138" y="-1301175"/>
            <a:chExt cx="4268216" cy="6666030"/>
          </a:xfrm>
        </p:grpSpPr>
        <p:sp>
          <p:nvSpPr>
            <p:cNvPr id="615" name="Google Shape;615;p18">
              <a:extLst>
                <a:ext uri="{FF2B5EF4-FFF2-40B4-BE49-F238E27FC236}">
                  <a16:creationId xmlns:a16="http://schemas.microsoft.com/office/drawing/2014/main" id="{E4A4AAF2-381A-DA48-94DF-2A82DABDDD43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8">
              <a:extLst>
                <a:ext uri="{FF2B5EF4-FFF2-40B4-BE49-F238E27FC236}">
                  <a16:creationId xmlns:a16="http://schemas.microsoft.com/office/drawing/2014/main" id="{EB8D4391-7626-A96D-6EBA-1454078C90FD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8">
              <a:extLst>
                <a:ext uri="{FF2B5EF4-FFF2-40B4-BE49-F238E27FC236}">
                  <a16:creationId xmlns:a16="http://schemas.microsoft.com/office/drawing/2014/main" id="{B4EB5502-A97D-F1DE-8D82-230533464390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8">
              <a:extLst>
                <a:ext uri="{FF2B5EF4-FFF2-40B4-BE49-F238E27FC236}">
                  <a16:creationId xmlns:a16="http://schemas.microsoft.com/office/drawing/2014/main" id="{D5B97610-9E2C-D03E-1E30-E76167605CC5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8">
              <a:extLst>
                <a:ext uri="{FF2B5EF4-FFF2-40B4-BE49-F238E27FC236}">
                  <a16:creationId xmlns:a16="http://schemas.microsoft.com/office/drawing/2014/main" id="{8F3EB034-045F-36EE-8B19-09797668D184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0" name="Google Shape;620;p18">
              <a:extLst>
                <a:ext uri="{FF2B5EF4-FFF2-40B4-BE49-F238E27FC236}">
                  <a16:creationId xmlns:a16="http://schemas.microsoft.com/office/drawing/2014/main" id="{E4C969A7-D888-4992-D724-1655C148B0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1" name="Google Shape;621;p18">
              <a:extLst>
                <a:ext uri="{FF2B5EF4-FFF2-40B4-BE49-F238E27FC236}">
                  <a16:creationId xmlns:a16="http://schemas.microsoft.com/office/drawing/2014/main" id="{0CE096D5-7EF3-63F1-B747-905467654AAC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622" name="Google Shape;622;p18">
                <a:extLst>
                  <a:ext uri="{FF2B5EF4-FFF2-40B4-BE49-F238E27FC236}">
                    <a16:creationId xmlns:a16="http://schemas.microsoft.com/office/drawing/2014/main" id="{18528130-78D7-8902-FC3C-493E2BAD14D3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8">
                <a:extLst>
                  <a:ext uri="{FF2B5EF4-FFF2-40B4-BE49-F238E27FC236}">
                    <a16:creationId xmlns:a16="http://schemas.microsoft.com/office/drawing/2014/main" id="{27EF2580-848F-997D-9C69-D7415AB1FF1B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8">
                <a:extLst>
                  <a:ext uri="{FF2B5EF4-FFF2-40B4-BE49-F238E27FC236}">
                    <a16:creationId xmlns:a16="http://schemas.microsoft.com/office/drawing/2014/main" id="{BF6A80EA-721F-999D-DEAF-7265FF9F4223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8">
                <a:extLst>
                  <a:ext uri="{FF2B5EF4-FFF2-40B4-BE49-F238E27FC236}">
                    <a16:creationId xmlns:a16="http://schemas.microsoft.com/office/drawing/2014/main" id="{4D331F54-4017-1497-1826-492FE081A0AF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8">
                <a:extLst>
                  <a:ext uri="{FF2B5EF4-FFF2-40B4-BE49-F238E27FC236}">
                    <a16:creationId xmlns:a16="http://schemas.microsoft.com/office/drawing/2014/main" id="{FA65DB35-F4EB-C231-B99B-359B93E0C545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8">
                <a:extLst>
                  <a:ext uri="{FF2B5EF4-FFF2-40B4-BE49-F238E27FC236}">
                    <a16:creationId xmlns:a16="http://schemas.microsoft.com/office/drawing/2014/main" id="{2B1A4CC9-48CC-C17E-760C-A88DEB7F8067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8">
                <a:extLst>
                  <a:ext uri="{FF2B5EF4-FFF2-40B4-BE49-F238E27FC236}">
                    <a16:creationId xmlns:a16="http://schemas.microsoft.com/office/drawing/2014/main" id="{BE26DAB7-E677-0E69-9F55-CE7BC37F4534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9" name="Google Shape;629;p18">
              <a:extLst>
                <a:ext uri="{FF2B5EF4-FFF2-40B4-BE49-F238E27FC236}">
                  <a16:creationId xmlns:a16="http://schemas.microsoft.com/office/drawing/2014/main" id="{230E8D99-7F6F-8D6A-4064-41D8471B4337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630" name="Google Shape;630;p18">
                <a:extLst>
                  <a:ext uri="{FF2B5EF4-FFF2-40B4-BE49-F238E27FC236}">
                    <a16:creationId xmlns:a16="http://schemas.microsoft.com/office/drawing/2014/main" id="{F5D077DB-7E5F-2BDA-6AFC-56C444A6AA1B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8">
                <a:extLst>
                  <a:ext uri="{FF2B5EF4-FFF2-40B4-BE49-F238E27FC236}">
                    <a16:creationId xmlns:a16="http://schemas.microsoft.com/office/drawing/2014/main" id="{798C1F5C-4EF6-4654-6C7A-5AB1F7C3046B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8">
                <a:extLst>
                  <a:ext uri="{FF2B5EF4-FFF2-40B4-BE49-F238E27FC236}">
                    <a16:creationId xmlns:a16="http://schemas.microsoft.com/office/drawing/2014/main" id="{CBD6C7E9-5206-944B-3ABB-86196B5FF233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8">
                <a:extLst>
                  <a:ext uri="{FF2B5EF4-FFF2-40B4-BE49-F238E27FC236}">
                    <a16:creationId xmlns:a16="http://schemas.microsoft.com/office/drawing/2014/main" id="{FCA4C44C-D885-3571-7C9E-B8CA696516CA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8">
                <a:extLst>
                  <a:ext uri="{FF2B5EF4-FFF2-40B4-BE49-F238E27FC236}">
                    <a16:creationId xmlns:a16="http://schemas.microsoft.com/office/drawing/2014/main" id="{87E02FAF-8044-9B68-4168-F479EC128C4B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8">
                <a:extLst>
                  <a:ext uri="{FF2B5EF4-FFF2-40B4-BE49-F238E27FC236}">
                    <a16:creationId xmlns:a16="http://schemas.microsoft.com/office/drawing/2014/main" id="{BCAFF780-AF20-B340-9D25-49F86B7216F3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8">
                <a:extLst>
                  <a:ext uri="{FF2B5EF4-FFF2-40B4-BE49-F238E27FC236}">
                    <a16:creationId xmlns:a16="http://schemas.microsoft.com/office/drawing/2014/main" id="{A1A719BF-3A17-30B1-1ABC-45D4C19830DD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7" name="Google Shape;637;p18">
              <a:extLst>
                <a:ext uri="{FF2B5EF4-FFF2-40B4-BE49-F238E27FC236}">
                  <a16:creationId xmlns:a16="http://schemas.microsoft.com/office/drawing/2014/main" id="{D7C87B72-15CD-1E19-D33F-C28A44F01700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638" name="Google Shape;638;p18">
                <a:extLst>
                  <a:ext uri="{FF2B5EF4-FFF2-40B4-BE49-F238E27FC236}">
                    <a16:creationId xmlns:a16="http://schemas.microsoft.com/office/drawing/2014/main" id="{01F50A86-AA55-D753-397E-24B0101C17E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8">
                <a:extLst>
                  <a:ext uri="{FF2B5EF4-FFF2-40B4-BE49-F238E27FC236}">
                    <a16:creationId xmlns:a16="http://schemas.microsoft.com/office/drawing/2014/main" id="{6A0DF033-5FFE-0138-60D4-4B31D4A482A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640;p18">
              <a:extLst>
                <a:ext uri="{FF2B5EF4-FFF2-40B4-BE49-F238E27FC236}">
                  <a16:creationId xmlns:a16="http://schemas.microsoft.com/office/drawing/2014/main" id="{516D2295-051F-6A0C-921C-2AF82FE744E1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641" name="Google Shape;641;p18">
                <a:extLst>
                  <a:ext uri="{FF2B5EF4-FFF2-40B4-BE49-F238E27FC236}">
                    <a16:creationId xmlns:a16="http://schemas.microsoft.com/office/drawing/2014/main" id="{B7B65A0E-FAE8-7FF5-3F49-FAC34C453875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8">
                <a:extLst>
                  <a:ext uri="{FF2B5EF4-FFF2-40B4-BE49-F238E27FC236}">
                    <a16:creationId xmlns:a16="http://schemas.microsoft.com/office/drawing/2014/main" id="{9CEEC079-9D1C-B596-82CE-D7E4CD7161A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3" name="Google Shape;643;p18">
              <a:extLst>
                <a:ext uri="{FF2B5EF4-FFF2-40B4-BE49-F238E27FC236}">
                  <a16:creationId xmlns:a16="http://schemas.microsoft.com/office/drawing/2014/main" id="{A1DBD0B0-1452-DF64-439A-56FB1DFEE3F6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18">
            <a:extLst>
              <a:ext uri="{FF2B5EF4-FFF2-40B4-BE49-F238E27FC236}">
                <a16:creationId xmlns:a16="http://schemas.microsoft.com/office/drawing/2014/main" id="{9E73F1FC-D145-134A-5ECA-6F2903125CBA}"/>
              </a:ext>
            </a:extLst>
          </p:cNvPr>
          <p:cNvSpPr txBox="1"/>
          <p:nvPr/>
        </p:nvSpPr>
        <p:spPr>
          <a:xfrm>
            <a:off x="2424330" y="359679"/>
            <a:ext cx="41450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NN Findings</a:t>
            </a:r>
            <a:endParaRPr lang="en-US" dirty="0"/>
          </a:p>
        </p:txBody>
      </p:sp>
      <p:sp>
        <p:nvSpPr>
          <p:cNvPr id="2" name="Google Shape;597;p15">
            <a:extLst>
              <a:ext uri="{FF2B5EF4-FFF2-40B4-BE49-F238E27FC236}">
                <a16:creationId xmlns:a16="http://schemas.microsoft.com/office/drawing/2014/main" id="{C18E7C87-0FA5-7BF9-B515-6BC77A021115}"/>
              </a:ext>
            </a:extLst>
          </p:cNvPr>
          <p:cNvSpPr txBox="1"/>
          <p:nvPr/>
        </p:nvSpPr>
        <p:spPr>
          <a:xfrm>
            <a:off x="899742" y="4327614"/>
            <a:ext cx="5923395" cy="63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Accuracy is 66.00%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EAB80-703E-C1E1-683A-28FC4A06A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889" y="1029420"/>
            <a:ext cx="5103353" cy="33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7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>
          <a:extLst>
            <a:ext uri="{FF2B5EF4-FFF2-40B4-BE49-F238E27FC236}">
              <a16:creationId xmlns:a16="http://schemas.microsoft.com/office/drawing/2014/main" id="{26A20057-5D3B-9FF4-F51D-E26A2C980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18">
            <a:extLst>
              <a:ext uri="{FF2B5EF4-FFF2-40B4-BE49-F238E27FC236}">
                <a16:creationId xmlns:a16="http://schemas.microsoft.com/office/drawing/2014/main" id="{D5DDC02B-2A87-FC20-2CCE-C0A96B50B4E0}"/>
              </a:ext>
            </a:extLst>
          </p:cNvPr>
          <p:cNvGrpSpPr/>
          <p:nvPr/>
        </p:nvGrpSpPr>
        <p:grpSpPr>
          <a:xfrm>
            <a:off x="6008635" y="-332944"/>
            <a:ext cx="3201162" cy="4999523"/>
            <a:chOff x="6128138" y="-1301175"/>
            <a:chExt cx="4268216" cy="6666030"/>
          </a:xfrm>
        </p:grpSpPr>
        <p:sp>
          <p:nvSpPr>
            <p:cNvPr id="615" name="Google Shape;615;p18">
              <a:extLst>
                <a:ext uri="{FF2B5EF4-FFF2-40B4-BE49-F238E27FC236}">
                  <a16:creationId xmlns:a16="http://schemas.microsoft.com/office/drawing/2014/main" id="{46A71514-6B9B-7C1D-6F95-2D613AB8FCD6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8">
              <a:extLst>
                <a:ext uri="{FF2B5EF4-FFF2-40B4-BE49-F238E27FC236}">
                  <a16:creationId xmlns:a16="http://schemas.microsoft.com/office/drawing/2014/main" id="{77CE8F8A-7140-29C4-6E8D-34E7EEB30872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8">
              <a:extLst>
                <a:ext uri="{FF2B5EF4-FFF2-40B4-BE49-F238E27FC236}">
                  <a16:creationId xmlns:a16="http://schemas.microsoft.com/office/drawing/2014/main" id="{DE1285E5-4264-167A-2912-E50614049556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8">
              <a:extLst>
                <a:ext uri="{FF2B5EF4-FFF2-40B4-BE49-F238E27FC236}">
                  <a16:creationId xmlns:a16="http://schemas.microsoft.com/office/drawing/2014/main" id="{A5FD23C8-1323-B678-7294-7F7BDD736AF6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8">
              <a:extLst>
                <a:ext uri="{FF2B5EF4-FFF2-40B4-BE49-F238E27FC236}">
                  <a16:creationId xmlns:a16="http://schemas.microsoft.com/office/drawing/2014/main" id="{E523C7C2-DA72-80CD-D866-8D88211DA2E0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0" name="Google Shape;620;p18">
              <a:extLst>
                <a:ext uri="{FF2B5EF4-FFF2-40B4-BE49-F238E27FC236}">
                  <a16:creationId xmlns:a16="http://schemas.microsoft.com/office/drawing/2014/main" id="{2E2596A4-D434-5DBD-586D-F9A99A0F10A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1" name="Google Shape;621;p18">
              <a:extLst>
                <a:ext uri="{FF2B5EF4-FFF2-40B4-BE49-F238E27FC236}">
                  <a16:creationId xmlns:a16="http://schemas.microsoft.com/office/drawing/2014/main" id="{7353E183-B2D1-EE75-DD27-EC8565B42291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622" name="Google Shape;622;p18">
                <a:extLst>
                  <a:ext uri="{FF2B5EF4-FFF2-40B4-BE49-F238E27FC236}">
                    <a16:creationId xmlns:a16="http://schemas.microsoft.com/office/drawing/2014/main" id="{A252295A-7F62-D62E-7E04-50013DF9C524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8">
                <a:extLst>
                  <a:ext uri="{FF2B5EF4-FFF2-40B4-BE49-F238E27FC236}">
                    <a16:creationId xmlns:a16="http://schemas.microsoft.com/office/drawing/2014/main" id="{3C27E8FF-7AFF-120E-77E6-63129E80C61D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8">
                <a:extLst>
                  <a:ext uri="{FF2B5EF4-FFF2-40B4-BE49-F238E27FC236}">
                    <a16:creationId xmlns:a16="http://schemas.microsoft.com/office/drawing/2014/main" id="{3554FBFD-C7AF-6549-2F71-9F2D94112107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8">
                <a:extLst>
                  <a:ext uri="{FF2B5EF4-FFF2-40B4-BE49-F238E27FC236}">
                    <a16:creationId xmlns:a16="http://schemas.microsoft.com/office/drawing/2014/main" id="{3BAC2B3D-4449-84D3-35C9-B61017722392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8">
                <a:extLst>
                  <a:ext uri="{FF2B5EF4-FFF2-40B4-BE49-F238E27FC236}">
                    <a16:creationId xmlns:a16="http://schemas.microsoft.com/office/drawing/2014/main" id="{76F0855A-2FD9-5E95-22B0-A55573EE04DE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8">
                <a:extLst>
                  <a:ext uri="{FF2B5EF4-FFF2-40B4-BE49-F238E27FC236}">
                    <a16:creationId xmlns:a16="http://schemas.microsoft.com/office/drawing/2014/main" id="{3900EBDB-4CC8-88FC-2010-38FCA896D418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8">
                <a:extLst>
                  <a:ext uri="{FF2B5EF4-FFF2-40B4-BE49-F238E27FC236}">
                    <a16:creationId xmlns:a16="http://schemas.microsoft.com/office/drawing/2014/main" id="{1DA42777-D0DB-FE26-3298-2AEDB3A2D30D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9" name="Google Shape;629;p18">
              <a:extLst>
                <a:ext uri="{FF2B5EF4-FFF2-40B4-BE49-F238E27FC236}">
                  <a16:creationId xmlns:a16="http://schemas.microsoft.com/office/drawing/2014/main" id="{9FF9CA08-4DCA-1140-8371-71F7087D3511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630" name="Google Shape;630;p18">
                <a:extLst>
                  <a:ext uri="{FF2B5EF4-FFF2-40B4-BE49-F238E27FC236}">
                    <a16:creationId xmlns:a16="http://schemas.microsoft.com/office/drawing/2014/main" id="{D5AA7F72-0824-02EA-0622-DF8C81AF7EE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8">
                <a:extLst>
                  <a:ext uri="{FF2B5EF4-FFF2-40B4-BE49-F238E27FC236}">
                    <a16:creationId xmlns:a16="http://schemas.microsoft.com/office/drawing/2014/main" id="{6FEC6A22-03C4-B630-1B37-63F6E68480D6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8">
                <a:extLst>
                  <a:ext uri="{FF2B5EF4-FFF2-40B4-BE49-F238E27FC236}">
                    <a16:creationId xmlns:a16="http://schemas.microsoft.com/office/drawing/2014/main" id="{7E25DC00-6D0A-2194-0FEA-B8085C0557A0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8">
                <a:extLst>
                  <a:ext uri="{FF2B5EF4-FFF2-40B4-BE49-F238E27FC236}">
                    <a16:creationId xmlns:a16="http://schemas.microsoft.com/office/drawing/2014/main" id="{D5B5726E-C3B0-3732-2339-A10F28985F2B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8">
                <a:extLst>
                  <a:ext uri="{FF2B5EF4-FFF2-40B4-BE49-F238E27FC236}">
                    <a16:creationId xmlns:a16="http://schemas.microsoft.com/office/drawing/2014/main" id="{D859D0EC-7B33-F0EC-A0EA-1EC196AD34A9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8">
                <a:extLst>
                  <a:ext uri="{FF2B5EF4-FFF2-40B4-BE49-F238E27FC236}">
                    <a16:creationId xmlns:a16="http://schemas.microsoft.com/office/drawing/2014/main" id="{38181D3E-0FD8-8697-702F-3A56722C87F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8">
                <a:extLst>
                  <a:ext uri="{FF2B5EF4-FFF2-40B4-BE49-F238E27FC236}">
                    <a16:creationId xmlns:a16="http://schemas.microsoft.com/office/drawing/2014/main" id="{54A0C8E4-B364-22DA-AE89-ADF5F2F0AE48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7" name="Google Shape;637;p18">
              <a:extLst>
                <a:ext uri="{FF2B5EF4-FFF2-40B4-BE49-F238E27FC236}">
                  <a16:creationId xmlns:a16="http://schemas.microsoft.com/office/drawing/2014/main" id="{DF7448C9-A497-B6BC-2A11-B5D0917266D6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638" name="Google Shape;638;p18">
                <a:extLst>
                  <a:ext uri="{FF2B5EF4-FFF2-40B4-BE49-F238E27FC236}">
                    <a16:creationId xmlns:a16="http://schemas.microsoft.com/office/drawing/2014/main" id="{AA20CE99-7BD2-439A-749B-66D6973ED981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8">
                <a:extLst>
                  <a:ext uri="{FF2B5EF4-FFF2-40B4-BE49-F238E27FC236}">
                    <a16:creationId xmlns:a16="http://schemas.microsoft.com/office/drawing/2014/main" id="{318D8553-5593-DCFD-6D16-38492828AD50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640;p18">
              <a:extLst>
                <a:ext uri="{FF2B5EF4-FFF2-40B4-BE49-F238E27FC236}">
                  <a16:creationId xmlns:a16="http://schemas.microsoft.com/office/drawing/2014/main" id="{FDCE3BF2-47A0-6478-E08E-46B08FE782FD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641" name="Google Shape;641;p18">
                <a:extLst>
                  <a:ext uri="{FF2B5EF4-FFF2-40B4-BE49-F238E27FC236}">
                    <a16:creationId xmlns:a16="http://schemas.microsoft.com/office/drawing/2014/main" id="{BA35852C-894D-78C3-CBC0-D7955E74CACB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8">
                <a:extLst>
                  <a:ext uri="{FF2B5EF4-FFF2-40B4-BE49-F238E27FC236}">
                    <a16:creationId xmlns:a16="http://schemas.microsoft.com/office/drawing/2014/main" id="{0C9034E6-479B-0F4A-F841-0F3EA3CB53AE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3" name="Google Shape;643;p18">
              <a:extLst>
                <a:ext uri="{FF2B5EF4-FFF2-40B4-BE49-F238E27FC236}">
                  <a16:creationId xmlns:a16="http://schemas.microsoft.com/office/drawing/2014/main" id="{FBC24996-F6C0-A074-17D7-44706A794388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18">
            <a:extLst>
              <a:ext uri="{FF2B5EF4-FFF2-40B4-BE49-F238E27FC236}">
                <a16:creationId xmlns:a16="http://schemas.microsoft.com/office/drawing/2014/main" id="{A91C388C-08BA-F86B-D84E-4519E5046F06}"/>
              </a:ext>
            </a:extLst>
          </p:cNvPr>
          <p:cNvSpPr txBox="1"/>
          <p:nvPr/>
        </p:nvSpPr>
        <p:spPr>
          <a:xfrm>
            <a:off x="2424330" y="359679"/>
            <a:ext cx="41450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Comparison</a:t>
            </a:r>
            <a:endParaRPr lang="en-US" dirty="0"/>
          </a:p>
        </p:txBody>
      </p:sp>
      <p:sp>
        <p:nvSpPr>
          <p:cNvPr id="2" name="Google Shape;597;p15">
            <a:extLst>
              <a:ext uri="{FF2B5EF4-FFF2-40B4-BE49-F238E27FC236}">
                <a16:creationId xmlns:a16="http://schemas.microsoft.com/office/drawing/2014/main" id="{D1B56D97-FE1B-7D03-2A88-EBAA29CFF84A}"/>
              </a:ext>
            </a:extLst>
          </p:cNvPr>
          <p:cNvSpPr txBox="1"/>
          <p:nvPr/>
        </p:nvSpPr>
        <p:spPr>
          <a:xfrm>
            <a:off x="845514" y="1825947"/>
            <a:ext cx="7452972" cy="2424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8B4F5CC-23C7-14A8-6D27-FF74DF3FAF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420839"/>
              </p:ext>
            </p:extLst>
          </p:nvPr>
        </p:nvGraphicFramePr>
        <p:xfrm>
          <a:off x="15385" y="1824020"/>
          <a:ext cx="4410292" cy="2731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CCCC18D-5B46-F4B2-87D9-E4DB9E649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705605"/>
              </p:ext>
            </p:extLst>
          </p:nvPr>
        </p:nvGraphicFramePr>
        <p:xfrm>
          <a:off x="4556615" y="18240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1881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>
          <a:extLst>
            <a:ext uri="{FF2B5EF4-FFF2-40B4-BE49-F238E27FC236}">
              <a16:creationId xmlns:a16="http://schemas.microsoft.com/office/drawing/2014/main" id="{BABCCE72-9EE7-A561-1EF6-0425D0879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18">
            <a:extLst>
              <a:ext uri="{FF2B5EF4-FFF2-40B4-BE49-F238E27FC236}">
                <a16:creationId xmlns:a16="http://schemas.microsoft.com/office/drawing/2014/main" id="{309F0D22-1D55-19C2-294D-27209C87877B}"/>
              </a:ext>
            </a:extLst>
          </p:cNvPr>
          <p:cNvGrpSpPr/>
          <p:nvPr/>
        </p:nvGrpSpPr>
        <p:grpSpPr>
          <a:xfrm>
            <a:off x="6008635" y="-332944"/>
            <a:ext cx="3201162" cy="4999523"/>
            <a:chOff x="6128138" y="-1301175"/>
            <a:chExt cx="4268216" cy="6666030"/>
          </a:xfrm>
        </p:grpSpPr>
        <p:sp>
          <p:nvSpPr>
            <p:cNvPr id="615" name="Google Shape;615;p18">
              <a:extLst>
                <a:ext uri="{FF2B5EF4-FFF2-40B4-BE49-F238E27FC236}">
                  <a16:creationId xmlns:a16="http://schemas.microsoft.com/office/drawing/2014/main" id="{64A2EACF-C503-32AD-969E-7D954168C5AB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8">
              <a:extLst>
                <a:ext uri="{FF2B5EF4-FFF2-40B4-BE49-F238E27FC236}">
                  <a16:creationId xmlns:a16="http://schemas.microsoft.com/office/drawing/2014/main" id="{73550900-6D6E-B2D1-591B-7C284AB03AB0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8">
              <a:extLst>
                <a:ext uri="{FF2B5EF4-FFF2-40B4-BE49-F238E27FC236}">
                  <a16:creationId xmlns:a16="http://schemas.microsoft.com/office/drawing/2014/main" id="{5788EF86-71EE-4F0E-32C2-0F0F150F732D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8">
              <a:extLst>
                <a:ext uri="{FF2B5EF4-FFF2-40B4-BE49-F238E27FC236}">
                  <a16:creationId xmlns:a16="http://schemas.microsoft.com/office/drawing/2014/main" id="{992B303A-BC09-CC27-4475-CA2CCB8925A0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8">
              <a:extLst>
                <a:ext uri="{FF2B5EF4-FFF2-40B4-BE49-F238E27FC236}">
                  <a16:creationId xmlns:a16="http://schemas.microsoft.com/office/drawing/2014/main" id="{A30317C3-9661-834A-2BEA-D63F70ECD7BF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0" name="Google Shape;620;p18">
              <a:extLst>
                <a:ext uri="{FF2B5EF4-FFF2-40B4-BE49-F238E27FC236}">
                  <a16:creationId xmlns:a16="http://schemas.microsoft.com/office/drawing/2014/main" id="{A1ACC40B-8F5B-D539-A24B-6ADA33E2626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1" name="Google Shape;621;p18">
              <a:extLst>
                <a:ext uri="{FF2B5EF4-FFF2-40B4-BE49-F238E27FC236}">
                  <a16:creationId xmlns:a16="http://schemas.microsoft.com/office/drawing/2014/main" id="{9B24A687-B08D-97CD-5124-15CAACBA6E1A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622" name="Google Shape;622;p18">
                <a:extLst>
                  <a:ext uri="{FF2B5EF4-FFF2-40B4-BE49-F238E27FC236}">
                    <a16:creationId xmlns:a16="http://schemas.microsoft.com/office/drawing/2014/main" id="{F707F02C-3EE5-D3D6-2003-A8C795E0913E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8">
                <a:extLst>
                  <a:ext uri="{FF2B5EF4-FFF2-40B4-BE49-F238E27FC236}">
                    <a16:creationId xmlns:a16="http://schemas.microsoft.com/office/drawing/2014/main" id="{3743D27C-8445-80A8-27C8-BF44486505B4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8">
                <a:extLst>
                  <a:ext uri="{FF2B5EF4-FFF2-40B4-BE49-F238E27FC236}">
                    <a16:creationId xmlns:a16="http://schemas.microsoft.com/office/drawing/2014/main" id="{EF4AA99C-C31C-0826-1E3D-0C6EC734943B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8">
                <a:extLst>
                  <a:ext uri="{FF2B5EF4-FFF2-40B4-BE49-F238E27FC236}">
                    <a16:creationId xmlns:a16="http://schemas.microsoft.com/office/drawing/2014/main" id="{CE7AF70C-A579-A561-3662-87972DFC9AE6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8">
                <a:extLst>
                  <a:ext uri="{FF2B5EF4-FFF2-40B4-BE49-F238E27FC236}">
                    <a16:creationId xmlns:a16="http://schemas.microsoft.com/office/drawing/2014/main" id="{6F80D9DA-AAED-1F39-889C-F1E056715AD3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8">
                <a:extLst>
                  <a:ext uri="{FF2B5EF4-FFF2-40B4-BE49-F238E27FC236}">
                    <a16:creationId xmlns:a16="http://schemas.microsoft.com/office/drawing/2014/main" id="{F4BFEFC1-A4AE-FCAC-9FBE-13A8970727F2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8">
                <a:extLst>
                  <a:ext uri="{FF2B5EF4-FFF2-40B4-BE49-F238E27FC236}">
                    <a16:creationId xmlns:a16="http://schemas.microsoft.com/office/drawing/2014/main" id="{D7B502D3-82BB-C150-0EF0-DCF581E331B0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9" name="Google Shape;629;p18">
              <a:extLst>
                <a:ext uri="{FF2B5EF4-FFF2-40B4-BE49-F238E27FC236}">
                  <a16:creationId xmlns:a16="http://schemas.microsoft.com/office/drawing/2014/main" id="{A6533852-0DFC-AED8-98AC-E81911C8A5C6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630" name="Google Shape;630;p18">
                <a:extLst>
                  <a:ext uri="{FF2B5EF4-FFF2-40B4-BE49-F238E27FC236}">
                    <a16:creationId xmlns:a16="http://schemas.microsoft.com/office/drawing/2014/main" id="{B31C6DA3-7CA2-9FBB-8C0B-9FF3D27AF05F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8">
                <a:extLst>
                  <a:ext uri="{FF2B5EF4-FFF2-40B4-BE49-F238E27FC236}">
                    <a16:creationId xmlns:a16="http://schemas.microsoft.com/office/drawing/2014/main" id="{1FF87B77-3E04-509E-3F7C-2F7AC3B1A5E7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8">
                <a:extLst>
                  <a:ext uri="{FF2B5EF4-FFF2-40B4-BE49-F238E27FC236}">
                    <a16:creationId xmlns:a16="http://schemas.microsoft.com/office/drawing/2014/main" id="{65354F82-CBE7-AC05-2608-4F867E42F343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8">
                <a:extLst>
                  <a:ext uri="{FF2B5EF4-FFF2-40B4-BE49-F238E27FC236}">
                    <a16:creationId xmlns:a16="http://schemas.microsoft.com/office/drawing/2014/main" id="{A53B017C-1676-8A6A-B990-0773C482574C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8">
                <a:extLst>
                  <a:ext uri="{FF2B5EF4-FFF2-40B4-BE49-F238E27FC236}">
                    <a16:creationId xmlns:a16="http://schemas.microsoft.com/office/drawing/2014/main" id="{E244C9BE-D14B-06F5-B16F-9D904140D7AB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8">
                <a:extLst>
                  <a:ext uri="{FF2B5EF4-FFF2-40B4-BE49-F238E27FC236}">
                    <a16:creationId xmlns:a16="http://schemas.microsoft.com/office/drawing/2014/main" id="{1D8DFC48-FEA7-34AE-2308-16E0459959EF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8">
                <a:extLst>
                  <a:ext uri="{FF2B5EF4-FFF2-40B4-BE49-F238E27FC236}">
                    <a16:creationId xmlns:a16="http://schemas.microsoft.com/office/drawing/2014/main" id="{7867C551-9EB1-6B8E-E826-CBC479291077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7" name="Google Shape;637;p18">
              <a:extLst>
                <a:ext uri="{FF2B5EF4-FFF2-40B4-BE49-F238E27FC236}">
                  <a16:creationId xmlns:a16="http://schemas.microsoft.com/office/drawing/2014/main" id="{0B7BC08A-2D9A-95DE-E252-8454E2DB29C9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638" name="Google Shape;638;p18">
                <a:extLst>
                  <a:ext uri="{FF2B5EF4-FFF2-40B4-BE49-F238E27FC236}">
                    <a16:creationId xmlns:a16="http://schemas.microsoft.com/office/drawing/2014/main" id="{4BA18E9A-8783-CC73-F27D-4DB34906A251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8">
                <a:extLst>
                  <a:ext uri="{FF2B5EF4-FFF2-40B4-BE49-F238E27FC236}">
                    <a16:creationId xmlns:a16="http://schemas.microsoft.com/office/drawing/2014/main" id="{8871EC4A-493A-B4F5-4C01-801972E882B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640;p18">
              <a:extLst>
                <a:ext uri="{FF2B5EF4-FFF2-40B4-BE49-F238E27FC236}">
                  <a16:creationId xmlns:a16="http://schemas.microsoft.com/office/drawing/2014/main" id="{616E21C5-FC8B-9A7E-F783-930D1A0C9DA3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641" name="Google Shape;641;p18">
                <a:extLst>
                  <a:ext uri="{FF2B5EF4-FFF2-40B4-BE49-F238E27FC236}">
                    <a16:creationId xmlns:a16="http://schemas.microsoft.com/office/drawing/2014/main" id="{79C4CA98-6E76-32F7-50B1-32F53AA46E8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8">
                <a:extLst>
                  <a:ext uri="{FF2B5EF4-FFF2-40B4-BE49-F238E27FC236}">
                    <a16:creationId xmlns:a16="http://schemas.microsoft.com/office/drawing/2014/main" id="{B2ADE390-BA46-DBF9-D359-4F0779CD76DA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3" name="Google Shape;643;p18">
              <a:extLst>
                <a:ext uri="{FF2B5EF4-FFF2-40B4-BE49-F238E27FC236}">
                  <a16:creationId xmlns:a16="http://schemas.microsoft.com/office/drawing/2014/main" id="{431256E8-4FC7-2F7F-F750-E907281F9F2B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18">
            <a:extLst>
              <a:ext uri="{FF2B5EF4-FFF2-40B4-BE49-F238E27FC236}">
                <a16:creationId xmlns:a16="http://schemas.microsoft.com/office/drawing/2014/main" id="{CC41E93F-D77B-984D-D344-87AC844C8F8B}"/>
              </a:ext>
            </a:extLst>
          </p:cNvPr>
          <p:cNvSpPr txBox="1"/>
          <p:nvPr/>
        </p:nvSpPr>
        <p:spPr>
          <a:xfrm>
            <a:off x="2424330" y="359679"/>
            <a:ext cx="41450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Analysis</a:t>
            </a:r>
            <a:endParaRPr lang="en-US" dirty="0"/>
          </a:p>
        </p:txBody>
      </p:sp>
      <p:sp>
        <p:nvSpPr>
          <p:cNvPr id="2" name="Google Shape;597;p15">
            <a:extLst>
              <a:ext uri="{FF2B5EF4-FFF2-40B4-BE49-F238E27FC236}">
                <a16:creationId xmlns:a16="http://schemas.microsoft.com/office/drawing/2014/main" id="{5D9B0FD3-161C-175D-A1D2-4CF6F3F2E9AA}"/>
              </a:ext>
            </a:extLst>
          </p:cNvPr>
          <p:cNvSpPr txBox="1"/>
          <p:nvPr/>
        </p:nvSpPr>
        <p:spPr>
          <a:xfrm>
            <a:off x="684412" y="3671907"/>
            <a:ext cx="7608357" cy="55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800" dirty="0"/>
              <a:t>Why do </a:t>
            </a:r>
            <a:r>
              <a:rPr lang="en-US" sz="1800" b="1" dirty="0"/>
              <a:t>SVM and KNN</a:t>
            </a:r>
            <a:r>
              <a:rPr lang="en-US" sz="1800" dirty="0"/>
              <a:t> perform well, even compared to CNN/RNN?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426463-E9E1-FEDC-77AE-2DA2DF5E4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41003"/>
              </p:ext>
            </p:extLst>
          </p:nvPr>
        </p:nvGraphicFramePr>
        <p:xfrm>
          <a:off x="2610850" y="1352498"/>
          <a:ext cx="3755482" cy="1991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524">
                  <a:extLst>
                    <a:ext uri="{9D8B030D-6E8A-4147-A177-3AD203B41FA5}">
                      <a16:colId xmlns:a16="http://schemas.microsoft.com/office/drawing/2014/main" val="838665550"/>
                    </a:ext>
                  </a:extLst>
                </a:gridCol>
                <a:gridCol w="1040479">
                  <a:extLst>
                    <a:ext uri="{9D8B030D-6E8A-4147-A177-3AD203B41FA5}">
                      <a16:colId xmlns:a16="http://schemas.microsoft.com/office/drawing/2014/main" val="1498438972"/>
                    </a:ext>
                  </a:extLst>
                </a:gridCol>
                <a:gridCol w="1040479">
                  <a:extLst>
                    <a:ext uri="{9D8B030D-6E8A-4147-A177-3AD203B41FA5}">
                      <a16:colId xmlns:a16="http://schemas.microsoft.com/office/drawing/2014/main" val="1735129953"/>
                    </a:ext>
                  </a:extLst>
                </a:gridCol>
              </a:tblGrid>
              <a:tr h="3983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ML Algorithms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Training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Testing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3990200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0462242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6973924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61.67%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69.33%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5910936"/>
                  </a:ext>
                </a:extLst>
              </a:tr>
              <a:tr h="3983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91.67%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55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75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>
          <a:extLst>
            <a:ext uri="{FF2B5EF4-FFF2-40B4-BE49-F238E27FC236}">
              <a16:creationId xmlns:a16="http://schemas.microsoft.com/office/drawing/2014/main" id="{886D069D-8E9A-679F-7493-6D68E102F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18">
            <a:extLst>
              <a:ext uri="{FF2B5EF4-FFF2-40B4-BE49-F238E27FC236}">
                <a16:creationId xmlns:a16="http://schemas.microsoft.com/office/drawing/2014/main" id="{48E7BA6C-87B9-CA1D-E083-C8480397E69B}"/>
              </a:ext>
            </a:extLst>
          </p:cNvPr>
          <p:cNvGrpSpPr/>
          <p:nvPr/>
        </p:nvGrpSpPr>
        <p:grpSpPr>
          <a:xfrm>
            <a:off x="6008635" y="-332944"/>
            <a:ext cx="3201162" cy="4999523"/>
            <a:chOff x="6128138" y="-1301175"/>
            <a:chExt cx="4268216" cy="6666030"/>
          </a:xfrm>
        </p:grpSpPr>
        <p:sp>
          <p:nvSpPr>
            <p:cNvPr id="615" name="Google Shape;615;p18">
              <a:extLst>
                <a:ext uri="{FF2B5EF4-FFF2-40B4-BE49-F238E27FC236}">
                  <a16:creationId xmlns:a16="http://schemas.microsoft.com/office/drawing/2014/main" id="{89274A21-CA9A-5D07-AA81-0A939331A447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8">
              <a:extLst>
                <a:ext uri="{FF2B5EF4-FFF2-40B4-BE49-F238E27FC236}">
                  <a16:creationId xmlns:a16="http://schemas.microsoft.com/office/drawing/2014/main" id="{69155E51-9882-AE33-A940-FC911FE4DE79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8">
              <a:extLst>
                <a:ext uri="{FF2B5EF4-FFF2-40B4-BE49-F238E27FC236}">
                  <a16:creationId xmlns:a16="http://schemas.microsoft.com/office/drawing/2014/main" id="{A70389D2-5C04-6C41-22CC-9B9A3D816AA2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8">
              <a:extLst>
                <a:ext uri="{FF2B5EF4-FFF2-40B4-BE49-F238E27FC236}">
                  <a16:creationId xmlns:a16="http://schemas.microsoft.com/office/drawing/2014/main" id="{42D92CC5-8536-FEDD-6118-0825419BA08C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8">
              <a:extLst>
                <a:ext uri="{FF2B5EF4-FFF2-40B4-BE49-F238E27FC236}">
                  <a16:creationId xmlns:a16="http://schemas.microsoft.com/office/drawing/2014/main" id="{42CAA929-AEB4-03FD-5012-9B0085083BF3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0" name="Google Shape;620;p18">
              <a:extLst>
                <a:ext uri="{FF2B5EF4-FFF2-40B4-BE49-F238E27FC236}">
                  <a16:creationId xmlns:a16="http://schemas.microsoft.com/office/drawing/2014/main" id="{1476DE23-31C5-608A-D959-00BDEE0349D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1" name="Google Shape;621;p18">
              <a:extLst>
                <a:ext uri="{FF2B5EF4-FFF2-40B4-BE49-F238E27FC236}">
                  <a16:creationId xmlns:a16="http://schemas.microsoft.com/office/drawing/2014/main" id="{12E8E685-DB06-57F7-41C2-F3D875D57ECD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622" name="Google Shape;622;p18">
                <a:extLst>
                  <a:ext uri="{FF2B5EF4-FFF2-40B4-BE49-F238E27FC236}">
                    <a16:creationId xmlns:a16="http://schemas.microsoft.com/office/drawing/2014/main" id="{5A11D58B-2566-E4DC-3BAA-D06C177EDA4A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8">
                <a:extLst>
                  <a:ext uri="{FF2B5EF4-FFF2-40B4-BE49-F238E27FC236}">
                    <a16:creationId xmlns:a16="http://schemas.microsoft.com/office/drawing/2014/main" id="{36B69AE3-AD73-2D4F-92F0-7E6F4F58000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8">
                <a:extLst>
                  <a:ext uri="{FF2B5EF4-FFF2-40B4-BE49-F238E27FC236}">
                    <a16:creationId xmlns:a16="http://schemas.microsoft.com/office/drawing/2014/main" id="{6782D320-CBD3-DFBD-A8B7-7654F63C19BF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8">
                <a:extLst>
                  <a:ext uri="{FF2B5EF4-FFF2-40B4-BE49-F238E27FC236}">
                    <a16:creationId xmlns:a16="http://schemas.microsoft.com/office/drawing/2014/main" id="{8C06A3B9-7110-FE30-62E0-1A3E1951450F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8">
                <a:extLst>
                  <a:ext uri="{FF2B5EF4-FFF2-40B4-BE49-F238E27FC236}">
                    <a16:creationId xmlns:a16="http://schemas.microsoft.com/office/drawing/2014/main" id="{C65898E6-8668-33A7-D15D-68237AA1D07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8">
                <a:extLst>
                  <a:ext uri="{FF2B5EF4-FFF2-40B4-BE49-F238E27FC236}">
                    <a16:creationId xmlns:a16="http://schemas.microsoft.com/office/drawing/2014/main" id="{F7C9D90C-88A2-D1C4-23C5-2E84B68E106D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8">
                <a:extLst>
                  <a:ext uri="{FF2B5EF4-FFF2-40B4-BE49-F238E27FC236}">
                    <a16:creationId xmlns:a16="http://schemas.microsoft.com/office/drawing/2014/main" id="{9ED7AC12-7851-9B9C-774C-0D9E9440B76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9" name="Google Shape;629;p18">
              <a:extLst>
                <a:ext uri="{FF2B5EF4-FFF2-40B4-BE49-F238E27FC236}">
                  <a16:creationId xmlns:a16="http://schemas.microsoft.com/office/drawing/2014/main" id="{9BF44227-00F1-5ABA-8328-975C0ACC3013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630" name="Google Shape;630;p18">
                <a:extLst>
                  <a:ext uri="{FF2B5EF4-FFF2-40B4-BE49-F238E27FC236}">
                    <a16:creationId xmlns:a16="http://schemas.microsoft.com/office/drawing/2014/main" id="{21F89508-05CB-769C-C80D-CF404C9CF592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8">
                <a:extLst>
                  <a:ext uri="{FF2B5EF4-FFF2-40B4-BE49-F238E27FC236}">
                    <a16:creationId xmlns:a16="http://schemas.microsoft.com/office/drawing/2014/main" id="{6E93E5FF-FC67-E89A-E6D8-9BDC6CFEEF16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8">
                <a:extLst>
                  <a:ext uri="{FF2B5EF4-FFF2-40B4-BE49-F238E27FC236}">
                    <a16:creationId xmlns:a16="http://schemas.microsoft.com/office/drawing/2014/main" id="{504AD528-0527-3974-A1C1-26CC5395B794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8">
                <a:extLst>
                  <a:ext uri="{FF2B5EF4-FFF2-40B4-BE49-F238E27FC236}">
                    <a16:creationId xmlns:a16="http://schemas.microsoft.com/office/drawing/2014/main" id="{22E25F67-7656-62A2-5030-4BE9ABC8F0F8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8">
                <a:extLst>
                  <a:ext uri="{FF2B5EF4-FFF2-40B4-BE49-F238E27FC236}">
                    <a16:creationId xmlns:a16="http://schemas.microsoft.com/office/drawing/2014/main" id="{A37A20B4-4796-0B4B-A7DE-E4E1D1440963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8">
                <a:extLst>
                  <a:ext uri="{FF2B5EF4-FFF2-40B4-BE49-F238E27FC236}">
                    <a16:creationId xmlns:a16="http://schemas.microsoft.com/office/drawing/2014/main" id="{2C2268A3-5A03-5B67-E065-FAB8328B2A40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8">
                <a:extLst>
                  <a:ext uri="{FF2B5EF4-FFF2-40B4-BE49-F238E27FC236}">
                    <a16:creationId xmlns:a16="http://schemas.microsoft.com/office/drawing/2014/main" id="{AB4B2436-3DE0-C139-D105-644B61AE98AD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7" name="Google Shape;637;p18">
              <a:extLst>
                <a:ext uri="{FF2B5EF4-FFF2-40B4-BE49-F238E27FC236}">
                  <a16:creationId xmlns:a16="http://schemas.microsoft.com/office/drawing/2014/main" id="{041B8C4D-60D6-4238-A340-A03B648D95E5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638" name="Google Shape;638;p18">
                <a:extLst>
                  <a:ext uri="{FF2B5EF4-FFF2-40B4-BE49-F238E27FC236}">
                    <a16:creationId xmlns:a16="http://schemas.microsoft.com/office/drawing/2014/main" id="{9CE0E82A-69EA-5B3B-D66C-B818BF5FBFB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8">
                <a:extLst>
                  <a:ext uri="{FF2B5EF4-FFF2-40B4-BE49-F238E27FC236}">
                    <a16:creationId xmlns:a16="http://schemas.microsoft.com/office/drawing/2014/main" id="{70A8414A-05E9-58D6-6480-AC8CB5CD5E20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640;p18">
              <a:extLst>
                <a:ext uri="{FF2B5EF4-FFF2-40B4-BE49-F238E27FC236}">
                  <a16:creationId xmlns:a16="http://schemas.microsoft.com/office/drawing/2014/main" id="{F30E20B9-07D7-901D-1A41-61BD6FE8A48C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641" name="Google Shape;641;p18">
                <a:extLst>
                  <a:ext uri="{FF2B5EF4-FFF2-40B4-BE49-F238E27FC236}">
                    <a16:creationId xmlns:a16="http://schemas.microsoft.com/office/drawing/2014/main" id="{12981CE5-30DE-4612-90A3-1E9A37346DD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8">
                <a:extLst>
                  <a:ext uri="{FF2B5EF4-FFF2-40B4-BE49-F238E27FC236}">
                    <a16:creationId xmlns:a16="http://schemas.microsoft.com/office/drawing/2014/main" id="{84E2D776-2A66-DE90-E43F-269288D19C4C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3" name="Google Shape;643;p18">
              <a:extLst>
                <a:ext uri="{FF2B5EF4-FFF2-40B4-BE49-F238E27FC236}">
                  <a16:creationId xmlns:a16="http://schemas.microsoft.com/office/drawing/2014/main" id="{3E04F3A8-3E35-E459-8289-B4E8987B9B6F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18">
            <a:extLst>
              <a:ext uri="{FF2B5EF4-FFF2-40B4-BE49-F238E27FC236}">
                <a16:creationId xmlns:a16="http://schemas.microsoft.com/office/drawing/2014/main" id="{693527AD-07B3-0A21-938F-78D02C08092C}"/>
              </a:ext>
            </a:extLst>
          </p:cNvPr>
          <p:cNvSpPr txBox="1"/>
          <p:nvPr/>
        </p:nvSpPr>
        <p:spPr>
          <a:xfrm>
            <a:off x="2424330" y="359679"/>
            <a:ext cx="41450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Analysis</a:t>
            </a:r>
            <a:endParaRPr lang="en-US" dirty="0"/>
          </a:p>
        </p:txBody>
      </p:sp>
      <p:sp>
        <p:nvSpPr>
          <p:cNvPr id="2" name="Google Shape;597;p15">
            <a:extLst>
              <a:ext uri="{FF2B5EF4-FFF2-40B4-BE49-F238E27FC236}">
                <a16:creationId xmlns:a16="http://schemas.microsoft.com/office/drawing/2014/main" id="{560292E5-2919-5267-B59F-C17828FB6512}"/>
              </a:ext>
            </a:extLst>
          </p:cNvPr>
          <p:cNvSpPr txBox="1"/>
          <p:nvPr/>
        </p:nvSpPr>
        <p:spPr>
          <a:xfrm>
            <a:off x="684412" y="1407640"/>
            <a:ext cx="7608357" cy="3479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Simpler Dataset or Small sample size of the dataset.</a:t>
            </a:r>
          </a:p>
          <a:p>
            <a:pPr marL="438150" indent="-285750">
              <a:lnSpc>
                <a:spcPct val="150000"/>
              </a:lnSpc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Traditional methods like KNN and SVM can perform surprisingly well. CNNs need more data to generalize properly.</a:t>
            </a:r>
          </a:p>
          <a:p>
            <a:pPr marL="4381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CNN might be overfitting.</a:t>
            </a:r>
          </a:p>
          <a:p>
            <a:pPr marL="4381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Results suggests some overfitting, though not extreme.</a:t>
            </a:r>
          </a:p>
          <a:p>
            <a:pPr marL="4381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KNN is non-parametric.</a:t>
            </a:r>
          </a:p>
          <a:p>
            <a:pPr marL="4381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If image classes are visually distinct and data is well-preprocessed (e.g., resized and normalized), KNN can do really well.</a:t>
            </a:r>
          </a:p>
          <a:p>
            <a:pPr marL="4381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KNN also benefits from data similarity, not learned features.</a:t>
            </a:r>
          </a:p>
        </p:txBody>
      </p:sp>
    </p:spTree>
    <p:extLst>
      <p:ext uri="{BB962C8B-B14F-4D97-AF65-F5344CB8AC3E}">
        <p14:creationId xmlns:p14="http://schemas.microsoft.com/office/powerpoint/2010/main" val="3811177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>
          <a:extLst>
            <a:ext uri="{FF2B5EF4-FFF2-40B4-BE49-F238E27FC236}">
              <a16:creationId xmlns:a16="http://schemas.microsoft.com/office/drawing/2014/main" id="{DEF88E4D-4306-2A56-A2E3-EDCBBDFB1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18">
            <a:extLst>
              <a:ext uri="{FF2B5EF4-FFF2-40B4-BE49-F238E27FC236}">
                <a16:creationId xmlns:a16="http://schemas.microsoft.com/office/drawing/2014/main" id="{429550E8-351E-B987-C3F1-5B174B970738}"/>
              </a:ext>
            </a:extLst>
          </p:cNvPr>
          <p:cNvGrpSpPr/>
          <p:nvPr/>
        </p:nvGrpSpPr>
        <p:grpSpPr>
          <a:xfrm>
            <a:off x="6008635" y="-332944"/>
            <a:ext cx="3201162" cy="4999523"/>
            <a:chOff x="6128138" y="-1301175"/>
            <a:chExt cx="4268216" cy="6666030"/>
          </a:xfrm>
        </p:grpSpPr>
        <p:sp>
          <p:nvSpPr>
            <p:cNvPr id="615" name="Google Shape;615;p18">
              <a:extLst>
                <a:ext uri="{FF2B5EF4-FFF2-40B4-BE49-F238E27FC236}">
                  <a16:creationId xmlns:a16="http://schemas.microsoft.com/office/drawing/2014/main" id="{85244ECF-D5FD-304F-C0CA-53A86DAA4E27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8">
              <a:extLst>
                <a:ext uri="{FF2B5EF4-FFF2-40B4-BE49-F238E27FC236}">
                  <a16:creationId xmlns:a16="http://schemas.microsoft.com/office/drawing/2014/main" id="{349B6D6A-4943-F651-7C93-91D19AA71CF6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8">
              <a:extLst>
                <a:ext uri="{FF2B5EF4-FFF2-40B4-BE49-F238E27FC236}">
                  <a16:creationId xmlns:a16="http://schemas.microsoft.com/office/drawing/2014/main" id="{4A8962D5-3550-8D3E-C5CC-1FD5F071FB20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8">
              <a:extLst>
                <a:ext uri="{FF2B5EF4-FFF2-40B4-BE49-F238E27FC236}">
                  <a16:creationId xmlns:a16="http://schemas.microsoft.com/office/drawing/2014/main" id="{D056C2FD-5F8A-72A8-92C5-3C68D78DC08B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8">
              <a:extLst>
                <a:ext uri="{FF2B5EF4-FFF2-40B4-BE49-F238E27FC236}">
                  <a16:creationId xmlns:a16="http://schemas.microsoft.com/office/drawing/2014/main" id="{5248594F-0CB9-CBC7-2B6F-A0793F7D4A41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0" name="Google Shape;620;p18">
              <a:extLst>
                <a:ext uri="{FF2B5EF4-FFF2-40B4-BE49-F238E27FC236}">
                  <a16:creationId xmlns:a16="http://schemas.microsoft.com/office/drawing/2014/main" id="{8289E044-4D2F-504F-F9A2-F643F705426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1" name="Google Shape;621;p18">
              <a:extLst>
                <a:ext uri="{FF2B5EF4-FFF2-40B4-BE49-F238E27FC236}">
                  <a16:creationId xmlns:a16="http://schemas.microsoft.com/office/drawing/2014/main" id="{4DC0079B-8B0D-0E6F-4688-1C00D623FBA1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622" name="Google Shape;622;p18">
                <a:extLst>
                  <a:ext uri="{FF2B5EF4-FFF2-40B4-BE49-F238E27FC236}">
                    <a16:creationId xmlns:a16="http://schemas.microsoft.com/office/drawing/2014/main" id="{BB23DC66-156D-C67A-491C-4520197506E5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8">
                <a:extLst>
                  <a:ext uri="{FF2B5EF4-FFF2-40B4-BE49-F238E27FC236}">
                    <a16:creationId xmlns:a16="http://schemas.microsoft.com/office/drawing/2014/main" id="{DC462440-8325-4D7B-3120-92DD817AEC1C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8">
                <a:extLst>
                  <a:ext uri="{FF2B5EF4-FFF2-40B4-BE49-F238E27FC236}">
                    <a16:creationId xmlns:a16="http://schemas.microsoft.com/office/drawing/2014/main" id="{A482FEAB-9169-556F-4190-AC3F49CC6344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8">
                <a:extLst>
                  <a:ext uri="{FF2B5EF4-FFF2-40B4-BE49-F238E27FC236}">
                    <a16:creationId xmlns:a16="http://schemas.microsoft.com/office/drawing/2014/main" id="{0D6677AD-D03B-666A-3E27-19DAB3E1F842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8">
                <a:extLst>
                  <a:ext uri="{FF2B5EF4-FFF2-40B4-BE49-F238E27FC236}">
                    <a16:creationId xmlns:a16="http://schemas.microsoft.com/office/drawing/2014/main" id="{A129AC40-6D69-736B-6FE7-68D6C4576C4A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8">
                <a:extLst>
                  <a:ext uri="{FF2B5EF4-FFF2-40B4-BE49-F238E27FC236}">
                    <a16:creationId xmlns:a16="http://schemas.microsoft.com/office/drawing/2014/main" id="{AA3F6BEC-04A3-490C-C4B1-5B4706260B52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8">
                <a:extLst>
                  <a:ext uri="{FF2B5EF4-FFF2-40B4-BE49-F238E27FC236}">
                    <a16:creationId xmlns:a16="http://schemas.microsoft.com/office/drawing/2014/main" id="{55118B96-2ED3-BF19-BB2C-7B80140D269B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9" name="Google Shape;629;p18">
              <a:extLst>
                <a:ext uri="{FF2B5EF4-FFF2-40B4-BE49-F238E27FC236}">
                  <a16:creationId xmlns:a16="http://schemas.microsoft.com/office/drawing/2014/main" id="{1EF4E722-F2E4-1641-869E-92473B7DF60C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630" name="Google Shape;630;p18">
                <a:extLst>
                  <a:ext uri="{FF2B5EF4-FFF2-40B4-BE49-F238E27FC236}">
                    <a16:creationId xmlns:a16="http://schemas.microsoft.com/office/drawing/2014/main" id="{98E975AD-3C7E-3A43-FEEF-26A69A0B80DA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8">
                <a:extLst>
                  <a:ext uri="{FF2B5EF4-FFF2-40B4-BE49-F238E27FC236}">
                    <a16:creationId xmlns:a16="http://schemas.microsoft.com/office/drawing/2014/main" id="{B1594C4A-EC1B-74C2-0019-FEAA0B00D789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8">
                <a:extLst>
                  <a:ext uri="{FF2B5EF4-FFF2-40B4-BE49-F238E27FC236}">
                    <a16:creationId xmlns:a16="http://schemas.microsoft.com/office/drawing/2014/main" id="{6E80B65F-484D-E15A-B020-15F1FF58EB59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8">
                <a:extLst>
                  <a:ext uri="{FF2B5EF4-FFF2-40B4-BE49-F238E27FC236}">
                    <a16:creationId xmlns:a16="http://schemas.microsoft.com/office/drawing/2014/main" id="{B9D30A4E-BF2B-FCA6-7B8C-17BBFA6349AB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8">
                <a:extLst>
                  <a:ext uri="{FF2B5EF4-FFF2-40B4-BE49-F238E27FC236}">
                    <a16:creationId xmlns:a16="http://schemas.microsoft.com/office/drawing/2014/main" id="{59822CD5-94D4-4ED9-5124-7008F0C44834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8">
                <a:extLst>
                  <a:ext uri="{FF2B5EF4-FFF2-40B4-BE49-F238E27FC236}">
                    <a16:creationId xmlns:a16="http://schemas.microsoft.com/office/drawing/2014/main" id="{C815CE42-8C53-EFC1-7146-266E03EF096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8">
                <a:extLst>
                  <a:ext uri="{FF2B5EF4-FFF2-40B4-BE49-F238E27FC236}">
                    <a16:creationId xmlns:a16="http://schemas.microsoft.com/office/drawing/2014/main" id="{089677CB-5285-21AB-A355-C2C65803F4C4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7" name="Google Shape;637;p18">
              <a:extLst>
                <a:ext uri="{FF2B5EF4-FFF2-40B4-BE49-F238E27FC236}">
                  <a16:creationId xmlns:a16="http://schemas.microsoft.com/office/drawing/2014/main" id="{15032E59-C21E-0671-65BA-F4D6E0818E14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638" name="Google Shape;638;p18">
                <a:extLst>
                  <a:ext uri="{FF2B5EF4-FFF2-40B4-BE49-F238E27FC236}">
                    <a16:creationId xmlns:a16="http://schemas.microsoft.com/office/drawing/2014/main" id="{229C890E-EA77-84B5-C0AF-E00143C7B96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8">
                <a:extLst>
                  <a:ext uri="{FF2B5EF4-FFF2-40B4-BE49-F238E27FC236}">
                    <a16:creationId xmlns:a16="http://schemas.microsoft.com/office/drawing/2014/main" id="{4B07BF45-0426-4692-9DBD-8564AC64C9DA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640;p18">
              <a:extLst>
                <a:ext uri="{FF2B5EF4-FFF2-40B4-BE49-F238E27FC236}">
                  <a16:creationId xmlns:a16="http://schemas.microsoft.com/office/drawing/2014/main" id="{502CE5C5-2118-56FD-452E-110974C61E54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641" name="Google Shape;641;p18">
                <a:extLst>
                  <a:ext uri="{FF2B5EF4-FFF2-40B4-BE49-F238E27FC236}">
                    <a16:creationId xmlns:a16="http://schemas.microsoft.com/office/drawing/2014/main" id="{BEA21744-A6F4-3C85-A1B8-B3496C5B52C2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8">
                <a:extLst>
                  <a:ext uri="{FF2B5EF4-FFF2-40B4-BE49-F238E27FC236}">
                    <a16:creationId xmlns:a16="http://schemas.microsoft.com/office/drawing/2014/main" id="{8C6A7D31-E3E3-39D5-09F9-2FBC452D471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3" name="Google Shape;643;p18">
              <a:extLst>
                <a:ext uri="{FF2B5EF4-FFF2-40B4-BE49-F238E27FC236}">
                  <a16:creationId xmlns:a16="http://schemas.microsoft.com/office/drawing/2014/main" id="{1721755E-3194-7A44-F4E9-076CB24FEF0B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18">
            <a:extLst>
              <a:ext uri="{FF2B5EF4-FFF2-40B4-BE49-F238E27FC236}">
                <a16:creationId xmlns:a16="http://schemas.microsoft.com/office/drawing/2014/main" id="{359E8C46-5D1B-8D69-3925-48995F213CF6}"/>
              </a:ext>
            </a:extLst>
          </p:cNvPr>
          <p:cNvSpPr txBox="1"/>
          <p:nvPr/>
        </p:nvSpPr>
        <p:spPr>
          <a:xfrm>
            <a:off x="2424330" y="359679"/>
            <a:ext cx="41450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Analysis</a:t>
            </a:r>
            <a:endParaRPr lang="en-US" dirty="0"/>
          </a:p>
        </p:txBody>
      </p:sp>
      <p:sp>
        <p:nvSpPr>
          <p:cNvPr id="2" name="Google Shape;597;p15">
            <a:extLst>
              <a:ext uri="{FF2B5EF4-FFF2-40B4-BE49-F238E27FC236}">
                <a16:creationId xmlns:a16="http://schemas.microsoft.com/office/drawing/2014/main" id="{0B2A402C-302A-CDB1-6F76-7DA06EFD542C}"/>
              </a:ext>
            </a:extLst>
          </p:cNvPr>
          <p:cNvSpPr txBox="1"/>
          <p:nvPr/>
        </p:nvSpPr>
        <p:spPr>
          <a:xfrm>
            <a:off x="684412" y="1407640"/>
            <a:ext cx="7608357" cy="3479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SVM shows underfitting but decent generalization.</a:t>
            </a:r>
          </a:p>
          <a:p>
            <a:pPr marL="4381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Low training accuracy (61.67%) but higher test accuracy (69.33%).</a:t>
            </a:r>
          </a:p>
          <a:p>
            <a:pPr marL="4381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May suggest underfitting (model too simple), but also robustness to overfitting.</a:t>
            </a:r>
          </a:p>
          <a:p>
            <a:pPr marL="4381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SVMs work well with linearly separable features, especially with dimensionality reduction or handcrafted features.</a:t>
            </a:r>
          </a:p>
          <a:p>
            <a:pPr marL="4381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IBM Plex Mono"/>
              </a:rPr>
              <a:t>RNN IS NOT SUITABLE FOR IMAGE CLASSIFICATION.</a:t>
            </a:r>
          </a:p>
          <a:p>
            <a:pPr marL="4381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RNNs are designed for sequential data (e.g., text, time series).</a:t>
            </a:r>
          </a:p>
          <a:p>
            <a:pPr marL="4381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They don’t learn spatial hierarchies well.</a:t>
            </a:r>
          </a:p>
          <a:p>
            <a:pPr marL="4381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Reshaping images into sequences can break spatial structure → poor performance.</a:t>
            </a:r>
          </a:p>
          <a:p>
            <a:pPr marL="4381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Hence, 71% train / 66% test shows it’s not learning much.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1354581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18"/>
          <p:cNvGrpSpPr/>
          <p:nvPr/>
        </p:nvGrpSpPr>
        <p:grpSpPr>
          <a:xfrm>
            <a:off x="6008635" y="-332944"/>
            <a:ext cx="3201162" cy="4999523"/>
            <a:chOff x="6128138" y="-1301175"/>
            <a:chExt cx="4268216" cy="6666030"/>
          </a:xfrm>
        </p:grpSpPr>
        <p:sp>
          <p:nvSpPr>
            <p:cNvPr id="615" name="Google Shape;615;p1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0" name="Google Shape;620;p1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1" name="Google Shape;621;p1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622" name="Google Shape;622;p1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9" name="Google Shape;629;p1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630" name="Google Shape;630;p1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7" name="Google Shape;637;p1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638" name="Google Shape;6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640;p1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641" name="Google Shape;6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3" name="Google Shape;643;p1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18"/>
          <p:cNvSpPr txBox="1"/>
          <p:nvPr/>
        </p:nvSpPr>
        <p:spPr>
          <a:xfrm>
            <a:off x="2424330" y="359679"/>
            <a:ext cx="41450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lang="en-US" dirty="0"/>
          </a:p>
        </p:txBody>
      </p:sp>
      <p:sp>
        <p:nvSpPr>
          <p:cNvPr id="2" name="Google Shape;597;p15">
            <a:extLst>
              <a:ext uri="{FF2B5EF4-FFF2-40B4-BE49-F238E27FC236}">
                <a16:creationId xmlns:a16="http://schemas.microsoft.com/office/drawing/2014/main" id="{B2E7A485-C914-0679-A18B-DC2395BB804C}"/>
              </a:ext>
            </a:extLst>
          </p:cNvPr>
          <p:cNvSpPr txBox="1"/>
          <p:nvPr/>
        </p:nvSpPr>
        <p:spPr>
          <a:xfrm>
            <a:off x="845514" y="1825947"/>
            <a:ext cx="7452972" cy="2424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is not large, so that the model might not give us optimize results.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 of resources to run the training.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training was too long time to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trained the model.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endParaRPr dirty="0">
              <a:solidFill>
                <a:schemeClr val="dk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296370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5"/>
          <p:cNvSpPr txBox="1">
            <a:spLocks noGrp="1"/>
          </p:cNvSpPr>
          <p:nvPr>
            <p:ph type="title"/>
          </p:nvPr>
        </p:nvSpPr>
        <p:spPr>
          <a:xfrm>
            <a:off x="1683000" y="976707"/>
            <a:ext cx="5778000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Project Idea</a:t>
            </a:r>
            <a:endParaRPr dirty="0"/>
          </a:p>
        </p:txBody>
      </p:sp>
      <p:sp>
        <p:nvSpPr>
          <p:cNvPr id="597" name="Google Shape;597;p15"/>
          <p:cNvSpPr txBox="1"/>
          <p:nvPr/>
        </p:nvSpPr>
        <p:spPr>
          <a:xfrm>
            <a:off x="1100475" y="1874725"/>
            <a:ext cx="6470100" cy="29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Plant Disease Detection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Image classification tasks using CNN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38CFE-5207-8DD6-17AA-0B858FA5C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216" y="2825670"/>
            <a:ext cx="6038618" cy="157758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7"/>
          <p:cNvSpPr txBox="1">
            <a:spLocks noGrp="1"/>
          </p:cNvSpPr>
          <p:nvPr>
            <p:ph type="title"/>
          </p:nvPr>
        </p:nvSpPr>
        <p:spPr>
          <a:xfrm>
            <a:off x="1683000" y="641019"/>
            <a:ext cx="577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609" name="Google Shape;609;p17"/>
          <p:cNvSpPr txBox="1"/>
          <p:nvPr/>
        </p:nvSpPr>
        <p:spPr>
          <a:xfrm>
            <a:off x="955963" y="1267690"/>
            <a:ext cx="7450281" cy="341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[1] </a:t>
            </a:r>
            <a:r>
              <a:rPr lang="en-US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https://www.kaggle.com/datasets/rashikrahmanpritom/plant-disease-recognition-dataset/discussion/360986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[2]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982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4"/>
          <p:cNvSpPr txBox="1">
            <a:spLocks noGrp="1"/>
          </p:cNvSpPr>
          <p:nvPr>
            <p:ph type="title"/>
          </p:nvPr>
        </p:nvSpPr>
        <p:spPr>
          <a:xfrm>
            <a:off x="1182330" y="1015793"/>
            <a:ext cx="3336075" cy="79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Thanks!</a:t>
            </a:r>
            <a:endParaRPr dirty="0"/>
          </a:p>
        </p:txBody>
      </p:sp>
      <p:grpSp>
        <p:nvGrpSpPr>
          <p:cNvPr id="901" name="Google Shape;901;p24"/>
          <p:cNvGrpSpPr/>
          <p:nvPr/>
        </p:nvGrpSpPr>
        <p:grpSpPr>
          <a:xfrm rot="10800000" flipH="1">
            <a:off x="6223495" y="-261154"/>
            <a:ext cx="3113865" cy="4145924"/>
            <a:chOff x="6309526" y="836950"/>
            <a:chExt cx="3920510" cy="5219924"/>
          </a:xfrm>
        </p:grpSpPr>
        <p:pic>
          <p:nvPicPr>
            <p:cNvPr id="902" name="Google Shape;902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3" name="Google Shape;903;p2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39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6" name="Google Shape;906;p2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907" name="Google Shape;90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4" name="Google Shape;914;p2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915" name="Google Shape;915;p2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2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7" name="Google Shape;917;p2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918" name="Google Shape;918;p2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2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0" name="Google Shape;920;p2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921" name="Google Shape;921;p2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2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3" name="Google Shape;923;p2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rgbClr val="EB9109">
                    <a:alpha val="46666"/>
                  </a:srgbClr>
                </a:gs>
                <a:gs pos="78000">
                  <a:srgbClr val="F5F8FF">
                    <a:alpha val="46666"/>
                  </a:srgbClr>
                </a:gs>
                <a:gs pos="100000">
                  <a:srgbClr val="F5F8FF">
                    <a:alpha val="4666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4" name="Google Shape;924;p2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925" name="Google Shape;925;p2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2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2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8" name="Google Shape;928;p2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929" name="Google Shape;929;p2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2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2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49803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2" name="Google Shape;932;p2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3" name="Google Shape;933;p24"/>
          <p:cNvSpPr/>
          <p:nvPr/>
        </p:nvSpPr>
        <p:spPr>
          <a:xfrm>
            <a:off x="832757" y="3077936"/>
            <a:ext cx="5593719" cy="794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ADBAD-32FA-3F3F-B78B-62FFAA2C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595" y="2115420"/>
            <a:ext cx="1580810" cy="23552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6"/>
          <p:cNvSpPr txBox="1">
            <a:spLocks noGrp="1"/>
          </p:cNvSpPr>
          <p:nvPr>
            <p:ph type="title"/>
          </p:nvPr>
        </p:nvSpPr>
        <p:spPr>
          <a:xfrm>
            <a:off x="1683000" y="976707"/>
            <a:ext cx="5778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Outcome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Google Shape;603;p16"/>
          <p:cNvSpPr txBox="1"/>
          <p:nvPr/>
        </p:nvSpPr>
        <p:spPr>
          <a:xfrm>
            <a:off x="1100475" y="1874725"/>
            <a:ext cx="6470100" cy="29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detect a plant, have diseases or not. 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that human can take necessary steps to prevent the spreading of the disease.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contribute and save the people and can make the plants related goods prices lower.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endParaRPr dirty="0">
              <a:solidFill>
                <a:schemeClr val="dk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064D0-7996-976B-E254-D22C63E36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475" y="3359125"/>
            <a:ext cx="1867317" cy="1400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935885-281C-4B4F-F8B8-33E1BAD86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785" y="3786273"/>
            <a:ext cx="2223845" cy="1150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F3A565-4C9F-52F5-BE1A-DD2977986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632" y="3120173"/>
            <a:ext cx="2273156" cy="15154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18"/>
          <p:cNvGrpSpPr/>
          <p:nvPr/>
        </p:nvGrpSpPr>
        <p:grpSpPr>
          <a:xfrm>
            <a:off x="6008635" y="-332944"/>
            <a:ext cx="3201162" cy="4999523"/>
            <a:chOff x="6128138" y="-1301175"/>
            <a:chExt cx="4268216" cy="6666030"/>
          </a:xfrm>
        </p:grpSpPr>
        <p:sp>
          <p:nvSpPr>
            <p:cNvPr id="615" name="Google Shape;615;p1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0" name="Google Shape;620;p1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1" name="Google Shape;621;p1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622" name="Google Shape;622;p1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9" name="Google Shape;629;p1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630" name="Google Shape;630;p1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7" name="Google Shape;637;p1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638" name="Google Shape;6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640;p1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641" name="Google Shape;6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3" name="Google Shape;643;p1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18"/>
          <p:cNvSpPr txBox="1"/>
          <p:nvPr/>
        </p:nvSpPr>
        <p:spPr>
          <a:xfrm>
            <a:off x="2424330" y="359679"/>
            <a:ext cx="41450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 we need it?</a:t>
            </a:r>
            <a:endParaRPr lang="en-US" dirty="0"/>
          </a:p>
        </p:txBody>
      </p:sp>
      <p:sp>
        <p:nvSpPr>
          <p:cNvPr id="2" name="Google Shape;597;p15">
            <a:extLst>
              <a:ext uri="{FF2B5EF4-FFF2-40B4-BE49-F238E27FC236}">
                <a16:creationId xmlns:a16="http://schemas.microsoft.com/office/drawing/2014/main" id="{B2E7A485-C914-0679-A18B-DC2395BB804C}"/>
              </a:ext>
            </a:extLst>
          </p:cNvPr>
          <p:cNvSpPr txBox="1"/>
          <p:nvPr/>
        </p:nvSpPr>
        <p:spPr>
          <a:xfrm>
            <a:off x="892797" y="1424083"/>
            <a:ext cx="7353392" cy="3304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help Farming.</a:t>
            </a: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prevent deforestation.</a:t>
            </a: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it will help the environment to be less damage because of the plants if we can save more and more plant.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393966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5"/>
          <p:cNvSpPr txBox="1">
            <a:spLocks noGrp="1"/>
          </p:cNvSpPr>
          <p:nvPr>
            <p:ph type="title"/>
          </p:nvPr>
        </p:nvSpPr>
        <p:spPr>
          <a:xfrm>
            <a:off x="1683000" y="976707"/>
            <a:ext cx="5778000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597" name="Google Shape;597;p15"/>
          <p:cNvSpPr txBox="1"/>
          <p:nvPr/>
        </p:nvSpPr>
        <p:spPr>
          <a:xfrm>
            <a:off x="1107248" y="1746038"/>
            <a:ext cx="6470100" cy="29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Collected from Kaggle (Plant disease recognition dataset)</a:t>
            </a: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contains three labels, "Healthy", "Powdery", "Rust" referring to plant conditions.</a:t>
            </a: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1532 images divided into train (85%) , test (10%), and validation (5%) sets.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D82AF9-9581-32BC-7D3C-2E7141DD8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30" y="3405091"/>
            <a:ext cx="4915251" cy="128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5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>
          <a:extLst>
            <a:ext uri="{FF2B5EF4-FFF2-40B4-BE49-F238E27FC236}">
              <a16:creationId xmlns:a16="http://schemas.microsoft.com/office/drawing/2014/main" id="{9C9C562B-2552-BECD-64EC-36B1344CD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5">
            <a:extLst>
              <a:ext uri="{FF2B5EF4-FFF2-40B4-BE49-F238E27FC236}">
                <a16:creationId xmlns:a16="http://schemas.microsoft.com/office/drawing/2014/main" id="{4F98D402-8322-16CD-2901-F42FA3FA8B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3000" y="976707"/>
            <a:ext cx="5778000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Process to Follow</a:t>
            </a:r>
            <a:endParaRPr dirty="0"/>
          </a:p>
        </p:txBody>
      </p:sp>
      <p:sp>
        <p:nvSpPr>
          <p:cNvPr id="597" name="Google Shape;597;p15">
            <a:extLst>
              <a:ext uri="{FF2B5EF4-FFF2-40B4-BE49-F238E27FC236}">
                <a16:creationId xmlns:a16="http://schemas.microsoft.com/office/drawing/2014/main" id="{1E5F4C31-973A-3A3F-3BAF-A6DFE297C02B}"/>
              </a:ext>
            </a:extLst>
          </p:cNvPr>
          <p:cNvSpPr txBox="1"/>
          <p:nvPr/>
        </p:nvSpPr>
        <p:spPr>
          <a:xfrm>
            <a:off x="1100475" y="1874725"/>
            <a:ext cx="6470100" cy="29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3" indent="-304800" algn="just">
              <a:lnSpc>
                <a:spcPct val="150000"/>
              </a:lnSpc>
              <a:buClr>
                <a:schemeClr val="dk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Resizing, Normalizing, Augmentation etc.</a:t>
            </a:r>
          </a:p>
          <a:p>
            <a:pPr marL="457200" lvl="3" indent="-304800" algn="just">
              <a:lnSpc>
                <a:spcPct val="150000"/>
              </a:lnSpc>
              <a:buClr>
                <a:schemeClr val="dk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Design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Designing such as Convolutional and Pooling Layers, Activation function, Output layers and etc.</a:t>
            </a:r>
          </a:p>
          <a:p>
            <a:pPr marL="457200" lvl="3" indent="-304800" algn="just">
              <a:lnSpc>
                <a:spcPct val="150000"/>
              </a:lnSpc>
              <a:buClr>
                <a:schemeClr val="dk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Training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Loss Function, Optimizer, Batch Size and Epochs and validation.</a:t>
            </a:r>
          </a:p>
          <a:p>
            <a:pPr marL="457200" lvl="3" indent="-304800" algn="just">
              <a:lnSpc>
                <a:spcPct val="150000"/>
              </a:lnSpc>
              <a:buClr>
                <a:schemeClr val="dk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Accuracy, Precision, Recall, F-1 Score and Confusion matrix.</a:t>
            </a:r>
          </a:p>
          <a:p>
            <a:pPr marL="457200" lvl="1" indent="-304800" algn="just">
              <a:lnSpc>
                <a:spcPct val="150000"/>
              </a:lnSpc>
              <a:buClr>
                <a:schemeClr val="dk1"/>
              </a:buClr>
              <a:buSzPts val="1200"/>
              <a:buFont typeface="IBM Plex Mono"/>
              <a:buChar char="●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97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>
          <a:extLst>
            <a:ext uri="{FF2B5EF4-FFF2-40B4-BE49-F238E27FC236}">
              <a16:creationId xmlns:a16="http://schemas.microsoft.com/office/drawing/2014/main" id="{011464C1-BF2E-6C04-4C0F-5CA5C0FE2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5">
            <a:extLst>
              <a:ext uri="{FF2B5EF4-FFF2-40B4-BE49-F238E27FC236}">
                <a16:creationId xmlns:a16="http://schemas.microsoft.com/office/drawing/2014/main" id="{5C9ED203-61C1-84CE-26B7-328A27432E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3000" y="384425"/>
            <a:ext cx="5778000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Process to Follow</a:t>
            </a:r>
            <a:endParaRPr dirty="0"/>
          </a:p>
        </p:txBody>
      </p:sp>
      <p:sp>
        <p:nvSpPr>
          <p:cNvPr id="597" name="Google Shape;597;p15">
            <a:extLst>
              <a:ext uri="{FF2B5EF4-FFF2-40B4-BE49-F238E27FC236}">
                <a16:creationId xmlns:a16="http://schemas.microsoft.com/office/drawing/2014/main" id="{D51ED9B9-C204-4AED-CC90-E6A8122E70BF}"/>
              </a:ext>
            </a:extLst>
          </p:cNvPr>
          <p:cNvSpPr txBox="1"/>
          <p:nvPr/>
        </p:nvSpPr>
        <p:spPr>
          <a:xfrm>
            <a:off x="1100475" y="1874725"/>
            <a:ext cx="6470100" cy="29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04800" algn="just">
              <a:lnSpc>
                <a:spcPct val="150000"/>
              </a:lnSpc>
              <a:buClr>
                <a:schemeClr val="dk1"/>
              </a:buClr>
              <a:buSzPts val="1200"/>
              <a:buFont typeface="IBM Plex Mono"/>
              <a:buChar char="●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09CDC1-D64E-8E6D-3951-2669D2C7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092994"/>
            <a:ext cx="7200900" cy="40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1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>
          <a:extLst>
            <a:ext uri="{FF2B5EF4-FFF2-40B4-BE49-F238E27FC236}">
              <a16:creationId xmlns:a16="http://schemas.microsoft.com/office/drawing/2014/main" id="{2A00E922-35E4-7936-F4CC-13A5C8F7B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5">
            <a:extLst>
              <a:ext uri="{FF2B5EF4-FFF2-40B4-BE49-F238E27FC236}">
                <a16:creationId xmlns:a16="http://schemas.microsoft.com/office/drawing/2014/main" id="{0F1A12B8-DA6A-5873-F2EF-85280D417F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3000" y="384425"/>
            <a:ext cx="5778000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Process to Follow</a:t>
            </a:r>
            <a:endParaRPr dirty="0"/>
          </a:p>
        </p:txBody>
      </p:sp>
      <p:sp>
        <p:nvSpPr>
          <p:cNvPr id="597" name="Google Shape;597;p15">
            <a:extLst>
              <a:ext uri="{FF2B5EF4-FFF2-40B4-BE49-F238E27FC236}">
                <a16:creationId xmlns:a16="http://schemas.microsoft.com/office/drawing/2014/main" id="{F191920C-7A1F-59A1-6B30-2B05E0D63A58}"/>
              </a:ext>
            </a:extLst>
          </p:cNvPr>
          <p:cNvSpPr txBox="1"/>
          <p:nvPr/>
        </p:nvSpPr>
        <p:spPr>
          <a:xfrm>
            <a:off x="1100475" y="1874725"/>
            <a:ext cx="6470100" cy="29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04800" algn="just">
              <a:lnSpc>
                <a:spcPct val="150000"/>
              </a:lnSpc>
              <a:buClr>
                <a:schemeClr val="dk1"/>
              </a:buClr>
              <a:buSzPts val="1200"/>
              <a:buFont typeface="IBM Plex Mono"/>
              <a:buChar char="●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B9CEC-F658-EDBA-0CE2-E2AEDD45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3" y="1381991"/>
            <a:ext cx="8491733" cy="36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>
          <a:extLst>
            <a:ext uri="{FF2B5EF4-FFF2-40B4-BE49-F238E27FC236}">
              <a16:creationId xmlns:a16="http://schemas.microsoft.com/office/drawing/2014/main" id="{91F135CC-88A9-2752-6AC7-A03C85D1A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18">
            <a:extLst>
              <a:ext uri="{FF2B5EF4-FFF2-40B4-BE49-F238E27FC236}">
                <a16:creationId xmlns:a16="http://schemas.microsoft.com/office/drawing/2014/main" id="{E462ABDB-922F-AFC7-85FA-5067C2C14FCB}"/>
              </a:ext>
            </a:extLst>
          </p:cNvPr>
          <p:cNvGrpSpPr/>
          <p:nvPr/>
        </p:nvGrpSpPr>
        <p:grpSpPr>
          <a:xfrm>
            <a:off x="6008635" y="-332944"/>
            <a:ext cx="3201162" cy="4999523"/>
            <a:chOff x="6128138" y="-1301175"/>
            <a:chExt cx="4268216" cy="6666030"/>
          </a:xfrm>
        </p:grpSpPr>
        <p:sp>
          <p:nvSpPr>
            <p:cNvPr id="615" name="Google Shape;615;p18">
              <a:extLst>
                <a:ext uri="{FF2B5EF4-FFF2-40B4-BE49-F238E27FC236}">
                  <a16:creationId xmlns:a16="http://schemas.microsoft.com/office/drawing/2014/main" id="{21F72768-B934-5DFF-BB25-88EA043097E5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8">
              <a:extLst>
                <a:ext uri="{FF2B5EF4-FFF2-40B4-BE49-F238E27FC236}">
                  <a16:creationId xmlns:a16="http://schemas.microsoft.com/office/drawing/2014/main" id="{7EA4DFE2-A6C9-F31E-CD1B-58B887D5E4C8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8">
              <a:extLst>
                <a:ext uri="{FF2B5EF4-FFF2-40B4-BE49-F238E27FC236}">
                  <a16:creationId xmlns:a16="http://schemas.microsoft.com/office/drawing/2014/main" id="{FB84E866-2889-AFB1-ABB4-32D7D3748871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8">
              <a:extLst>
                <a:ext uri="{FF2B5EF4-FFF2-40B4-BE49-F238E27FC236}">
                  <a16:creationId xmlns:a16="http://schemas.microsoft.com/office/drawing/2014/main" id="{1901F5F9-0542-A2AC-3526-76D0CE68473A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27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8">
              <a:extLst>
                <a:ext uri="{FF2B5EF4-FFF2-40B4-BE49-F238E27FC236}">
                  <a16:creationId xmlns:a16="http://schemas.microsoft.com/office/drawing/2014/main" id="{9A8A6C9C-CAFA-2ECF-A969-C965CEB16CB3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0" name="Google Shape;620;p18">
              <a:extLst>
                <a:ext uri="{FF2B5EF4-FFF2-40B4-BE49-F238E27FC236}">
                  <a16:creationId xmlns:a16="http://schemas.microsoft.com/office/drawing/2014/main" id="{36FB12EE-1FCF-A68D-3ADE-CF05538DD96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21" name="Google Shape;621;p18">
              <a:extLst>
                <a:ext uri="{FF2B5EF4-FFF2-40B4-BE49-F238E27FC236}">
                  <a16:creationId xmlns:a16="http://schemas.microsoft.com/office/drawing/2014/main" id="{2C6EB303-7A86-8AC3-D188-AF5AD719F497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622" name="Google Shape;622;p18">
                <a:extLst>
                  <a:ext uri="{FF2B5EF4-FFF2-40B4-BE49-F238E27FC236}">
                    <a16:creationId xmlns:a16="http://schemas.microsoft.com/office/drawing/2014/main" id="{33C90BC5-0C56-8CCB-DF6F-393906A4BE7A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8">
                <a:extLst>
                  <a:ext uri="{FF2B5EF4-FFF2-40B4-BE49-F238E27FC236}">
                    <a16:creationId xmlns:a16="http://schemas.microsoft.com/office/drawing/2014/main" id="{1FB4DD40-F729-67B9-9BBD-73DD93F78057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8">
                <a:extLst>
                  <a:ext uri="{FF2B5EF4-FFF2-40B4-BE49-F238E27FC236}">
                    <a16:creationId xmlns:a16="http://schemas.microsoft.com/office/drawing/2014/main" id="{814E7B64-9840-AB89-3B64-B433576C7D5E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8">
                <a:extLst>
                  <a:ext uri="{FF2B5EF4-FFF2-40B4-BE49-F238E27FC236}">
                    <a16:creationId xmlns:a16="http://schemas.microsoft.com/office/drawing/2014/main" id="{2D1D223B-A5F7-FD87-97D0-45308A8270B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8">
                <a:extLst>
                  <a:ext uri="{FF2B5EF4-FFF2-40B4-BE49-F238E27FC236}">
                    <a16:creationId xmlns:a16="http://schemas.microsoft.com/office/drawing/2014/main" id="{5FA4DA69-1F4F-4187-DC10-9BFAEAF8FAE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8">
                <a:extLst>
                  <a:ext uri="{FF2B5EF4-FFF2-40B4-BE49-F238E27FC236}">
                    <a16:creationId xmlns:a16="http://schemas.microsoft.com/office/drawing/2014/main" id="{73ACA174-8F98-731F-7779-1DCB89A856C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8">
                <a:extLst>
                  <a:ext uri="{FF2B5EF4-FFF2-40B4-BE49-F238E27FC236}">
                    <a16:creationId xmlns:a16="http://schemas.microsoft.com/office/drawing/2014/main" id="{4BB73DF4-D092-B6E6-69A7-09D6E8650C92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9" name="Google Shape;629;p18">
              <a:extLst>
                <a:ext uri="{FF2B5EF4-FFF2-40B4-BE49-F238E27FC236}">
                  <a16:creationId xmlns:a16="http://schemas.microsoft.com/office/drawing/2014/main" id="{3B2A5C74-F56A-45A2-8DCE-437242FDBC96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630" name="Google Shape;630;p18">
                <a:extLst>
                  <a:ext uri="{FF2B5EF4-FFF2-40B4-BE49-F238E27FC236}">
                    <a16:creationId xmlns:a16="http://schemas.microsoft.com/office/drawing/2014/main" id="{720C5DBC-9A30-8951-7F1C-D6EF6AEC129D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8">
                <a:extLst>
                  <a:ext uri="{FF2B5EF4-FFF2-40B4-BE49-F238E27FC236}">
                    <a16:creationId xmlns:a16="http://schemas.microsoft.com/office/drawing/2014/main" id="{F61D9A59-C378-EE87-B884-96D3C6415694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8">
                <a:extLst>
                  <a:ext uri="{FF2B5EF4-FFF2-40B4-BE49-F238E27FC236}">
                    <a16:creationId xmlns:a16="http://schemas.microsoft.com/office/drawing/2014/main" id="{261817E5-C9FA-D979-254E-159344353DC8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8">
                <a:extLst>
                  <a:ext uri="{FF2B5EF4-FFF2-40B4-BE49-F238E27FC236}">
                    <a16:creationId xmlns:a16="http://schemas.microsoft.com/office/drawing/2014/main" id="{33E1C468-86D2-DD62-ABBC-2FFED85EF342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8">
                <a:extLst>
                  <a:ext uri="{FF2B5EF4-FFF2-40B4-BE49-F238E27FC236}">
                    <a16:creationId xmlns:a16="http://schemas.microsoft.com/office/drawing/2014/main" id="{F323C02D-D3FB-4A2C-F0BA-EC132BF7EF1F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8">
                <a:extLst>
                  <a:ext uri="{FF2B5EF4-FFF2-40B4-BE49-F238E27FC236}">
                    <a16:creationId xmlns:a16="http://schemas.microsoft.com/office/drawing/2014/main" id="{50729204-C24C-9730-D1F3-139CFB5891A7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8">
                <a:extLst>
                  <a:ext uri="{FF2B5EF4-FFF2-40B4-BE49-F238E27FC236}">
                    <a16:creationId xmlns:a16="http://schemas.microsoft.com/office/drawing/2014/main" id="{55677BDA-55CF-8BE4-9832-D71A0A8E50BB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EB9109">
                      <a:alpha val="46666"/>
                    </a:srgbClr>
                  </a:gs>
                  <a:gs pos="78000">
                    <a:srgbClr val="F5F8FF">
                      <a:alpha val="46666"/>
                    </a:srgbClr>
                  </a:gs>
                  <a:gs pos="100000">
                    <a:srgbClr val="F5F8FF">
                      <a:alpha val="46666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7" name="Google Shape;637;p18">
              <a:extLst>
                <a:ext uri="{FF2B5EF4-FFF2-40B4-BE49-F238E27FC236}">
                  <a16:creationId xmlns:a16="http://schemas.microsoft.com/office/drawing/2014/main" id="{B1A043C9-7422-C2B2-CD8F-E3A6EAA15DD8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638" name="Google Shape;638;p18">
                <a:extLst>
                  <a:ext uri="{FF2B5EF4-FFF2-40B4-BE49-F238E27FC236}">
                    <a16:creationId xmlns:a16="http://schemas.microsoft.com/office/drawing/2014/main" id="{BF806872-05FF-1485-942E-5FA918A11DCE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8">
                <a:extLst>
                  <a:ext uri="{FF2B5EF4-FFF2-40B4-BE49-F238E27FC236}">
                    <a16:creationId xmlns:a16="http://schemas.microsoft.com/office/drawing/2014/main" id="{FE0DDAAC-C22D-E73D-A1E5-183F38B5D782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640;p18">
              <a:extLst>
                <a:ext uri="{FF2B5EF4-FFF2-40B4-BE49-F238E27FC236}">
                  <a16:creationId xmlns:a16="http://schemas.microsoft.com/office/drawing/2014/main" id="{C0C9208E-78C5-DE18-181A-389ECBFCA032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641" name="Google Shape;641;p18">
                <a:extLst>
                  <a:ext uri="{FF2B5EF4-FFF2-40B4-BE49-F238E27FC236}">
                    <a16:creationId xmlns:a16="http://schemas.microsoft.com/office/drawing/2014/main" id="{54DD84E4-F196-BD8F-D14D-FA3909DD431E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8">
                <a:extLst>
                  <a:ext uri="{FF2B5EF4-FFF2-40B4-BE49-F238E27FC236}">
                    <a16:creationId xmlns:a16="http://schemas.microsoft.com/office/drawing/2014/main" id="{3EA0D709-4C48-6A9E-44BD-69250889394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27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68550" tIns="68550" rIns="68550" bIns="6855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3" name="Google Shape;643;p18">
              <a:extLst>
                <a:ext uri="{FF2B5EF4-FFF2-40B4-BE49-F238E27FC236}">
                  <a16:creationId xmlns:a16="http://schemas.microsoft.com/office/drawing/2014/main" id="{2A0357BE-90E5-3E0C-434F-FFAD387CC44A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50" tIns="68550" rIns="68550" bIns="685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18">
            <a:extLst>
              <a:ext uri="{FF2B5EF4-FFF2-40B4-BE49-F238E27FC236}">
                <a16:creationId xmlns:a16="http://schemas.microsoft.com/office/drawing/2014/main" id="{70AA9AFB-EF2A-BA5F-58A3-C90F9D4B4A55}"/>
              </a:ext>
            </a:extLst>
          </p:cNvPr>
          <p:cNvSpPr txBox="1"/>
          <p:nvPr/>
        </p:nvSpPr>
        <p:spPr>
          <a:xfrm>
            <a:off x="2424330" y="359679"/>
            <a:ext cx="41450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endParaRPr lang="en-US" dirty="0"/>
          </a:p>
        </p:txBody>
      </p:sp>
      <p:sp>
        <p:nvSpPr>
          <p:cNvPr id="2" name="Google Shape;597;p15">
            <a:extLst>
              <a:ext uri="{FF2B5EF4-FFF2-40B4-BE49-F238E27FC236}">
                <a16:creationId xmlns:a16="http://schemas.microsoft.com/office/drawing/2014/main" id="{437606FD-232F-37FD-4E19-87962BF6CD1B}"/>
              </a:ext>
            </a:extLst>
          </p:cNvPr>
          <p:cNvSpPr txBox="1"/>
          <p:nvPr/>
        </p:nvSpPr>
        <p:spPr>
          <a:xfrm>
            <a:off x="892797" y="1073587"/>
            <a:ext cx="7353392" cy="365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CNN</a:t>
            </a: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SVM, </a:t>
            </a: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KNN,</a:t>
            </a: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RNN.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7F996-24EF-F655-5AEB-8390080CF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933" y="3405521"/>
            <a:ext cx="2615546" cy="160841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FF2AEE7-65B4-8CA0-3D16-D03C1AEC6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368" y="3004386"/>
            <a:ext cx="4161368" cy="19994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CDDC50-0233-CFF1-A43A-4552288C2F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063" y="3207266"/>
            <a:ext cx="3501736" cy="1969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1A1F2F-77DA-F6E2-53C6-68390164D3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0736" y="964541"/>
            <a:ext cx="4526797" cy="23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54003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5276</TotalTime>
  <Words>928</Words>
  <Application>Microsoft Office PowerPoint</Application>
  <PresentationFormat>On-screen Show (16:9)</PresentationFormat>
  <Paragraphs>112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IBM Plex Mono</vt:lpstr>
      <vt:lpstr>Bell MT</vt:lpstr>
      <vt:lpstr>Arial</vt:lpstr>
      <vt:lpstr>Roboto Condensed Light</vt:lpstr>
      <vt:lpstr>Poppins</vt:lpstr>
      <vt:lpstr>Wingdings</vt:lpstr>
      <vt:lpstr>Times New Roman</vt:lpstr>
      <vt:lpstr>Inter</vt:lpstr>
      <vt:lpstr>Calibri</vt:lpstr>
      <vt:lpstr>Introduction to Coding Workshop by Slidesgo</vt:lpstr>
      <vt:lpstr> Project Final Presentation Pattern Recognition </vt:lpstr>
      <vt:lpstr>Project Idea</vt:lpstr>
      <vt:lpstr>Outcome</vt:lpstr>
      <vt:lpstr>PowerPoint Presentation</vt:lpstr>
      <vt:lpstr>Dataset</vt:lpstr>
      <vt:lpstr>Process to Follow</vt:lpstr>
      <vt:lpstr>Process to Follow</vt:lpstr>
      <vt:lpstr>Process to Follow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Disha: A Bilingual Humanoid Virtual Assistant </dc:title>
  <cp:lastModifiedBy>Rifat Ullah</cp:lastModifiedBy>
  <cp:revision>160</cp:revision>
  <dcterms:modified xsi:type="dcterms:W3CDTF">2025-04-21T21:59:04Z</dcterms:modified>
</cp:coreProperties>
</file>