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  <p:sldMasterId id="2147483720" r:id="rId4"/>
    <p:sldMasterId id="2147483732" r:id="rId5"/>
    <p:sldMasterId id="2147483744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8F193-D72A-47EC-B90C-C64A65E13EC2}" type="doc">
      <dgm:prSet loTypeId="urn:microsoft.com/office/officeart/2005/8/layout/hierarchy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008E0-AF9D-44A4-8D89-AF61EFF4E459}">
      <dgm:prSet phldrT="[Text]"/>
      <dgm:spPr/>
      <dgm:t>
        <a:bodyPr/>
        <a:lstStyle/>
        <a:p>
          <a:r>
            <a:rPr lang="en-US" dirty="0" smtClean="0"/>
            <a:t>Create New Account</a:t>
          </a:r>
          <a:endParaRPr lang="en-US" dirty="0"/>
        </a:p>
      </dgm:t>
    </dgm:pt>
    <dgm:pt modelId="{9AE627EB-8BDA-403B-B539-7D824B1EDFA3}" type="parTrans" cxnId="{BD67694B-78E1-4C88-91B4-9992B428F548}">
      <dgm:prSet/>
      <dgm:spPr/>
      <dgm:t>
        <a:bodyPr/>
        <a:lstStyle/>
        <a:p>
          <a:endParaRPr lang="en-US"/>
        </a:p>
      </dgm:t>
    </dgm:pt>
    <dgm:pt modelId="{17865507-3BE8-478B-9DB8-FBF19B5B6A30}" type="sibTrans" cxnId="{BD67694B-78E1-4C88-91B4-9992B428F548}">
      <dgm:prSet/>
      <dgm:spPr/>
      <dgm:t>
        <a:bodyPr/>
        <a:lstStyle/>
        <a:p>
          <a:endParaRPr lang="en-US"/>
        </a:p>
      </dgm:t>
    </dgm:pt>
    <dgm:pt modelId="{9F2311BC-49F5-450F-812D-28A80FECFC5E}">
      <dgm:prSet phldrT="[Text]"/>
      <dgm:spPr/>
      <dgm:t>
        <a:bodyPr/>
        <a:lstStyle/>
        <a:p>
          <a:r>
            <a:rPr lang="en-US" dirty="0" smtClean="0"/>
            <a:t>Student Course</a:t>
          </a:r>
          <a:endParaRPr lang="en-US" dirty="0"/>
        </a:p>
      </dgm:t>
    </dgm:pt>
    <dgm:pt modelId="{27DEA043-1608-49AF-BE90-26FB77128551}" type="parTrans" cxnId="{15206529-F814-452E-8AD0-38F237F43234}">
      <dgm:prSet/>
      <dgm:spPr/>
      <dgm:t>
        <a:bodyPr/>
        <a:lstStyle/>
        <a:p>
          <a:endParaRPr lang="en-US"/>
        </a:p>
      </dgm:t>
    </dgm:pt>
    <dgm:pt modelId="{A3B489E7-1D67-4ACE-AFD6-244D1B31175E}" type="sibTrans" cxnId="{15206529-F814-452E-8AD0-38F237F43234}">
      <dgm:prSet/>
      <dgm:spPr/>
      <dgm:t>
        <a:bodyPr/>
        <a:lstStyle/>
        <a:p>
          <a:endParaRPr lang="en-US"/>
        </a:p>
      </dgm:t>
    </dgm:pt>
    <dgm:pt modelId="{6851C577-09A9-4DAD-BE65-F400C99EEF58}">
      <dgm:prSet phldrT="[Text]"/>
      <dgm:spPr/>
      <dgm:t>
        <a:bodyPr/>
        <a:lstStyle/>
        <a:p>
          <a:r>
            <a:rPr lang="en-US" dirty="0" smtClean="0"/>
            <a:t>Student Details</a:t>
          </a:r>
          <a:endParaRPr lang="en-US" dirty="0"/>
        </a:p>
      </dgm:t>
    </dgm:pt>
    <dgm:pt modelId="{CEEE75D3-95A1-4AC5-B19A-0213E690AA01}" type="parTrans" cxnId="{2AA644F0-546F-4B39-A583-2B72EB1AC440}">
      <dgm:prSet/>
      <dgm:spPr/>
      <dgm:t>
        <a:bodyPr/>
        <a:lstStyle/>
        <a:p>
          <a:endParaRPr lang="en-US"/>
        </a:p>
      </dgm:t>
    </dgm:pt>
    <dgm:pt modelId="{1B7EB880-CDFD-4E5D-B78E-422B0FD742DA}" type="sibTrans" cxnId="{2AA644F0-546F-4B39-A583-2B72EB1AC440}">
      <dgm:prSet/>
      <dgm:spPr/>
      <dgm:t>
        <a:bodyPr/>
        <a:lstStyle/>
        <a:p>
          <a:endParaRPr lang="en-US"/>
        </a:p>
      </dgm:t>
    </dgm:pt>
    <dgm:pt modelId="{5EDC9AA2-04CA-4EF5-ADFF-B4B7871A4571}">
      <dgm:prSet phldrT="[Text]"/>
      <dgm:spPr/>
      <dgm:t>
        <a:bodyPr/>
        <a:lstStyle/>
        <a:p>
          <a:r>
            <a:rPr lang="en-US" dirty="0" smtClean="0"/>
            <a:t>Edit Details</a:t>
          </a:r>
          <a:endParaRPr lang="en-US" dirty="0"/>
        </a:p>
      </dgm:t>
    </dgm:pt>
    <dgm:pt modelId="{49733216-C5E9-49E5-8F35-053DEBC22334}" type="parTrans" cxnId="{EE5C447F-8B87-4878-B4B7-C3071BC2FA70}">
      <dgm:prSet/>
      <dgm:spPr/>
      <dgm:t>
        <a:bodyPr/>
        <a:lstStyle/>
        <a:p>
          <a:endParaRPr lang="en-US"/>
        </a:p>
      </dgm:t>
    </dgm:pt>
    <dgm:pt modelId="{CA54EF7A-0D6B-4502-A476-E984490D792A}" type="sibTrans" cxnId="{EE5C447F-8B87-4878-B4B7-C3071BC2FA70}">
      <dgm:prSet/>
      <dgm:spPr/>
      <dgm:t>
        <a:bodyPr/>
        <a:lstStyle/>
        <a:p>
          <a:endParaRPr lang="en-US"/>
        </a:p>
      </dgm:t>
    </dgm:pt>
    <dgm:pt modelId="{00C95672-67C5-489E-9E74-BCF7D3070DBA}">
      <dgm:prSet phldrT="[Text]"/>
      <dgm:spPr/>
      <dgm:t>
        <a:bodyPr/>
        <a:lstStyle/>
        <a:p>
          <a:r>
            <a:rPr lang="en-US" dirty="0" smtClean="0"/>
            <a:t>Log In</a:t>
          </a:r>
          <a:endParaRPr lang="en-US" dirty="0"/>
        </a:p>
      </dgm:t>
    </dgm:pt>
    <dgm:pt modelId="{5330BC37-46CA-4329-AC0C-AAFAF84C84EC}" type="parTrans" cxnId="{05E6B8D6-233C-4C9C-B12D-E8C9BE3B927E}">
      <dgm:prSet/>
      <dgm:spPr/>
      <dgm:t>
        <a:bodyPr/>
        <a:lstStyle/>
        <a:p>
          <a:endParaRPr lang="en-US"/>
        </a:p>
      </dgm:t>
    </dgm:pt>
    <dgm:pt modelId="{E6EFDF69-E90D-4EC0-A959-A2D3BEC8E040}" type="sibTrans" cxnId="{05E6B8D6-233C-4C9C-B12D-E8C9BE3B927E}">
      <dgm:prSet/>
      <dgm:spPr/>
      <dgm:t>
        <a:bodyPr/>
        <a:lstStyle/>
        <a:p>
          <a:endParaRPr lang="en-US"/>
        </a:p>
      </dgm:t>
    </dgm:pt>
    <dgm:pt modelId="{2B1AEF13-8A6E-4BC6-A75D-37692679B51B}">
      <dgm:prSet phldrT="[Text]"/>
      <dgm:spPr/>
      <dgm:t>
        <a:bodyPr/>
        <a:lstStyle/>
        <a:p>
          <a:r>
            <a:rPr lang="en-US" dirty="0" smtClean="0"/>
            <a:t>CGPA Calculator</a:t>
          </a:r>
          <a:endParaRPr lang="en-US" dirty="0"/>
        </a:p>
      </dgm:t>
    </dgm:pt>
    <dgm:pt modelId="{316DDEE1-2815-4715-AF01-6F7F5E8B2CE5}" type="parTrans" cxnId="{BE8E2E1D-DEA4-4496-8EDB-211DEEE70505}">
      <dgm:prSet/>
      <dgm:spPr/>
      <dgm:t>
        <a:bodyPr/>
        <a:lstStyle/>
        <a:p>
          <a:endParaRPr lang="en-US"/>
        </a:p>
      </dgm:t>
    </dgm:pt>
    <dgm:pt modelId="{1FF4E176-23F7-4FE6-AFF0-D00B8A03137E}" type="sibTrans" cxnId="{BE8E2E1D-DEA4-4496-8EDB-211DEEE70505}">
      <dgm:prSet/>
      <dgm:spPr/>
      <dgm:t>
        <a:bodyPr/>
        <a:lstStyle/>
        <a:p>
          <a:endParaRPr lang="en-US"/>
        </a:p>
      </dgm:t>
    </dgm:pt>
    <dgm:pt modelId="{27F9A8F8-27DE-44FC-A400-F06516EBF77A}">
      <dgm:prSet phldrT="[Text]"/>
      <dgm:spPr/>
      <dgm:t>
        <a:bodyPr/>
        <a:lstStyle/>
        <a:p>
          <a:r>
            <a:rPr lang="en-US" dirty="0" smtClean="0"/>
            <a:t>Course Chart</a:t>
          </a:r>
          <a:endParaRPr lang="en-US" dirty="0"/>
        </a:p>
      </dgm:t>
    </dgm:pt>
    <dgm:pt modelId="{40115D16-CF9A-4498-947C-68C9DD690685}" type="parTrans" cxnId="{377F53A8-7AE0-4AAB-B946-76E58F91ECB2}">
      <dgm:prSet/>
      <dgm:spPr/>
      <dgm:t>
        <a:bodyPr/>
        <a:lstStyle/>
        <a:p>
          <a:endParaRPr lang="en-US"/>
        </a:p>
      </dgm:t>
    </dgm:pt>
    <dgm:pt modelId="{D5167B83-85FF-4001-9BF1-525E6F4CFA36}" type="sibTrans" cxnId="{377F53A8-7AE0-4AAB-B946-76E58F91ECB2}">
      <dgm:prSet/>
      <dgm:spPr/>
      <dgm:t>
        <a:bodyPr/>
        <a:lstStyle/>
        <a:p>
          <a:endParaRPr lang="en-US"/>
        </a:p>
      </dgm:t>
    </dgm:pt>
    <dgm:pt modelId="{D8904E7D-D9E8-49E9-9F5C-61BA22397AB9}">
      <dgm:prSet phldrT="[Text]"/>
      <dgm:spPr/>
      <dgm:t>
        <a:bodyPr/>
        <a:lstStyle/>
        <a:p>
          <a:r>
            <a:rPr lang="en-US" dirty="0" smtClean="0"/>
            <a:t>Help</a:t>
          </a:r>
          <a:endParaRPr lang="en-US" dirty="0"/>
        </a:p>
      </dgm:t>
    </dgm:pt>
    <dgm:pt modelId="{A2D5CADC-3193-4103-8939-9E9329DC63D2}" type="parTrans" cxnId="{6EFF52DA-7172-4B36-9683-286D84EF4FE5}">
      <dgm:prSet/>
      <dgm:spPr/>
      <dgm:t>
        <a:bodyPr/>
        <a:lstStyle/>
        <a:p>
          <a:endParaRPr lang="en-US"/>
        </a:p>
      </dgm:t>
    </dgm:pt>
    <dgm:pt modelId="{342D73FA-81B6-49D7-98E3-4DAD647E7159}" type="sibTrans" cxnId="{6EFF52DA-7172-4B36-9683-286D84EF4FE5}">
      <dgm:prSet/>
      <dgm:spPr/>
      <dgm:t>
        <a:bodyPr/>
        <a:lstStyle/>
        <a:p>
          <a:endParaRPr lang="en-US"/>
        </a:p>
      </dgm:t>
    </dgm:pt>
    <dgm:pt modelId="{D0F4210F-95CC-41E7-AA44-4EEA5FA4AD55}">
      <dgm:prSet/>
      <dgm:spPr/>
      <dgm:t>
        <a:bodyPr/>
        <a:lstStyle/>
        <a:p>
          <a:r>
            <a:rPr lang="en-US" dirty="0" smtClean="0"/>
            <a:t>Log Out</a:t>
          </a:r>
          <a:endParaRPr lang="en-US" dirty="0"/>
        </a:p>
      </dgm:t>
    </dgm:pt>
    <dgm:pt modelId="{0BB79FED-9B55-4961-9138-F230C891CC37}" type="parTrans" cxnId="{E08E1ADF-8354-4D1D-A6F5-03DE76779C2A}">
      <dgm:prSet/>
      <dgm:spPr/>
      <dgm:t>
        <a:bodyPr/>
        <a:lstStyle/>
        <a:p>
          <a:endParaRPr lang="en-US"/>
        </a:p>
      </dgm:t>
    </dgm:pt>
    <dgm:pt modelId="{9DCD5D91-BCB3-4ED6-A04A-D1C79156D448}" type="sibTrans" cxnId="{E08E1ADF-8354-4D1D-A6F5-03DE76779C2A}">
      <dgm:prSet/>
      <dgm:spPr/>
      <dgm:t>
        <a:bodyPr/>
        <a:lstStyle/>
        <a:p>
          <a:endParaRPr lang="en-US"/>
        </a:p>
      </dgm:t>
    </dgm:pt>
    <dgm:pt modelId="{266E0530-F0E5-4547-A8F7-19BF3EB9CB0D}">
      <dgm:prSet/>
      <dgm:spPr/>
      <dgm:t>
        <a:bodyPr/>
        <a:lstStyle/>
        <a:p>
          <a:r>
            <a:rPr lang="en-US" smtClean="0"/>
            <a:t>Exit</a:t>
          </a:r>
          <a:endParaRPr lang="en-US"/>
        </a:p>
      </dgm:t>
    </dgm:pt>
    <dgm:pt modelId="{4617AA75-766F-4264-B136-568743191AFB}" type="parTrans" cxnId="{4B809DDD-BD75-4962-B392-A599B912E465}">
      <dgm:prSet/>
      <dgm:spPr/>
      <dgm:t>
        <a:bodyPr/>
        <a:lstStyle/>
        <a:p>
          <a:endParaRPr lang="en-US"/>
        </a:p>
      </dgm:t>
    </dgm:pt>
    <dgm:pt modelId="{4AEBA78F-3183-4D0F-A961-85A5616E6277}" type="sibTrans" cxnId="{4B809DDD-BD75-4962-B392-A599B912E465}">
      <dgm:prSet/>
      <dgm:spPr/>
      <dgm:t>
        <a:bodyPr/>
        <a:lstStyle/>
        <a:p>
          <a:endParaRPr lang="en-US"/>
        </a:p>
      </dgm:t>
    </dgm:pt>
    <dgm:pt modelId="{CD352F6E-A3A4-4D84-837E-D377B572BF42}" type="pres">
      <dgm:prSet presAssocID="{06F8F193-D72A-47EC-B90C-C64A65E13E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F79645-2F30-4C45-8082-1C1B7F9FFF85}" type="pres">
      <dgm:prSet presAssocID="{EEA008E0-AF9D-44A4-8D89-AF61EFF4E459}" presName="hierRoot1" presStyleCnt="0"/>
      <dgm:spPr/>
      <dgm:t>
        <a:bodyPr/>
        <a:lstStyle/>
        <a:p>
          <a:endParaRPr lang="en-US"/>
        </a:p>
      </dgm:t>
    </dgm:pt>
    <dgm:pt modelId="{1DD8E17A-0980-4D2F-A6E3-4807F74E7BCE}" type="pres">
      <dgm:prSet presAssocID="{EEA008E0-AF9D-44A4-8D89-AF61EFF4E459}" presName="composite" presStyleCnt="0"/>
      <dgm:spPr/>
      <dgm:t>
        <a:bodyPr/>
        <a:lstStyle/>
        <a:p>
          <a:endParaRPr lang="en-US"/>
        </a:p>
      </dgm:t>
    </dgm:pt>
    <dgm:pt modelId="{31043570-735E-497F-B727-DFDC9DBD23B3}" type="pres">
      <dgm:prSet presAssocID="{EEA008E0-AF9D-44A4-8D89-AF61EFF4E459}" presName="background" presStyleLbl="node0" presStyleIdx="0" presStyleCnt="1"/>
      <dgm:spPr/>
      <dgm:t>
        <a:bodyPr/>
        <a:lstStyle/>
        <a:p>
          <a:endParaRPr lang="en-US"/>
        </a:p>
      </dgm:t>
    </dgm:pt>
    <dgm:pt modelId="{86FB5A55-8CE7-494E-94AD-269B63E612B5}" type="pres">
      <dgm:prSet presAssocID="{EEA008E0-AF9D-44A4-8D89-AF61EFF4E45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AE92A2-39C0-48A6-8593-0BEE8D3DFBAE}" type="pres">
      <dgm:prSet presAssocID="{EEA008E0-AF9D-44A4-8D89-AF61EFF4E459}" presName="hierChild2" presStyleCnt="0"/>
      <dgm:spPr/>
      <dgm:t>
        <a:bodyPr/>
        <a:lstStyle/>
        <a:p>
          <a:endParaRPr lang="en-US"/>
        </a:p>
      </dgm:t>
    </dgm:pt>
    <dgm:pt modelId="{6E3E9FFA-ED38-434D-B0F5-FEE90F83BBFD}" type="pres">
      <dgm:prSet presAssocID="{5330BC37-46CA-4329-AC0C-AAFAF84C84EC}" presName="Name10" presStyleLbl="parChTrans1D2" presStyleIdx="0" presStyleCnt="1"/>
      <dgm:spPr/>
      <dgm:t>
        <a:bodyPr/>
        <a:lstStyle/>
        <a:p>
          <a:endParaRPr lang="en-US"/>
        </a:p>
      </dgm:t>
    </dgm:pt>
    <dgm:pt modelId="{EC28B54D-43B8-4BE9-829D-B65F5A7B475E}" type="pres">
      <dgm:prSet presAssocID="{00C95672-67C5-489E-9E74-BCF7D3070DBA}" presName="hierRoot2" presStyleCnt="0"/>
      <dgm:spPr/>
    </dgm:pt>
    <dgm:pt modelId="{9961FD2D-A961-4B59-AE06-2262DC000545}" type="pres">
      <dgm:prSet presAssocID="{00C95672-67C5-489E-9E74-BCF7D3070DBA}" presName="composite2" presStyleCnt="0"/>
      <dgm:spPr/>
    </dgm:pt>
    <dgm:pt modelId="{F168ED25-0323-443C-B9E7-93FCD7B0A2B3}" type="pres">
      <dgm:prSet presAssocID="{00C95672-67C5-489E-9E74-BCF7D3070DBA}" presName="background2" presStyleLbl="node2" presStyleIdx="0" presStyleCnt="1"/>
      <dgm:spPr/>
    </dgm:pt>
    <dgm:pt modelId="{F3F39C28-96D0-49F7-BB37-316341422FCD}" type="pres">
      <dgm:prSet presAssocID="{00C95672-67C5-489E-9E74-BCF7D3070DB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55AF5E-EBA2-41C9-93B9-04E0CF90F626}" type="pres">
      <dgm:prSet presAssocID="{00C95672-67C5-489E-9E74-BCF7D3070DBA}" presName="hierChild3" presStyleCnt="0"/>
      <dgm:spPr/>
    </dgm:pt>
    <dgm:pt modelId="{E892264D-6104-4198-A2CB-D318F0CA2961}" type="pres">
      <dgm:prSet presAssocID="{27DEA043-1608-49AF-BE90-26FB77128551}" presName="Name17" presStyleLbl="parChTrans1D3" presStyleIdx="0" presStyleCnt="7"/>
      <dgm:spPr/>
      <dgm:t>
        <a:bodyPr/>
        <a:lstStyle/>
        <a:p>
          <a:endParaRPr lang="en-US"/>
        </a:p>
      </dgm:t>
    </dgm:pt>
    <dgm:pt modelId="{13C8DB52-3501-4076-804F-0ABC50B6C144}" type="pres">
      <dgm:prSet presAssocID="{9F2311BC-49F5-450F-812D-28A80FECFC5E}" presName="hierRoot3" presStyleCnt="0"/>
      <dgm:spPr/>
    </dgm:pt>
    <dgm:pt modelId="{6C057F59-2613-4668-8B1F-B136734DDE7D}" type="pres">
      <dgm:prSet presAssocID="{9F2311BC-49F5-450F-812D-28A80FECFC5E}" presName="composite3" presStyleCnt="0"/>
      <dgm:spPr/>
    </dgm:pt>
    <dgm:pt modelId="{E7BA5AFD-2B25-4AC3-8450-2CBDA8EC3F60}" type="pres">
      <dgm:prSet presAssocID="{9F2311BC-49F5-450F-812D-28A80FECFC5E}" presName="background3" presStyleLbl="node3" presStyleIdx="0" presStyleCnt="7"/>
      <dgm:spPr/>
    </dgm:pt>
    <dgm:pt modelId="{2D8345D9-4DDD-4012-A0A5-629AED06A4FF}" type="pres">
      <dgm:prSet presAssocID="{9F2311BC-49F5-450F-812D-28A80FECFC5E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4A0179-64CF-40C9-A154-C0EBFE245152}" type="pres">
      <dgm:prSet presAssocID="{9F2311BC-49F5-450F-812D-28A80FECFC5E}" presName="hierChild4" presStyleCnt="0"/>
      <dgm:spPr/>
    </dgm:pt>
    <dgm:pt modelId="{4E92754C-FE0F-4CDB-9D94-9127ED8C3598}" type="pres">
      <dgm:prSet presAssocID="{CEEE75D3-95A1-4AC5-B19A-0213E690AA01}" presName="Name17" presStyleLbl="parChTrans1D3" presStyleIdx="1" presStyleCnt="7"/>
      <dgm:spPr/>
      <dgm:t>
        <a:bodyPr/>
        <a:lstStyle/>
        <a:p>
          <a:endParaRPr lang="en-US"/>
        </a:p>
      </dgm:t>
    </dgm:pt>
    <dgm:pt modelId="{55D3CC90-6DAB-4B55-BDD8-20483D46BA32}" type="pres">
      <dgm:prSet presAssocID="{6851C577-09A9-4DAD-BE65-F400C99EEF58}" presName="hierRoot3" presStyleCnt="0"/>
      <dgm:spPr/>
    </dgm:pt>
    <dgm:pt modelId="{7EFC698E-B9B5-4652-8401-483B011A5E29}" type="pres">
      <dgm:prSet presAssocID="{6851C577-09A9-4DAD-BE65-F400C99EEF58}" presName="composite3" presStyleCnt="0"/>
      <dgm:spPr/>
    </dgm:pt>
    <dgm:pt modelId="{BE1B0CE7-AF19-4F35-8400-D1B1F1F78048}" type="pres">
      <dgm:prSet presAssocID="{6851C577-09A9-4DAD-BE65-F400C99EEF58}" presName="background3" presStyleLbl="node3" presStyleIdx="1" presStyleCnt="7"/>
      <dgm:spPr/>
    </dgm:pt>
    <dgm:pt modelId="{EFC4DEAA-7850-4475-A38D-96E0F6210FA8}" type="pres">
      <dgm:prSet presAssocID="{6851C577-09A9-4DAD-BE65-F400C99EEF58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23A35-17F9-4B47-B057-4326FC71DAAB}" type="pres">
      <dgm:prSet presAssocID="{6851C577-09A9-4DAD-BE65-F400C99EEF58}" presName="hierChild4" presStyleCnt="0"/>
      <dgm:spPr/>
    </dgm:pt>
    <dgm:pt modelId="{818FD369-AC03-467C-9337-C49A2E0E8646}" type="pres">
      <dgm:prSet presAssocID="{49733216-C5E9-49E5-8F35-053DEBC22334}" presName="Name17" presStyleLbl="parChTrans1D3" presStyleIdx="2" presStyleCnt="7"/>
      <dgm:spPr/>
      <dgm:t>
        <a:bodyPr/>
        <a:lstStyle/>
        <a:p>
          <a:endParaRPr lang="en-US"/>
        </a:p>
      </dgm:t>
    </dgm:pt>
    <dgm:pt modelId="{0610E17C-A528-4808-9117-6AE0F0D9A811}" type="pres">
      <dgm:prSet presAssocID="{5EDC9AA2-04CA-4EF5-ADFF-B4B7871A4571}" presName="hierRoot3" presStyleCnt="0"/>
      <dgm:spPr/>
      <dgm:t>
        <a:bodyPr/>
        <a:lstStyle/>
        <a:p>
          <a:endParaRPr lang="en-US"/>
        </a:p>
      </dgm:t>
    </dgm:pt>
    <dgm:pt modelId="{CC06DF15-C3BE-4926-A868-2AACE1E4DE28}" type="pres">
      <dgm:prSet presAssocID="{5EDC9AA2-04CA-4EF5-ADFF-B4B7871A4571}" presName="composite3" presStyleCnt="0"/>
      <dgm:spPr/>
      <dgm:t>
        <a:bodyPr/>
        <a:lstStyle/>
        <a:p>
          <a:endParaRPr lang="en-US"/>
        </a:p>
      </dgm:t>
    </dgm:pt>
    <dgm:pt modelId="{D84CC6DE-CB93-4817-8F0A-FE5097C9C805}" type="pres">
      <dgm:prSet presAssocID="{5EDC9AA2-04CA-4EF5-ADFF-B4B7871A4571}" presName="background3" presStyleLbl="node3" presStyleIdx="2" presStyleCnt="7"/>
      <dgm:spPr/>
      <dgm:t>
        <a:bodyPr/>
        <a:lstStyle/>
        <a:p>
          <a:endParaRPr lang="en-US"/>
        </a:p>
      </dgm:t>
    </dgm:pt>
    <dgm:pt modelId="{EAD34195-73CD-44F1-9C5B-8409861606B7}" type="pres">
      <dgm:prSet presAssocID="{5EDC9AA2-04CA-4EF5-ADFF-B4B7871A4571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A75D9C-D3F3-414F-8D46-D26DB7766247}" type="pres">
      <dgm:prSet presAssocID="{5EDC9AA2-04CA-4EF5-ADFF-B4B7871A4571}" presName="hierChild4" presStyleCnt="0"/>
      <dgm:spPr/>
      <dgm:t>
        <a:bodyPr/>
        <a:lstStyle/>
        <a:p>
          <a:endParaRPr lang="en-US"/>
        </a:p>
      </dgm:t>
    </dgm:pt>
    <dgm:pt modelId="{145667E5-8EC0-430C-913B-BBCF2AE4F40D}" type="pres">
      <dgm:prSet presAssocID="{316DDEE1-2815-4715-AF01-6F7F5E8B2CE5}" presName="Name17" presStyleLbl="parChTrans1D3" presStyleIdx="3" presStyleCnt="7"/>
      <dgm:spPr/>
      <dgm:t>
        <a:bodyPr/>
        <a:lstStyle/>
        <a:p>
          <a:endParaRPr lang="en-US"/>
        </a:p>
      </dgm:t>
    </dgm:pt>
    <dgm:pt modelId="{5B150884-880C-4569-999A-A7B8BE3F0FB5}" type="pres">
      <dgm:prSet presAssocID="{2B1AEF13-8A6E-4BC6-A75D-37692679B51B}" presName="hierRoot3" presStyleCnt="0"/>
      <dgm:spPr/>
    </dgm:pt>
    <dgm:pt modelId="{263FEA84-C7C2-477B-BE4C-04F82AA429DE}" type="pres">
      <dgm:prSet presAssocID="{2B1AEF13-8A6E-4BC6-A75D-37692679B51B}" presName="composite3" presStyleCnt="0"/>
      <dgm:spPr/>
    </dgm:pt>
    <dgm:pt modelId="{098263ED-FA68-45AC-AE56-A3059D1EF86F}" type="pres">
      <dgm:prSet presAssocID="{2B1AEF13-8A6E-4BC6-A75D-37692679B51B}" presName="background3" presStyleLbl="node3" presStyleIdx="3" presStyleCnt="7"/>
      <dgm:spPr/>
    </dgm:pt>
    <dgm:pt modelId="{7CE4A2BA-1E70-4273-B28E-63F3DDBE8E41}" type="pres">
      <dgm:prSet presAssocID="{2B1AEF13-8A6E-4BC6-A75D-37692679B51B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AAA6BC-7ADE-4C9E-A2D8-D022DAB95C0E}" type="pres">
      <dgm:prSet presAssocID="{2B1AEF13-8A6E-4BC6-A75D-37692679B51B}" presName="hierChild4" presStyleCnt="0"/>
      <dgm:spPr/>
    </dgm:pt>
    <dgm:pt modelId="{F99B7956-C1F6-4C42-A541-7AD9415C26F8}" type="pres">
      <dgm:prSet presAssocID="{4617AA75-766F-4264-B136-568743191AFB}" presName="Name23" presStyleLbl="parChTrans1D4" presStyleIdx="0" presStyleCnt="1"/>
      <dgm:spPr/>
    </dgm:pt>
    <dgm:pt modelId="{B7D3F7FD-50EF-4E55-96C2-8D6D02117422}" type="pres">
      <dgm:prSet presAssocID="{266E0530-F0E5-4547-A8F7-19BF3EB9CB0D}" presName="hierRoot4" presStyleCnt="0"/>
      <dgm:spPr/>
    </dgm:pt>
    <dgm:pt modelId="{EAA57155-0440-48EA-A977-BC87825A3FCD}" type="pres">
      <dgm:prSet presAssocID="{266E0530-F0E5-4547-A8F7-19BF3EB9CB0D}" presName="composite4" presStyleCnt="0"/>
      <dgm:spPr/>
    </dgm:pt>
    <dgm:pt modelId="{0F886F74-DC66-4B00-A841-34CBFC304FDE}" type="pres">
      <dgm:prSet presAssocID="{266E0530-F0E5-4547-A8F7-19BF3EB9CB0D}" presName="background4" presStyleLbl="node4" presStyleIdx="0" presStyleCnt="1"/>
      <dgm:spPr/>
    </dgm:pt>
    <dgm:pt modelId="{4FE5C45A-0CC2-465F-A062-30E7F000BFDA}" type="pres">
      <dgm:prSet presAssocID="{266E0530-F0E5-4547-A8F7-19BF3EB9CB0D}" presName="text4" presStyleLbl="fgAcc4" presStyleIdx="0" presStyleCnt="1">
        <dgm:presLayoutVars>
          <dgm:chPref val="3"/>
        </dgm:presLayoutVars>
      </dgm:prSet>
      <dgm:spPr/>
    </dgm:pt>
    <dgm:pt modelId="{8E1BB72A-6541-463C-9EF9-9A610023B4E0}" type="pres">
      <dgm:prSet presAssocID="{266E0530-F0E5-4547-A8F7-19BF3EB9CB0D}" presName="hierChild5" presStyleCnt="0"/>
      <dgm:spPr/>
    </dgm:pt>
    <dgm:pt modelId="{E9DFB61C-D3A4-4293-89CE-41D373968F74}" type="pres">
      <dgm:prSet presAssocID="{40115D16-CF9A-4498-947C-68C9DD690685}" presName="Name17" presStyleLbl="parChTrans1D3" presStyleIdx="4" presStyleCnt="7"/>
      <dgm:spPr/>
      <dgm:t>
        <a:bodyPr/>
        <a:lstStyle/>
        <a:p>
          <a:endParaRPr lang="en-US"/>
        </a:p>
      </dgm:t>
    </dgm:pt>
    <dgm:pt modelId="{5D349CC4-0E54-4C42-A962-4A5FC5B035EC}" type="pres">
      <dgm:prSet presAssocID="{27F9A8F8-27DE-44FC-A400-F06516EBF77A}" presName="hierRoot3" presStyleCnt="0"/>
      <dgm:spPr/>
    </dgm:pt>
    <dgm:pt modelId="{715412D9-BFD6-42FA-BDAE-16B8C9DF348E}" type="pres">
      <dgm:prSet presAssocID="{27F9A8F8-27DE-44FC-A400-F06516EBF77A}" presName="composite3" presStyleCnt="0"/>
      <dgm:spPr/>
    </dgm:pt>
    <dgm:pt modelId="{730E0085-2D84-401E-8EB5-E841B6AE82E1}" type="pres">
      <dgm:prSet presAssocID="{27F9A8F8-27DE-44FC-A400-F06516EBF77A}" presName="background3" presStyleLbl="node3" presStyleIdx="4" presStyleCnt="7"/>
      <dgm:spPr/>
    </dgm:pt>
    <dgm:pt modelId="{081AC5F3-FC06-4D9E-A633-C4DC7C651F61}" type="pres">
      <dgm:prSet presAssocID="{27F9A8F8-27DE-44FC-A400-F06516EBF77A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76D5A6-F021-4C4E-B2FE-1280E413FAD5}" type="pres">
      <dgm:prSet presAssocID="{27F9A8F8-27DE-44FC-A400-F06516EBF77A}" presName="hierChild4" presStyleCnt="0"/>
      <dgm:spPr/>
    </dgm:pt>
    <dgm:pt modelId="{791FDB48-5ACC-4E8B-9FD3-061DF3836BC7}" type="pres">
      <dgm:prSet presAssocID="{A2D5CADC-3193-4103-8939-9E9329DC63D2}" presName="Name17" presStyleLbl="parChTrans1D3" presStyleIdx="5" presStyleCnt="7"/>
      <dgm:spPr/>
      <dgm:t>
        <a:bodyPr/>
        <a:lstStyle/>
        <a:p>
          <a:endParaRPr lang="en-US"/>
        </a:p>
      </dgm:t>
    </dgm:pt>
    <dgm:pt modelId="{9F73E3FC-8C11-4A72-A101-C29AF20A5F9C}" type="pres">
      <dgm:prSet presAssocID="{D8904E7D-D9E8-49E9-9F5C-61BA22397AB9}" presName="hierRoot3" presStyleCnt="0"/>
      <dgm:spPr/>
    </dgm:pt>
    <dgm:pt modelId="{7D49AD0D-7307-49E3-AAA7-A6917F113B13}" type="pres">
      <dgm:prSet presAssocID="{D8904E7D-D9E8-49E9-9F5C-61BA22397AB9}" presName="composite3" presStyleCnt="0"/>
      <dgm:spPr/>
    </dgm:pt>
    <dgm:pt modelId="{3407848A-E8D6-4A27-BF76-87D50623927B}" type="pres">
      <dgm:prSet presAssocID="{D8904E7D-D9E8-49E9-9F5C-61BA22397AB9}" presName="background3" presStyleLbl="node3" presStyleIdx="5" presStyleCnt="7"/>
      <dgm:spPr/>
    </dgm:pt>
    <dgm:pt modelId="{38FF6567-070A-4CE2-B040-E31DA9F9B74A}" type="pres">
      <dgm:prSet presAssocID="{D8904E7D-D9E8-49E9-9F5C-61BA22397AB9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F93406-970D-434C-B1D8-68F2FF451D32}" type="pres">
      <dgm:prSet presAssocID="{D8904E7D-D9E8-49E9-9F5C-61BA22397AB9}" presName="hierChild4" presStyleCnt="0"/>
      <dgm:spPr/>
    </dgm:pt>
    <dgm:pt modelId="{D0A7886B-F99E-4DB9-A55C-0DC2E0BC0C1C}" type="pres">
      <dgm:prSet presAssocID="{0BB79FED-9B55-4961-9138-F230C891CC37}" presName="Name17" presStyleLbl="parChTrans1D3" presStyleIdx="6" presStyleCnt="7"/>
      <dgm:spPr/>
    </dgm:pt>
    <dgm:pt modelId="{DDACFE90-C02E-4318-B3A1-53F8E69D66A0}" type="pres">
      <dgm:prSet presAssocID="{D0F4210F-95CC-41E7-AA44-4EEA5FA4AD55}" presName="hierRoot3" presStyleCnt="0"/>
      <dgm:spPr/>
    </dgm:pt>
    <dgm:pt modelId="{63C176B4-12B3-4958-A977-539EBC8F404D}" type="pres">
      <dgm:prSet presAssocID="{D0F4210F-95CC-41E7-AA44-4EEA5FA4AD55}" presName="composite3" presStyleCnt="0"/>
      <dgm:spPr/>
    </dgm:pt>
    <dgm:pt modelId="{8744F01A-8FB7-4DA2-9E94-58DE86B5B7F0}" type="pres">
      <dgm:prSet presAssocID="{D0F4210F-95CC-41E7-AA44-4EEA5FA4AD55}" presName="background3" presStyleLbl="node3" presStyleIdx="6" presStyleCnt="7"/>
      <dgm:spPr/>
    </dgm:pt>
    <dgm:pt modelId="{C75AA20B-CE91-4321-AF2D-A383B30E2571}" type="pres">
      <dgm:prSet presAssocID="{D0F4210F-95CC-41E7-AA44-4EEA5FA4AD55}" presName="text3" presStyleLbl="fgAcc3" presStyleIdx="6" presStyleCnt="7">
        <dgm:presLayoutVars>
          <dgm:chPref val="3"/>
        </dgm:presLayoutVars>
      </dgm:prSet>
      <dgm:spPr/>
    </dgm:pt>
    <dgm:pt modelId="{6CA76177-9188-488B-8F70-DA1CA07341E2}" type="pres">
      <dgm:prSet presAssocID="{D0F4210F-95CC-41E7-AA44-4EEA5FA4AD55}" presName="hierChild4" presStyleCnt="0"/>
      <dgm:spPr/>
    </dgm:pt>
  </dgm:ptLst>
  <dgm:cxnLst>
    <dgm:cxn modelId="{9E268239-4BFB-4347-B693-78EACE67D0EC}" type="presOf" srcId="{CEEE75D3-95A1-4AC5-B19A-0213E690AA01}" destId="{4E92754C-FE0F-4CDB-9D94-9127ED8C3598}" srcOrd="0" destOrd="0" presId="urn:microsoft.com/office/officeart/2005/8/layout/hierarchy1"/>
    <dgm:cxn modelId="{05E6B8D6-233C-4C9C-B12D-E8C9BE3B927E}" srcId="{EEA008E0-AF9D-44A4-8D89-AF61EFF4E459}" destId="{00C95672-67C5-489E-9E74-BCF7D3070DBA}" srcOrd="0" destOrd="0" parTransId="{5330BC37-46CA-4329-AC0C-AAFAF84C84EC}" sibTransId="{E6EFDF69-E90D-4EC0-A959-A2D3BEC8E040}"/>
    <dgm:cxn modelId="{2B32E36E-592A-41E4-B76B-087B87A6B980}" type="presOf" srcId="{06F8F193-D72A-47EC-B90C-C64A65E13EC2}" destId="{CD352F6E-A3A4-4D84-837E-D377B572BF42}" srcOrd="0" destOrd="0" presId="urn:microsoft.com/office/officeart/2005/8/layout/hierarchy1"/>
    <dgm:cxn modelId="{925FA364-EE7F-41B4-9E6E-3605ECD6B95D}" type="presOf" srcId="{6851C577-09A9-4DAD-BE65-F400C99EEF58}" destId="{EFC4DEAA-7850-4475-A38D-96E0F6210FA8}" srcOrd="0" destOrd="0" presId="urn:microsoft.com/office/officeart/2005/8/layout/hierarchy1"/>
    <dgm:cxn modelId="{3C7222BF-F870-4CFF-8E4E-B3B72FAEB0A3}" type="presOf" srcId="{5330BC37-46CA-4329-AC0C-AAFAF84C84EC}" destId="{6E3E9FFA-ED38-434D-B0F5-FEE90F83BBFD}" srcOrd="0" destOrd="0" presId="urn:microsoft.com/office/officeart/2005/8/layout/hierarchy1"/>
    <dgm:cxn modelId="{15206529-F814-452E-8AD0-38F237F43234}" srcId="{00C95672-67C5-489E-9E74-BCF7D3070DBA}" destId="{9F2311BC-49F5-450F-812D-28A80FECFC5E}" srcOrd="0" destOrd="0" parTransId="{27DEA043-1608-49AF-BE90-26FB77128551}" sibTransId="{A3B489E7-1D67-4ACE-AFD6-244D1B31175E}"/>
    <dgm:cxn modelId="{9DDBCD54-3F24-4DB2-869D-AA9C16C52BC6}" type="presOf" srcId="{27F9A8F8-27DE-44FC-A400-F06516EBF77A}" destId="{081AC5F3-FC06-4D9E-A633-C4DC7C651F61}" srcOrd="0" destOrd="0" presId="urn:microsoft.com/office/officeart/2005/8/layout/hierarchy1"/>
    <dgm:cxn modelId="{43A8CE81-7833-45C7-AE55-1C378F301404}" type="presOf" srcId="{5EDC9AA2-04CA-4EF5-ADFF-B4B7871A4571}" destId="{EAD34195-73CD-44F1-9C5B-8409861606B7}" srcOrd="0" destOrd="0" presId="urn:microsoft.com/office/officeart/2005/8/layout/hierarchy1"/>
    <dgm:cxn modelId="{9C071248-4530-44A4-8EE4-88D12B40F8E9}" type="presOf" srcId="{49733216-C5E9-49E5-8F35-053DEBC22334}" destId="{818FD369-AC03-467C-9337-C49A2E0E8646}" srcOrd="0" destOrd="0" presId="urn:microsoft.com/office/officeart/2005/8/layout/hierarchy1"/>
    <dgm:cxn modelId="{3DC10A37-593A-4BB1-BABD-B38DCB6AF294}" type="presOf" srcId="{D0F4210F-95CC-41E7-AA44-4EEA5FA4AD55}" destId="{C75AA20B-CE91-4321-AF2D-A383B30E2571}" srcOrd="0" destOrd="0" presId="urn:microsoft.com/office/officeart/2005/8/layout/hierarchy1"/>
    <dgm:cxn modelId="{6EFF52DA-7172-4B36-9683-286D84EF4FE5}" srcId="{00C95672-67C5-489E-9E74-BCF7D3070DBA}" destId="{D8904E7D-D9E8-49E9-9F5C-61BA22397AB9}" srcOrd="5" destOrd="0" parTransId="{A2D5CADC-3193-4103-8939-9E9329DC63D2}" sibTransId="{342D73FA-81B6-49D7-98E3-4DAD647E7159}"/>
    <dgm:cxn modelId="{4B7EA5A7-07DC-4410-83F2-F348735B283C}" type="presOf" srcId="{0BB79FED-9B55-4961-9138-F230C891CC37}" destId="{D0A7886B-F99E-4DB9-A55C-0DC2E0BC0C1C}" srcOrd="0" destOrd="0" presId="urn:microsoft.com/office/officeart/2005/8/layout/hierarchy1"/>
    <dgm:cxn modelId="{E08E1ADF-8354-4D1D-A6F5-03DE76779C2A}" srcId="{00C95672-67C5-489E-9E74-BCF7D3070DBA}" destId="{D0F4210F-95CC-41E7-AA44-4EEA5FA4AD55}" srcOrd="6" destOrd="0" parTransId="{0BB79FED-9B55-4961-9138-F230C891CC37}" sibTransId="{9DCD5D91-BCB3-4ED6-A04A-D1C79156D448}"/>
    <dgm:cxn modelId="{2999FF0E-096C-4F02-B4C5-C5AA2D81BE85}" type="presOf" srcId="{266E0530-F0E5-4547-A8F7-19BF3EB9CB0D}" destId="{4FE5C45A-0CC2-465F-A062-30E7F000BFDA}" srcOrd="0" destOrd="0" presId="urn:microsoft.com/office/officeart/2005/8/layout/hierarchy1"/>
    <dgm:cxn modelId="{EE5C447F-8B87-4878-B4B7-C3071BC2FA70}" srcId="{00C95672-67C5-489E-9E74-BCF7D3070DBA}" destId="{5EDC9AA2-04CA-4EF5-ADFF-B4B7871A4571}" srcOrd="2" destOrd="0" parTransId="{49733216-C5E9-49E5-8F35-053DEBC22334}" sibTransId="{CA54EF7A-0D6B-4502-A476-E984490D792A}"/>
    <dgm:cxn modelId="{BE8E2E1D-DEA4-4496-8EDB-211DEEE70505}" srcId="{00C95672-67C5-489E-9E74-BCF7D3070DBA}" destId="{2B1AEF13-8A6E-4BC6-A75D-37692679B51B}" srcOrd="3" destOrd="0" parTransId="{316DDEE1-2815-4715-AF01-6F7F5E8B2CE5}" sibTransId="{1FF4E176-23F7-4FE6-AFF0-D00B8A03137E}"/>
    <dgm:cxn modelId="{377F53A8-7AE0-4AAB-B946-76E58F91ECB2}" srcId="{00C95672-67C5-489E-9E74-BCF7D3070DBA}" destId="{27F9A8F8-27DE-44FC-A400-F06516EBF77A}" srcOrd="4" destOrd="0" parTransId="{40115D16-CF9A-4498-947C-68C9DD690685}" sibTransId="{D5167B83-85FF-4001-9BF1-525E6F4CFA36}"/>
    <dgm:cxn modelId="{10A275F2-21CD-407C-AB28-A2AEDBF7D1B7}" type="presOf" srcId="{EEA008E0-AF9D-44A4-8D89-AF61EFF4E459}" destId="{86FB5A55-8CE7-494E-94AD-269B63E612B5}" srcOrd="0" destOrd="0" presId="urn:microsoft.com/office/officeart/2005/8/layout/hierarchy1"/>
    <dgm:cxn modelId="{C0A4BC0E-014E-439C-8FFB-5DA9D5422CA6}" type="presOf" srcId="{2B1AEF13-8A6E-4BC6-A75D-37692679B51B}" destId="{7CE4A2BA-1E70-4273-B28E-63F3DDBE8E41}" srcOrd="0" destOrd="0" presId="urn:microsoft.com/office/officeart/2005/8/layout/hierarchy1"/>
    <dgm:cxn modelId="{6D8AD073-3417-4E68-BB73-C5000E9A43BB}" type="presOf" srcId="{00C95672-67C5-489E-9E74-BCF7D3070DBA}" destId="{F3F39C28-96D0-49F7-BB37-316341422FCD}" srcOrd="0" destOrd="0" presId="urn:microsoft.com/office/officeart/2005/8/layout/hierarchy1"/>
    <dgm:cxn modelId="{41DFA76D-46BF-414C-AD60-E2D4BB29B996}" type="presOf" srcId="{D8904E7D-D9E8-49E9-9F5C-61BA22397AB9}" destId="{38FF6567-070A-4CE2-B040-E31DA9F9B74A}" srcOrd="0" destOrd="0" presId="urn:microsoft.com/office/officeart/2005/8/layout/hierarchy1"/>
    <dgm:cxn modelId="{1E093794-CD65-4572-B88B-B1156577F51E}" type="presOf" srcId="{27DEA043-1608-49AF-BE90-26FB77128551}" destId="{E892264D-6104-4198-A2CB-D318F0CA2961}" srcOrd="0" destOrd="0" presId="urn:microsoft.com/office/officeart/2005/8/layout/hierarchy1"/>
    <dgm:cxn modelId="{BD67694B-78E1-4C88-91B4-9992B428F548}" srcId="{06F8F193-D72A-47EC-B90C-C64A65E13EC2}" destId="{EEA008E0-AF9D-44A4-8D89-AF61EFF4E459}" srcOrd="0" destOrd="0" parTransId="{9AE627EB-8BDA-403B-B539-7D824B1EDFA3}" sibTransId="{17865507-3BE8-478B-9DB8-FBF19B5B6A30}"/>
    <dgm:cxn modelId="{4B809DDD-BD75-4962-B392-A599B912E465}" srcId="{2B1AEF13-8A6E-4BC6-A75D-37692679B51B}" destId="{266E0530-F0E5-4547-A8F7-19BF3EB9CB0D}" srcOrd="0" destOrd="0" parTransId="{4617AA75-766F-4264-B136-568743191AFB}" sibTransId="{4AEBA78F-3183-4D0F-A961-85A5616E6277}"/>
    <dgm:cxn modelId="{AE9A4DE5-AB03-4BAD-A362-9A927A585A45}" type="presOf" srcId="{9F2311BC-49F5-450F-812D-28A80FECFC5E}" destId="{2D8345D9-4DDD-4012-A0A5-629AED06A4FF}" srcOrd="0" destOrd="0" presId="urn:microsoft.com/office/officeart/2005/8/layout/hierarchy1"/>
    <dgm:cxn modelId="{FC0E1C2B-1D25-4ED3-B6A3-9BA9D2298F9C}" type="presOf" srcId="{4617AA75-766F-4264-B136-568743191AFB}" destId="{F99B7956-C1F6-4C42-A541-7AD9415C26F8}" srcOrd="0" destOrd="0" presId="urn:microsoft.com/office/officeart/2005/8/layout/hierarchy1"/>
    <dgm:cxn modelId="{7DEAB11A-110F-4BAA-8135-D7EEB26D21ED}" type="presOf" srcId="{40115D16-CF9A-4498-947C-68C9DD690685}" destId="{E9DFB61C-D3A4-4293-89CE-41D373968F74}" srcOrd="0" destOrd="0" presId="urn:microsoft.com/office/officeart/2005/8/layout/hierarchy1"/>
    <dgm:cxn modelId="{2AA644F0-546F-4B39-A583-2B72EB1AC440}" srcId="{00C95672-67C5-489E-9E74-BCF7D3070DBA}" destId="{6851C577-09A9-4DAD-BE65-F400C99EEF58}" srcOrd="1" destOrd="0" parTransId="{CEEE75D3-95A1-4AC5-B19A-0213E690AA01}" sibTransId="{1B7EB880-CDFD-4E5D-B78E-422B0FD742DA}"/>
    <dgm:cxn modelId="{3F447432-D8FC-4E5E-84CD-7EF65B840F76}" type="presOf" srcId="{A2D5CADC-3193-4103-8939-9E9329DC63D2}" destId="{791FDB48-5ACC-4E8B-9FD3-061DF3836BC7}" srcOrd="0" destOrd="0" presId="urn:microsoft.com/office/officeart/2005/8/layout/hierarchy1"/>
    <dgm:cxn modelId="{46E19F2F-B5E3-456A-97E3-4C00B602874C}" type="presOf" srcId="{316DDEE1-2815-4715-AF01-6F7F5E8B2CE5}" destId="{145667E5-8EC0-430C-913B-BBCF2AE4F40D}" srcOrd="0" destOrd="0" presId="urn:microsoft.com/office/officeart/2005/8/layout/hierarchy1"/>
    <dgm:cxn modelId="{3E9B6C36-5D4F-4DF2-9CAB-8797DB753E97}" type="presParOf" srcId="{CD352F6E-A3A4-4D84-837E-D377B572BF42}" destId="{92F79645-2F30-4C45-8082-1C1B7F9FFF85}" srcOrd="0" destOrd="0" presId="urn:microsoft.com/office/officeart/2005/8/layout/hierarchy1"/>
    <dgm:cxn modelId="{15FDDAA7-E5A9-4965-8335-D9DA4425B0A2}" type="presParOf" srcId="{92F79645-2F30-4C45-8082-1C1B7F9FFF85}" destId="{1DD8E17A-0980-4D2F-A6E3-4807F74E7BCE}" srcOrd="0" destOrd="0" presId="urn:microsoft.com/office/officeart/2005/8/layout/hierarchy1"/>
    <dgm:cxn modelId="{124C65F3-DDA4-48D5-AA72-886ABA7FCB7C}" type="presParOf" srcId="{1DD8E17A-0980-4D2F-A6E3-4807F74E7BCE}" destId="{31043570-735E-497F-B727-DFDC9DBD23B3}" srcOrd="0" destOrd="0" presId="urn:microsoft.com/office/officeart/2005/8/layout/hierarchy1"/>
    <dgm:cxn modelId="{2F5F68AC-3902-4E03-B7CE-E9A47F87583E}" type="presParOf" srcId="{1DD8E17A-0980-4D2F-A6E3-4807F74E7BCE}" destId="{86FB5A55-8CE7-494E-94AD-269B63E612B5}" srcOrd="1" destOrd="0" presId="urn:microsoft.com/office/officeart/2005/8/layout/hierarchy1"/>
    <dgm:cxn modelId="{8EDB08A3-C57C-4897-AEF8-71379B16B119}" type="presParOf" srcId="{92F79645-2F30-4C45-8082-1C1B7F9FFF85}" destId="{A0AE92A2-39C0-48A6-8593-0BEE8D3DFBAE}" srcOrd="1" destOrd="0" presId="urn:microsoft.com/office/officeart/2005/8/layout/hierarchy1"/>
    <dgm:cxn modelId="{87D18074-BF1A-4224-97FC-7FC823459831}" type="presParOf" srcId="{A0AE92A2-39C0-48A6-8593-0BEE8D3DFBAE}" destId="{6E3E9FFA-ED38-434D-B0F5-FEE90F83BBFD}" srcOrd="0" destOrd="0" presId="urn:microsoft.com/office/officeart/2005/8/layout/hierarchy1"/>
    <dgm:cxn modelId="{28FE8CC3-6026-45F8-BCB5-B80A233DE299}" type="presParOf" srcId="{A0AE92A2-39C0-48A6-8593-0BEE8D3DFBAE}" destId="{EC28B54D-43B8-4BE9-829D-B65F5A7B475E}" srcOrd="1" destOrd="0" presId="urn:microsoft.com/office/officeart/2005/8/layout/hierarchy1"/>
    <dgm:cxn modelId="{646431D5-54E3-4DB6-A34C-090456B57135}" type="presParOf" srcId="{EC28B54D-43B8-4BE9-829D-B65F5A7B475E}" destId="{9961FD2D-A961-4B59-AE06-2262DC000545}" srcOrd="0" destOrd="0" presId="urn:microsoft.com/office/officeart/2005/8/layout/hierarchy1"/>
    <dgm:cxn modelId="{142A56B7-F7D2-4D30-AD2A-BDE1F5E16DA2}" type="presParOf" srcId="{9961FD2D-A961-4B59-AE06-2262DC000545}" destId="{F168ED25-0323-443C-B9E7-93FCD7B0A2B3}" srcOrd="0" destOrd="0" presId="urn:microsoft.com/office/officeart/2005/8/layout/hierarchy1"/>
    <dgm:cxn modelId="{8D57937A-E427-4050-B44B-F9BA93F950C7}" type="presParOf" srcId="{9961FD2D-A961-4B59-AE06-2262DC000545}" destId="{F3F39C28-96D0-49F7-BB37-316341422FCD}" srcOrd="1" destOrd="0" presId="urn:microsoft.com/office/officeart/2005/8/layout/hierarchy1"/>
    <dgm:cxn modelId="{AFDFAB2F-D377-4C8A-871D-9EEB538BCDDE}" type="presParOf" srcId="{EC28B54D-43B8-4BE9-829D-B65F5A7B475E}" destId="{E055AF5E-EBA2-41C9-93B9-04E0CF90F626}" srcOrd="1" destOrd="0" presId="urn:microsoft.com/office/officeart/2005/8/layout/hierarchy1"/>
    <dgm:cxn modelId="{765BA2A0-13AA-42F1-8EAD-73AE33657E2D}" type="presParOf" srcId="{E055AF5E-EBA2-41C9-93B9-04E0CF90F626}" destId="{E892264D-6104-4198-A2CB-D318F0CA2961}" srcOrd="0" destOrd="0" presId="urn:microsoft.com/office/officeart/2005/8/layout/hierarchy1"/>
    <dgm:cxn modelId="{03670C7F-F956-4215-8CF6-112CDC0C6436}" type="presParOf" srcId="{E055AF5E-EBA2-41C9-93B9-04E0CF90F626}" destId="{13C8DB52-3501-4076-804F-0ABC50B6C144}" srcOrd="1" destOrd="0" presId="urn:microsoft.com/office/officeart/2005/8/layout/hierarchy1"/>
    <dgm:cxn modelId="{C86213DE-6429-4610-A53B-671ECC82A2BF}" type="presParOf" srcId="{13C8DB52-3501-4076-804F-0ABC50B6C144}" destId="{6C057F59-2613-4668-8B1F-B136734DDE7D}" srcOrd="0" destOrd="0" presId="urn:microsoft.com/office/officeart/2005/8/layout/hierarchy1"/>
    <dgm:cxn modelId="{75EDADE1-605D-4E6E-85AF-FB115F0EC5AE}" type="presParOf" srcId="{6C057F59-2613-4668-8B1F-B136734DDE7D}" destId="{E7BA5AFD-2B25-4AC3-8450-2CBDA8EC3F60}" srcOrd="0" destOrd="0" presId="urn:microsoft.com/office/officeart/2005/8/layout/hierarchy1"/>
    <dgm:cxn modelId="{33395CE8-6D66-4111-B2B4-71A73BAF37F8}" type="presParOf" srcId="{6C057F59-2613-4668-8B1F-B136734DDE7D}" destId="{2D8345D9-4DDD-4012-A0A5-629AED06A4FF}" srcOrd="1" destOrd="0" presId="urn:microsoft.com/office/officeart/2005/8/layout/hierarchy1"/>
    <dgm:cxn modelId="{8165E2D7-BEAC-47AD-8098-72374361E9D5}" type="presParOf" srcId="{13C8DB52-3501-4076-804F-0ABC50B6C144}" destId="{F54A0179-64CF-40C9-A154-C0EBFE245152}" srcOrd="1" destOrd="0" presId="urn:microsoft.com/office/officeart/2005/8/layout/hierarchy1"/>
    <dgm:cxn modelId="{AF56F889-5EB9-4510-84F3-3A4F87FDA4B0}" type="presParOf" srcId="{E055AF5E-EBA2-41C9-93B9-04E0CF90F626}" destId="{4E92754C-FE0F-4CDB-9D94-9127ED8C3598}" srcOrd="2" destOrd="0" presId="urn:microsoft.com/office/officeart/2005/8/layout/hierarchy1"/>
    <dgm:cxn modelId="{82449B18-5B98-4B08-98CE-AADD949F1031}" type="presParOf" srcId="{E055AF5E-EBA2-41C9-93B9-04E0CF90F626}" destId="{55D3CC90-6DAB-4B55-BDD8-20483D46BA32}" srcOrd="3" destOrd="0" presId="urn:microsoft.com/office/officeart/2005/8/layout/hierarchy1"/>
    <dgm:cxn modelId="{99991FA2-BB01-40D0-B04D-6482109F20CA}" type="presParOf" srcId="{55D3CC90-6DAB-4B55-BDD8-20483D46BA32}" destId="{7EFC698E-B9B5-4652-8401-483B011A5E29}" srcOrd="0" destOrd="0" presId="urn:microsoft.com/office/officeart/2005/8/layout/hierarchy1"/>
    <dgm:cxn modelId="{07610C5D-1541-4C7F-90A1-1EB102C90B8C}" type="presParOf" srcId="{7EFC698E-B9B5-4652-8401-483B011A5E29}" destId="{BE1B0CE7-AF19-4F35-8400-D1B1F1F78048}" srcOrd="0" destOrd="0" presId="urn:microsoft.com/office/officeart/2005/8/layout/hierarchy1"/>
    <dgm:cxn modelId="{3CB5E3F1-6026-4709-A2B6-8033A0997F53}" type="presParOf" srcId="{7EFC698E-B9B5-4652-8401-483B011A5E29}" destId="{EFC4DEAA-7850-4475-A38D-96E0F6210FA8}" srcOrd="1" destOrd="0" presId="urn:microsoft.com/office/officeart/2005/8/layout/hierarchy1"/>
    <dgm:cxn modelId="{9AAAF431-7CD3-4B53-A4E4-4EE56F43BEEE}" type="presParOf" srcId="{55D3CC90-6DAB-4B55-BDD8-20483D46BA32}" destId="{A4D23A35-17F9-4B47-B057-4326FC71DAAB}" srcOrd="1" destOrd="0" presId="urn:microsoft.com/office/officeart/2005/8/layout/hierarchy1"/>
    <dgm:cxn modelId="{72F41BB5-C772-4DED-8A13-97AB9A993172}" type="presParOf" srcId="{E055AF5E-EBA2-41C9-93B9-04E0CF90F626}" destId="{818FD369-AC03-467C-9337-C49A2E0E8646}" srcOrd="4" destOrd="0" presId="urn:microsoft.com/office/officeart/2005/8/layout/hierarchy1"/>
    <dgm:cxn modelId="{84195CD8-9DB6-4A43-95C9-C4A71DA6D503}" type="presParOf" srcId="{E055AF5E-EBA2-41C9-93B9-04E0CF90F626}" destId="{0610E17C-A528-4808-9117-6AE0F0D9A811}" srcOrd="5" destOrd="0" presId="urn:microsoft.com/office/officeart/2005/8/layout/hierarchy1"/>
    <dgm:cxn modelId="{284C9128-935C-416D-BA0F-63CA9EC877F9}" type="presParOf" srcId="{0610E17C-A528-4808-9117-6AE0F0D9A811}" destId="{CC06DF15-C3BE-4926-A868-2AACE1E4DE28}" srcOrd="0" destOrd="0" presId="urn:microsoft.com/office/officeart/2005/8/layout/hierarchy1"/>
    <dgm:cxn modelId="{ABAB0DCC-9AE4-4272-968A-BC3377B6573E}" type="presParOf" srcId="{CC06DF15-C3BE-4926-A868-2AACE1E4DE28}" destId="{D84CC6DE-CB93-4817-8F0A-FE5097C9C805}" srcOrd="0" destOrd="0" presId="urn:microsoft.com/office/officeart/2005/8/layout/hierarchy1"/>
    <dgm:cxn modelId="{3E138E4A-5A85-4D52-AE80-57FD02B98591}" type="presParOf" srcId="{CC06DF15-C3BE-4926-A868-2AACE1E4DE28}" destId="{EAD34195-73CD-44F1-9C5B-8409861606B7}" srcOrd="1" destOrd="0" presId="urn:microsoft.com/office/officeart/2005/8/layout/hierarchy1"/>
    <dgm:cxn modelId="{D1EC7E47-BBF6-4B64-B559-29DCA5565F1C}" type="presParOf" srcId="{0610E17C-A528-4808-9117-6AE0F0D9A811}" destId="{CBA75D9C-D3F3-414F-8D46-D26DB7766247}" srcOrd="1" destOrd="0" presId="urn:microsoft.com/office/officeart/2005/8/layout/hierarchy1"/>
    <dgm:cxn modelId="{1FD1204E-78F0-47EF-80C9-297F44E08183}" type="presParOf" srcId="{E055AF5E-EBA2-41C9-93B9-04E0CF90F626}" destId="{145667E5-8EC0-430C-913B-BBCF2AE4F40D}" srcOrd="6" destOrd="0" presId="urn:microsoft.com/office/officeart/2005/8/layout/hierarchy1"/>
    <dgm:cxn modelId="{69D7DE50-3AE9-4DEA-B57B-FC4B8DAA7A65}" type="presParOf" srcId="{E055AF5E-EBA2-41C9-93B9-04E0CF90F626}" destId="{5B150884-880C-4569-999A-A7B8BE3F0FB5}" srcOrd="7" destOrd="0" presId="urn:microsoft.com/office/officeart/2005/8/layout/hierarchy1"/>
    <dgm:cxn modelId="{7CD1304D-FBDB-4ED0-B6B5-1A0944F843C9}" type="presParOf" srcId="{5B150884-880C-4569-999A-A7B8BE3F0FB5}" destId="{263FEA84-C7C2-477B-BE4C-04F82AA429DE}" srcOrd="0" destOrd="0" presId="urn:microsoft.com/office/officeart/2005/8/layout/hierarchy1"/>
    <dgm:cxn modelId="{E0B7FA8E-94B6-4AA1-9AD5-E1E730B2672A}" type="presParOf" srcId="{263FEA84-C7C2-477B-BE4C-04F82AA429DE}" destId="{098263ED-FA68-45AC-AE56-A3059D1EF86F}" srcOrd="0" destOrd="0" presId="urn:microsoft.com/office/officeart/2005/8/layout/hierarchy1"/>
    <dgm:cxn modelId="{A3165FCD-7E33-4AA7-B5A0-A2BF38580BD6}" type="presParOf" srcId="{263FEA84-C7C2-477B-BE4C-04F82AA429DE}" destId="{7CE4A2BA-1E70-4273-B28E-63F3DDBE8E41}" srcOrd="1" destOrd="0" presId="urn:microsoft.com/office/officeart/2005/8/layout/hierarchy1"/>
    <dgm:cxn modelId="{FDAAB9F6-62DC-4BEC-B064-885B0A12DC57}" type="presParOf" srcId="{5B150884-880C-4569-999A-A7B8BE3F0FB5}" destId="{92AAA6BC-7ADE-4C9E-A2D8-D022DAB95C0E}" srcOrd="1" destOrd="0" presId="urn:microsoft.com/office/officeart/2005/8/layout/hierarchy1"/>
    <dgm:cxn modelId="{4888496B-69F4-405F-86EC-0A8C7BFAB62E}" type="presParOf" srcId="{92AAA6BC-7ADE-4C9E-A2D8-D022DAB95C0E}" destId="{F99B7956-C1F6-4C42-A541-7AD9415C26F8}" srcOrd="0" destOrd="0" presId="urn:microsoft.com/office/officeart/2005/8/layout/hierarchy1"/>
    <dgm:cxn modelId="{8B8A005B-EBAC-4D8B-9807-9F0E2DE6C7A7}" type="presParOf" srcId="{92AAA6BC-7ADE-4C9E-A2D8-D022DAB95C0E}" destId="{B7D3F7FD-50EF-4E55-96C2-8D6D02117422}" srcOrd="1" destOrd="0" presId="urn:microsoft.com/office/officeart/2005/8/layout/hierarchy1"/>
    <dgm:cxn modelId="{F73E7705-EB7D-43FC-B994-69A39983A806}" type="presParOf" srcId="{B7D3F7FD-50EF-4E55-96C2-8D6D02117422}" destId="{EAA57155-0440-48EA-A977-BC87825A3FCD}" srcOrd="0" destOrd="0" presId="urn:microsoft.com/office/officeart/2005/8/layout/hierarchy1"/>
    <dgm:cxn modelId="{92B189FA-52EB-4CFB-9932-1B6E957EBE76}" type="presParOf" srcId="{EAA57155-0440-48EA-A977-BC87825A3FCD}" destId="{0F886F74-DC66-4B00-A841-34CBFC304FDE}" srcOrd="0" destOrd="0" presId="urn:microsoft.com/office/officeart/2005/8/layout/hierarchy1"/>
    <dgm:cxn modelId="{4A599B0D-58A0-4759-8413-6F7E85021804}" type="presParOf" srcId="{EAA57155-0440-48EA-A977-BC87825A3FCD}" destId="{4FE5C45A-0CC2-465F-A062-30E7F000BFDA}" srcOrd="1" destOrd="0" presId="urn:microsoft.com/office/officeart/2005/8/layout/hierarchy1"/>
    <dgm:cxn modelId="{170D4140-67BE-4D8F-89F6-AB2BB3EE14FB}" type="presParOf" srcId="{B7D3F7FD-50EF-4E55-96C2-8D6D02117422}" destId="{8E1BB72A-6541-463C-9EF9-9A610023B4E0}" srcOrd="1" destOrd="0" presId="urn:microsoft.com/office/officeart/2005/8/layout/hierarchy1"/>
    <dgm:cxn modelId="{32083864-B5CA-4836-BC4F-BBAC069E4800}" type="presParOf" srcId="{E055AF5E-EBA2-41C9-93B9-04E0CF90F626}" destId="{E9DFB61C-D3A4-4293-89CE-41D373968F74}" srcOrd="8" destOrd="0" presId="urn:microsoft.com/office/officeart/2005/8/layout/hierarchy1"/>
    <dgm:cxn modelId="{5D0FCBC9-4B08-4AC7-9479-6C95C8DE9C67}" type="presParOf" srcId="{E055AF5E-EBA2-41C9-93B9-04E0CF90F626}" destId="{5D349CC4-0E54-4C42-A962-4A5FC5B035EC}" srcOrd="9" destOrd="0" presId="urn:microsoft.com/office/officeart/2005/8/layout/hierarchy1"/>
    <dgm:cxn modelId="{E144F5E7-0F77-4649-A438-FC4AD48FDD4D}" type="presParOf" srcId="{5D349CC4-0E54-4C42-A962-4A5FC5B035EC}" destId="{715412D9-BFD6-42FA-BDAE-16B8C9DF348E}" srcOrd="0" destOrd="0" presId="urn:microsoft.com/office/officeart/2005/8/layout/hierarchy1"/>
    <dgm:cxn modelId="{F11E17D7-7393-42EC-BEA5-AC9D60C5C73D}" type="presParOf" srcId="{715412D9-BFD6-42FA-BDAE-16B8C9DF348E}" destId="{730E0085-2D84-401E-8EB5-E841B6AE82E1}" srcOrd="0" destOrd="0" presId="urn:microsoft.com/office/officeart/2005/8/layout/hierarchy1"/>
    <dgm:cxn modelId="{26AB0D21-8A18-45A7-8870-A9F46BAEEBDA}" type="presParOf" srcId="{715412D9-BFD6-42FA-BDAE-16B8C9DF348E}" destId="{081AC5F3-FC06-4D9E-A633-C4DC7C651F61}" srcOrd="1" destOrd="0" presId="urn:microsoft.com/office/officeart/2005/8/layout/hierarchy1"/>
    <dgm:cxn modelId="{B244789B-1E31-4BB8-9FBB-872C8E42579E}" type="presParOf" srcId="{5D349CC4-0E54-4C42-A962-4A5FC5B035EC}" destId="{4276D5A6-F021-4C4E-B2FE-1280E413FAD5}" srcOrd="1" destOrd="0" presId="urn:microsoft.com/office/officeart/2005/8/layout/hierarchy1"/>
    <dgm:cxn modelId="{B10DC00E-5790-4255-A2B3-BD5F01F39F3F}" type="presParOf" srcId="{E055AF5E-EBA2-41C9-93B9-04E0CF90F626}" destId="{791FDB48-5ACC-4E8B-9FD3-061DF3836BC7}" srcOrd="10" destOrd="0" presId="urn:microsoft.com/office/officeart/2005/8/layout/hierarchy1"/>
    <dgm:cxn modelId="{F9D57A39-3135-4622-8B54-C038AF21FCC5}" type="presParOf" srcId="{E055AF5E-EBA2-41C9-93B9-04E0CF90F626}" destId="{9F73E3FC-8C11-4A72-A101-C29AF20A5F9C}" srcOrd="11" destOrd="0" presId="urn:microsoft.com/office/officeart/2005/8/layout/hierarchy1"/>
    <dgm:cxn modelId="{A0D5FF21-123C-47D8-83B9-2C6F1A9830A7}" type="presParOf" srcId="{9F73E3FC-8C11-4A72-A101-C29AF20A5F9C}" destId="{7D49AD0D-7307-49E3-AAA7-A6917F113B13}" srcOrd="0" destOrd="0" presId="urn:microsoft.com/office/officeart/2005/8/layout/hierarchy1"/>
    <dgm:cxn modelId="{AD88978A-2204-4E32-BEED-211AEBFD5D1F}" type="presParOf" srcId="{7D49AD0D-7307-49E3-AAA7-A6917F113B13}" destId="{3407848A-E8D6-4A27-BF76-87D50623927B}" srcOrd="0" destOrd="0" presId="urn:microsoft.com/office/officeart/2005/8/layout/hierarchy1"/>
    <dgm:cxn modelId="{97BB09EF-B26C-4EFD-B23B-B94B14307357}" type="presParOf" srcId="{7D49AD0D-7307-49E3-AAA7-A6917F113B13}" destId="{38FF6567-070A-4CE2-B040-E31DA9F9B74A}" srcOrd="1" destOrd="0" presId="urn:microsoft.com/office/officeart/2005/8/layout/hierarchy1"/>
    <dgm:cxn modelId="{590FC96C-E0D9-4708-BAE4-7D741FFBFF5A}" type="presParOf" srcId="{9F73E3FC-8C11-4A72-A101-C29AF20A5F9C}" destId="{A7F93406-970D-434C-B1D8-68F2FF451D32}" srcOrd="1" destOrd="0" presId="urn:microsoft.com/office/officeart/2005/8/layout/hierarchy1"/>
    <dgm:cxn modelId="{4D5E30AE-72BD-482E-A342-218AD064468F}" type="presParOf" srcId="{E055AF5E-EBA2-41C9-93B9-04E0CF90F626}" destId="{D0A7886B-F99E-4DB9-A55C-0DC2E0BC0C1C}" srcOrd="12" destOrd="0" presId="urn:microsoft.com/office/officeart/2005/8/layout/hierarchy1"/>
    <dgm:cxn modelId="{A56CFB2E-0A88-41E1-A29F-6DE0E408A49F}" type="presParOf" srcId="{E055AF5E-EBA2-41C9-93B9-04E0CF90F626}" destId="{DDACFE90-C02E-4318-B3A1-53F8E69D66A0}" srcOrd="13" destOrd="0" presId="urn:microsoft.com/office/officeart/2005/8/layout/hierarchy1"/>
    <dgm:cxn modelId="{31D09F79-2DC8-4F6C-B28B-62BD64F57D65}" type="presParOf" srcId="{DDACFE90-C02E-4318-B3A1-53F8E69D66A0}" destId="{63C176B4-12B3-4958-A977-539EBC8F404D}" srcOrd="0" destOrd="0" presId="urn:microsoft.com/office/officeart/2005/8/layout/hierarchy1"/>
    <dgm:cxn modelId="{EA281EE9-AEEB-4E0B-ADC7-C36290276AA0}" type="presParOf" srcId="{63C176B4-12B3-4958-A977-539EBC8F404D}" destId="{8744F01A-8FB7-4DA2-9E94-58DE86B5B7F0}" srcOrd="0" destOrd="0" presId="urn:microsoft.com/office/officeart/2005/8/layout/hierarchy1"/>
    <dgm:cxn modelId="{EE6BCCA9-4512-44BB-819B-F6AB28659876}" type="presParOf" srcId="{63C176B4-12B3-4958-A977-539EBC8F404D}" destId="{C75AA20B-CE91-4321-AF2D-A383B30E2571}" srcOrd="1" destOrd="0" presId="urn:microsoft.com/office/officeart/2005/8/layout/hierarchy1"/>
    <dgm:cxn modelId="{EEF6A23D-80C8-4C32-ACA0-ABAA73C8A53A}" type="presParOf" srcId="{DDACFE90-C02E-4318-B3A1-53F8E69D66A0}" destId="{6CA76177-9188-488B-8F70-DA1CA07341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8F193-D72A-47EC-B90C-C64A65E13EC2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008E0-AF9D-44A4-8D89-AF61EFF4E459}">
      <dgm:prSet phldrT="[Text]"/>
      <dgm:spPr/>
      <dgm:t>
        <a:bodyPr/>
        <a:lstStyle/>
        <a:p>
          <a:r>
            <a:rPr lang="en-US" dirty="0" smtClean="0"/>
            <a:t>class </a:t>
          </a:r>
          <a:r>
            <a:rPr lang="en-US" dirty="0" err="1" smtClean="0"/>
            <a:t>Student_Info</a:t>
          </a:r>
          <a:endParaRPr lang="en-US" dirty="0"/>
        </a:p>
      </dgm:t>
    </dgm:pt>
    <dgm:pt modelId="{9AE627EB-8BDA-403B-B539-7D824B1EDFA3}" type="parTrans" cxnId="{BD67694B-78E1-4C88-91B4-9992B428F548}">
      <dgm:prSet/>
      <dgm:spPr/>
      <dgm:t>
        <a:bodyPr/>
        <a:lstStyle/>
        <a:p>
          <a:endParaRPr lang="en-US"/>
        </a:p>
      </dgm:t>
    </dgm:pt>
    <dgm:pt modelId="{17865507-3BE8-478B-9DB8-FBF19B5B6A30}" type="sibTrans" cxnId="{BD67694B-78E1-4C88-91B4-9992B428F548}">
      <dgm:prSet/>
      <dgm:spPr/>
      <dgm:t>
        <a:bodyPr/>
        <a:lstStyle/>
        <a:p>
          <a:endParaRPr lang="en-US"/>
        </a:p>
      </dgm:t>
    </dgm:pt>
    <dgm:pt modelId="{9F2311BC-49F5-450F-812D-28A80FECFC5E}">
      <dgm:prSet phldrT="[Text]"/>
      <dgm:spPr/>
      <dgm:t>
        <a:bodyPr/>
        <a:lstStyle/>
        <a:p>
          <a:r>
            <a:rPr lang="en-US" dirty="0" smtClean="0"/>
            <a:t>class login</a:t>
          </a:r>
          <a:endParaRPr lang="en-US" dirty="0"/>
        </a:p>
      </dgm:t>
    </dgm:pt>
    <dgm:pt modelId="{27DEA043-1608-49AF-BE90-26FB77128551}" type="parTrans" cxnId="{15206529-F814-452E-8AD0-38F237F43234}">
      <dgm:prSet/>
      <dgm:spPr/>
      <dgm:t>
        <a:bodyPr/>
        <a:lstStyle/>
        <a:p>
          <a:endParaRPr lang="en-US"/>
        </a:p>
      </dgm:t>
    </dgm:pt>
    <dgm:pt modelId="{A3B489E7-1D67-4ACE-AFD6-244D1B31175E}" type="sibTrans" cxnId="{15206529-F814-452E-8AD0-38F237F43234}">
      <dgm:prSet/>
      <dgm:spPr/>
      <dgm:t>
        <a:bodyPr/>
        <a:lstStyle/>
        <a:p>
          <a:endParaRPr lang="en-US"/>
        </a:p>
      </dgm:t>
    </dgm:pt>
    <dgm:pt modelId="{00C95672-67C5-489E-9E74-BCF7D3070DBA}">
      <dgm:prSet phldrT="[Text]"/>
      <dgm:spPr/>
      <dgm:t>
        <a:bodyPr/>
        <a:lstStyle/>
        <a:p>
          <a:r>
            <a:rPr lang="en-US" dirty="0" smtClean="0"/>
            <a:t>class Others</a:t>
          </a:r>
          <a:endParaRPr lang="en-US" dirty="0"/>
        </a:p>
      </dgm:t>
    </dgm:pt>
    <dgm:pt modelId="{5330BC37-46CA-4329-AC0C-AAFAF84C84EC}" type="parTrans" cxnId="{05E6B8D6-233C-4C9C-B12D-E8C9BE3B927E}">
      <dgm:prSet/>
      <dgm:spPr/>
      <dgm:t>
        <a:bodyPr/>
        <a:lstStyle/>
        <a:p>
          <a:endParaRPr lang="en-US"/>
        </a:p>
      </dgm:t>
    </dgm:pt>
    <dgm:pt modelId="{E6EFDF69-E90D-4EC0-A959-A2D3BEC8E040}" type="sibTrans" cxnId="{05E6B8D6-233C-4C9C-B12D-E8C9BE3B927E}">
      <dgm:prSet/>
      <dgm:spPr/>
      <dgm:t>
        <a:bodyPr/>
        <a:lstStyle/>
        <a:p>
          <a:endParaRPr lang="en-US"/>
        </a:p>
      </dgm:t>
    </dgm:pt>
    <dgm:pt modelId="{5DB31050-39E8-4BF0-A657-F8A3961F332C}">
      <dgm:prSet phldrT="[Text]"/>
      <dgm:spPr/>
      <dgm:t>
        <a:bodyPr/>
        <a:lstStyle/>
        <a:p>
          <a:r>
            <a:rPr lang="en-US" smtClean="0"/>
            <a:t>class Main</a:t>
          </a:r>
          <a:endParaRPr lang="en-US" dirty="0"/>
        </a:p>
      </dgm:t>
    </dgm:pt>
    <dgm:pt modelId="{20F05E08-3CC2-44DC-82E5-28103C540DDA}" type="parTrans" cxnId="{97E07BA7-CBBB-43DC-A190-34062BE7AAAA}">
      <dgm:prSet/>
      <dgm:spPr/>
      <dgm:t>
        <a:bodyPr/>
        <a:lstStyle/>
        <a:p>
          <a:endParaRPr lang="en-US"/>
        </a:p>
      </dgm:t>
    </dgm:pt>
    <dgm:pt modelId="{EEC9F6B7-F902-4EEA-A794-672D15A0305A}" type="sibTrans" cxnId="{97E07BA7-CBBB-43DC-A190-34062BE7AAAA}">
      <dgm:prSet/>
      <dgm:spPr/>
      <dgm:t>
        <a:bodyPr/>
        <a:lstStyle/>
        <a:p>
          <a:endParaRPr lang="en-US"/>
        </a:p>
      </dgm:t>
    </dgm:pt>
    <dgm:pt modelId="{CD352F6E-A3A4-4D84-837E-D377B572BF42}" type="pres">
      <dgm:prSet presAssocID="{06F8F193-D72A-47EC-B90C-C64A65E13E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2F79645-2F30-4C45-8082-1C1B7F9FFF85}" type="pres">
      <dgm:prSet presAssocID="{EEA008E0-AF9D-44A4-8D89-AF61EFF4E459}" presName="hierRoot1" presStyleCnt="0"/>
      <dgm:spPr/>
      <dgm:t>
        <a:bodyPr/>
        <a:lstStyle/>
        <a:p>
          <a:endParaRPr lang="en-US"/>
        </a:p>
      </dgm:t>
    </dgm:pt>
    <dgm:pt modelId="{1DD8E17A-0980-4D2F-A6E3-4807F74E7BCE}" type="pres">
      <dgm:prSet presAssocID="{EEA008E0-AF9D-44A4-8D89-AF61EFF4E459}" presName="composite" presStyleCnt="0"/>
      <dgm:spPr/>
      <dgm:t>
        <a:bodyPr/>
        <a:lstStyle/>
        <a:p>
          <a:endParaRPr lang="en-US"/>
        </a:p>
      </dgm:t>
    </dgm:pt>
    <dgm:pt modelId="{31043570-735E-497F-B727-DFDC9DBD23B3}" type="pres">
      <dgm:prSet presAssocID="{EEA008E0-AF9D-44A4-8D89-AF61EFF4E459}" presName="background" presStyleLbl="node0" presStyleIdx="0" presStyleCnt="2"/>
      <dgm:spPr/>
      <dgm:t>
        <a:bodyPr/>
        <a:lstStyle/>
        <a:p>
          <a:endParaRPr lang="en-US"/>
        </a:p>
      </dgm:t>
    </dgm:pt>
    <dgm:pt modelId="{86FB5A55-8CE7-494E-94AD-269B63E612B5}" type="pres">
      <dgm:prSet presAssocID="{EEA008E0-AF9D-44A4-8D89-AF61EFF4E459}" presName="text" presStyleLbl="fgAcc0" presStyleIdx="0" presStyleCnt="2" custLinFactNeighborX="-23943" custLinFactNeighborY="-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AE92A2-39C0-48A6-8593-0BEE8D3DFBAE}" type="pres">
      <dgm:prSet presAssocID="{EEA008E0-AF9D-44A4-8D89-AF61EFF4E459}" presName="hierChild2" presStyleCnt="0"/>
      <dgm:spPr/>
      <dgm:t>
        <a:bodyPr/>
        <a:lstStyle/>
        <a:p>
          <a:endParaRPr lang="en-US"/>
        </a:p>
      </dgm:t>
    </dgm:pt>
    <dgm:pt modelId="{5F79689F-AD61-478E-B147-33F6F3ADB151}" type="pres">
      <dgm:prSet presAssocID="{00C95672-67C5-489E-9E74-BCF7D3070DBA}" presName="hierRoot1" presStyleCnt="0"/>
      <dgm:spPr/>
      <dgm:t>
        <a:bodyPr/>
        <a:lstStyle/>
        <a:p>
          <a:endParaRPr lang="en-US"/>
        </a:p>
      </dgm:t>
    </dgm:pt>
    <dgm:pt modelId="{69943186-FAB0-405B-89A8-3938D5EA6C1B}" type="pres">
      <dgm:prSet presAssocID="{00C95672-67C5-489E-9E74-BCF7D3070DBA}" presName="composite" presStyleCnt="0"/>
      <dgm:spPr/>
      <dgm:t>
        <a:bodyPr/>
        <a:lstStyle/>
        <a:p>
          <a:endParaRPr lang="en-US"/>
        </a:p>
      </dgm:t>
    </dgm:pt>
    <dgm:pt modelId="{FE518DB1-B08C-4665-A63A-19EC49FF4FF4}" type="pres">
      <dgm:prSet presAssocID="{00C95672-67C5-489E-9E74-BCF7D3070DBA}" presName="background" presStyleLbl="node0" presStyleIdx="1" presStyleCnt="2"/>
      <dgm:spPr/>
      <dgm:t>
        <a:bodyPr/>
        <a:lstStyle/>
        <a:p>
          <a:endParaRPr lang="en-US"/>
        </a:p>
      </dgm:t>
    </dgm:pt>
    <dgm:pt modelId="{B3E237E7-A2A2-4197-A2FE-4F276D939ED2}" type="pres">
      <dgm:prSet presAssocID="{00C95672-67C5-489E-9E74-BCF7D3070DBA}" presName="text" presStyleLbl="fgAcc0" presStyleIdx="1" presStyleCnt="2" custLinFactNeighborX="12785" custLinFactNeighborY="-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286843-A67C-46D3-BDEB-E88B353D69A1}" type="pres">
      <dgm:prSet presAssocID="{00C95672-67C5-489E-9E74-BCF7D3070DBA}" presName="hierChild2" presStyleCnt="0"/>
      <dgm:spPr/>
      <dgm:t>
        <a:bodyPr/>
        <a:lstStyle/>
        <a:p>
          <a:endParaRPr lang="en-US"/>
        </a:p>
      </dgm:t>
    </dgm:pt>
    <dgm:pt modelId="{ED7E8143-945F-4410-BF0F-4D68C2E08A87}" type="pres">
      <dgm:prSet presAssocID="{27DEA043-1608-49AF-BE90-26FB77128551}" presName="Name10" presStyleLbl="parChTrans1D2" presStyleIdx="0" presStyleCnt="1"/>
      <dgm:spPr/>
      <dgm:t>
        <a:bodyPr/>
        <a:lstStyle/>
        <a:p>
          <a:endParaRPr lang="en-US"/>
        </a:p>
      </dgm:t>
    </dgm:pt>
    <dgm:pt modelId="{64529C9D-0C45-471C-BD95-5B37E35FC34D}" type="pres">
      <dgm:prSet presAssocID="{9F2311BC-49F5-450F-812D-28A80FECFC5E}" presName="hierRoot2" presStyleCnt="0"/>
      <dgm:spPr/>
      <dgm:t>
        <a:bodyPr/>
        <a:lstStyle/>
        <a:p>
          <a:endParaRPr lang="en-US"/>
        </a:p>
      </dgm:t>
    </dgm:pt>
    <dgm:pt modelId="{52D9BFFE-9366-4F90-B1F0-F70C23097DFA}" type="pres">
      <dgm:prSet presAssocID="{9F2311BC-49F5-450F-812D-28A80FECFC5E}" presName="composite2" presStyleCnt="0"/>
      <dgm:spPr/>
      <dgm:t>
        <a:bodyPr/>
        <a:lstStyle/>
        <a:p>
          <a:endParaRPr lang="en-US"/>
        </a:p>
      </dgm:t>
    </dgm:pt>
    <dgm:pt modelId="{F4B29E6C-957D-484A-94AC-BC49E7F53E71}" type="pres">
      <dgm:prSet presAssocID="{9F2311BC-49F5-450F-812D-28A80FECFC5E}" presName="background2" presStyleLbl="node2" presStyleIdx="0" presStyleCnt="1"/>
      <dgm:spPr/>
      <dgm:t>
        <a:bodyPr/>
        <a:lstStyle/>
        <a:p>
          <a:endParaRPr lang="en-US"/>
        </a:p>
      </dgm:t>
    </dgm:pt>
    <dgm:pt modelId="{524CDC9A-945D-4A6A-94D0-623A06DAD047}" type="pres">
      <dgm:prSet presAssocID="{9F2311BC-49F5-450F-812D-28A80FECFC5E}" presName="text2" presStyleLbl="fgAcc2" presStyleIdx="0" presStyleCnt="1" custLinFactNeighborX="-60577" custLinFactNeighborY="18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EEC304-3C09-41DD-A1D9-C86362151AE4}" type="pres">
      <dgm:prSet presAssocID="{9F2311BC-49F5-450F-812D-28A80FECFC5E}" presName="hierChild3" presStyleCnt="0"/>
      <dgm:spPr/>
      <dgm:t>
        <a:bodyPr/>
        <a:lstStyle/>
        <a:p>
          <a:endParaRPr lang="en-US"/>
        </a:p>
      </dgm:t>
    </dgm:pt>
    <dgm:pt modelId="{078DB0F2-E69A-4164-83DE-CF2E89388F9A}" type="pres">
      <dgm:prSet presAssocID="{20F05E08-3CC2-44DC-82E5-28103C540DDA}" presName="Name17" presStyleLbl="parChTrans1D3" presStyleIdx="0" presStyleCnt="1"/>
      <dgm:spPr/>
      <dgm:t>
        <a:bodyPr/>
        <a:lstStyle/>
        <a:p>
          <a:endParaRPr lang="en-US"/>
        </a:p>
      </dgm:t>
    </dgm:pt>
    <dgm:pt modelId="{FD146861-5E64-4003-AC9F-E2EA862EDD4F}" type="pres">
      <dgm:prSet presAssocID="{5DB31050-39E8-4BF0-A657-F8A3961F332C}" presName="hierRoot3" presStyleCnt="0"/>
      <dgm:spPr/>
      <dgm:t>
        <a:bodyPr/>
        <a:lstStyle/>
        <a:p>
          <a:endParaRPr lang="en-US"/>
        </a:p>
      </dgm:t>
    </dgm:pt>
    <dgm:pt modelId="{132B9B9B-2C9B-499E-8ADF-7CBCDCA1188E}" type="pres">
      <dgm:prSet presAssocID="{5DB31050-39E8-4BF0-A657-F8A3961F332C}" presName="composite3" presStyleCnt="0"/>
      <dgm:spPr/>
      <dgm:t>
        <a:bodyPr/>
        <a:lstStyle/>
        <a:p>
          <a:endParaRPr lang="en-US"/>
        </a:p>
      </dgm:t>
    </dgm:pt>
    <dgm:pt modelId="{43334C31-48A1-428C-B565-DCB2F6A46D8C}" type="pres">
      <dgm:prSet presAssocID="{5DB31050-39E8-4BF0-A657-F8A3961F332C}" presName="background3" presStyleLbl="node3" presStyleIdx="0" presStyleCnt="1"/>
      <dgm:spPr/>
      <dgm:t>
        <a:bodyPr/>
        <a:lstStyle/>
        <a:p>
          <a:endParaRPr lang="en-US"/>
        </a:p>
      </dgm:t>
    </dgm:pt>
    <dgm:pt modelId="{784DE75B-FB49-4DA7-A0A2-DAA9AF5CD0AC}" type="pres">
      <dgm:prSet presAssocID="{5DB31050-39E8-4BF0-A657-F8A3961F332C}" presName="text3" presStyleLbl="fgAcc3" presStyleIdx="0" presStyleCnt="1" custLinFactNeighborX="-60577" custLinFactNeighborY="-27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D58BED-D6EA-4F18-B8F4-1DE6465FB6D8}" type="pres">
      <dgm:prSet presAssocID="{5DB31050-39E8-4BF0-A657-F8A3961F332C}" presName="hierChild4" presStyleCnt="0"/>
      <dgm:spPr/>
      <dgm:t>
        <a:bodyPr/>
        <a:lstStyle/>
        <a:p>
          <a:endParaRPr lang="en-US"/>
        </a:p>
      </dgm:t>
    </dgm:pt>
  </dgm:ptLst>
  <dgm:cxnLst>
    <dgm:cxn modelId="{83BD2CA5-0903-4541-8496-41107D8B1EAB}" type="presOf" srcId="{20F05E08-3CC2-44DC-82E5-28103C540DDA}" destId="{078DB0F2-E69A-4164-83DE-CF2E89388F9A}" srcOrd="0" destOrd="0" presId="urn:microsoft.com/office/officeart/2005/8/layout/hierarchy1"/>
    <dgm:cxn modelId="{BD67694B-78E1-4C88-91B4-9992B428F548}" srcId="{06F8F193-D72A-47EC-B90C-C64A65E13EC2}" destId="{EEA008E0-AF9D-44A4-8D89-AF61EFF4E459}" srcOrd="0" destOrd="0" parTransId="{9AE627EB-8BDA-403B-B539-7D824B1EDFA3}" sibTransId="{17865507-3BE8-478B-9DB8-FBF19B5B6A30}"/>
    <dgm:cxn modelId="{AB976373-291D-41A3-A7A9-DCC493E25FB9}" type="presOf" srcId="{27DEA043-1608-49AF-BE90-26FB77128551}" destId="{ED7E8143-945F-4410-BF0F-4D68C2E08A87}" srcOrd="0" destOrd="0" presId="urn:microsoft.com/office/officeart/2005/8/layout/hierarchy1"/>
    <dgm:cxn modelId="{35560007-5D7F-45B4-BB83-2CD1BD6D3AA7}" type="presOf" srcId="{9F2311BC-49F5-450F-812D-28A80FECFC5E}" destId="{524CDC9A-945D-4A6A-94D0-623A06DAD047}" srcOrd="0" destOrd="0" presId="urn:microsoft.com/office/officeart/2005/8/layout/hierarchy1"/>
    <dgm:cxn modelId="{15206529-F814-452E-8AD0-38F237F43234}" srcId="{00C95672-67C5-489E-9E74-BCF7D3070DBA}" destId="{9F2311BC-49F5-450F-812D-28A80FECFC5E}" srcOrd="0" destOrd="0" parTransId="{27DEA043-1608-49AF-BE90-26FB77128551}" sibTransId="{A3B489E7-1D67-4ACE-AFD6-244D1B31175E}"/>
    <dgm:cxn modelId="{E9C54AA4-6A4F-4CFB-98A5-5FA9B84D433C}" type="presOf" srcId="{00C95672-67C5-489E-9E74-BCF7D3070DBA}" destId="{B3E237E7-A2A2-4197-A2FE-4F276D939ED2}" srcOrd="0" destOrd="0" presId="urn:microsoft.com/office/officeart/2005/8/layout/hierarchy1"/>
    <dgm:cxn modelId="{FA0968D1-CDC3-4859-80A3-BDA7C8E0654D}" type="presOf" srcId="{5DB31050-39E8-4BF0-A657-F8A3961F332C}" destId="{784DE75B-FB49-4DA7-A0A2-DAA9AF5CD0AC}" srcOrd="0" destOrd="0" presId="urn:microsoft.com/office/officeart/2005/8/layout/hierarchy1"/>
    <dgm:cxn modelId="{BD3365EC-E227-41E4-BC5E-67ED4DB8CE90}" type="presOf" srcId="{EEA008E0-AF9D-44A4-8D89-AF61EFF4E459}" destId="{86FB5A55-8CE7-494E-94AD-269B63E612B5}" srcOrd="0" destOrd="0" presId="urn:microsoft.com/office/officeart/2005/8/layout/hierarchy1"/>
    <dgm:cxn modelId="{591DB12A-DB65-4308-A985-1BC7A83D0E74}" type="presOf" srcId="{06F8F193-D72A-47EC-B90C-C64A65E13EC2}" destId="{CD352F6E-A3A4-4D84-837E-D377B572BF42}" srcOrd="0" destOrd="0" presId="urn:microsoft.com/office/officeart/2005/8/layout/hierarchy1"/>
    <dgm:cxn modelId="{05E6B8D6-233C-4C9C-B12D-E8C9BE3B927E}" srcId="{06F8F193-D72A-47EC-B90C-C64A65E13EC2}" destId="{00C95672-67C5-489E-9E74-BCF7D3070DBA}" srcOrd="1" destOrd="0" parTransId="{5330BC37-46CA-4329-AC0C-AAFAF84C84EC}" sibTransId="{E6EFDF69-E90D-4EC0-A959-A2D3BEC8E040}"/>
    <dgm:cxn modelId="{97E07BA7-CBBB-43DC-A190-34062BE7AAAA}" srcId="{9F2311BC-49F5-450F-812D-28A80FECFC5E}" destId="{5DB31050-39E8-4BF0-A657-F8A3961F332C}" srcOrd="0" destOrd="0" parTransId="{20F05E08-3CC2-44DC-82E5-28103C540DDA}" sibTransId="{EEC9F6B7-F902-4EEA-A794-672D15A0305A}"/>
    <dgm:cxn modelId="{9BAFD93F-F2CD-4F4A-9579-315B9212BF7B}" type="presParOf" srcId="{CD352F6E-A3A4-4D84-837E-D377B572BF42}" destId="{92F79645-2F30-4C45-8082-1C1B7F9FFF85}" srcOrd="0" destOrd="0" presId="urn:microsoft.com/office/officeart/2005/8/layout/hierarchy1"/>
    <dgm:cxn modelId="{C3DDC4F1-A688-4C34-AF9E-38380E7E0CA3}" type="presParOf" srcId="{92F79645-2F30-4C45-8082-1C1B7F9FFF85}" destId="{1DD8E17A-0980-4D2F-A6E3-4807F74E7BCE}" srcOrd="0" destOrd="0" presId="urn:microsoft.com/office/officeart/2005/8/layout/hierarchy1"/>
    <dgm:cxn modelId="{3850FA3D-1672-4DA0-B2E8-73EA9FC3D4F3}" type="presParOf" srcId="{1DD8E17A-0980-4D2F-A6E3-4807F74E7BCE}" destId="{31043570-735E-497F-B727-DFDC9DBD23B3}" srcOrd="0" destOrd="0" presId="urn:microsoft.com/office/officeart/2005/8/layout/hierarchy1"/>
    <dgm:cxn modelId="{72A76D44-D29D-40A7-B642-96A4F5C55B25}" type="presParOf" srcId="{1DD8E17A-0980-4D2F-A6E3-4807F74E7BCE}" destId="{86FB5A55-8CE7-494E-94AD-269B63E612B5}" srcOrd="1" destOrd="0" presId="urn:microsoft.com/office/officeart/2005/8/layout/hierarchy1"/>
    <dgm:cxn modelId="{11BE9BC0-FCD8-4529-B0AE-E5A72C4D877C}" type="presParOf" srcId="{92F79645-2F30-4C45-8082-1C1B7F9FFF85}" destId="{A0AE92A2-39C0-48A6-8593-0BEE8D3DFBAE}" srcOrd="1" destOrd="0" presId="urn:microsoft.com/office/officeart/2005/8/layout/hierarchy1"/>
    <dgm:cxn modelId="{571A25B1-07EB-4CCC-89BD-87E3A0917805}" type="presParOf" srcId="{CD352F6E-A3A4-4D84-837E-D377B572BF42}" destId="{5F79689F-AD61-478E-B147-33F6F3ADB151}" srcOrd="1" destOrd="0" presId="urn:microsoft.com/office/officeart/2005/8/layout/hierarchy1"/>
    <dgm:cxn modelId="{D7337BE6-553B-4C7C-80DA-8EDE51C23FDA}" type="presParOf" srcId="{5F79689F-AD61-478E-B147-33F6F3ADB151}" destId="{69943186-FAB0-405B-89A8-3938D5EA6C1B}" srcOrd="0" destOrd="0" presId="urn:microsoft.com/office/officeart/2005/8/layout/hierarchy1"/>
    <dgm:cxn modelId="{AAE01E4A-112F-41E1-BC05-ED98031933E5}" type="presParOf" srcId="{69943186-FAB0-405B-89A8-3938D5EA6C1B}" destId="{FE518DB1-B08C-4665-A63A-19EC49FF4FF4}" srcOrd="0" destOrd="0" presId="urn:microsoft.com/office/officeart/2005/8/layout/hierarchy1"/>
    <dgm:cxn modelId="{3FC0BA5A-8195-45A2-98D6-05165FEDC55B}" type="presParOf" srcId="{69943186-FAB0-405B-89A8-3938D5EA6C1B}" destId="{B3E237E7-A2A2-4197-A2FE-4F276D939ED2}" srcOrd="1" destOrd="0" presId="urn:microsoft.com/office/officeart/2005/8/layout/hierarchy1"/>
    <dgm:cxn modelId="{555C937E-62F6-4939-8101-96827D3D16BA}" type="presParOf" srcId="{5F79689F-AD61-478E-B147-33F6F3ADB151}" destId="{F1286843-A67C-46D3-BDEB-E88B353D69A1}" srcOrd="1" destOrd="0" presId="urn:microsoft.com/office/officeart/2005/8/layout/hierarchy1"/>
    <dgm:cxn modelId="{3A2F6AB1-C72C-4D92-8DA2-208C0E9BEFE6}" type="presParOf" srcId="{F1286843-A67C-46D3-BDEB-E88B353D69A1}" destId="{ED7E8143-945F-4410-BF0F-4D68C2E08A87}" srcOrd="0" destOrd="0" presId="urn:microsoft.com/office/officeart/2005/8/layout/hierarchy1"/>
    <dgm:cxn modelId="{8C2F48CC-78F1-462C-823A-DED4C68D967C}" type="presParOf" srcId="{F1286843-A67C-46D3-BDEB-E88B353D69A1}" destId="{64529C9D-0C45-471C-BD95-5B37E35FC34D}" srcOrd="1" destOrd="0" presId="urn:microsoft.com/office/officeart/2005/8/layout/hierarchy1"/>
    <dgm:cxn modelId="{0C0075E2-9796-4EE3-80F9-95C2A7B19AA2}" type="presParOf" srcId="{64529C9D-0C45-471C-BD95-5B37E35FC34D}" destId="{52D9BFFE-9366-4F90-B1F0-F70C23097DFA}" srcOrd="0" destOrd="0" presId="urn:microsoft.com/office/officeart/2005/8/layout/hierarchy1"/>
    <dgm:cxn modelId="{E641B96E-D16C-4010-A5D3-6A960B91B7AB}" type="presParOf" srcId="{52D9BFFE-9366-4F90-B1F0-F70C23097DFA}" destId="{F4B29E6C-957D-484A-94AC-BC49E7F53E71}" srcOrd="0" destOrd="0" presId="urn:microsoft.com/office/officeart/2005/8/layout/hierarchy1"/>
    <dgm:cxn modelId="{08610768-B9B8-46E0-A240-8F1D13E63C0E}" type="presParOf" srcId="{52D9BFFE-9366-4F90-B1F0-F70C23097DFA}" destId="{524CDC9A-945D-4A6A-94D0-623A06DAD047}" srcOrd="1" destOrd="0" presId="urn:microsoft.com/office/officeart/2005/8/layout/hierarchy1"/>
    <dgm:cxn modelId="{611DEE71-DD8A-41E8-A2E1-D4C69EA4D89D}" type="presParOf" srcId="{64529C9D-0C45-471C-BD95-5B37E35FC34D}" destId="{D5EEC304-3C09-41DD-A1D9-C86362151AE4}" srcOrd="1" destOrd="0" presId="urn:microsoft.com/office/officeart/2005/8/layout/hierarchy1"/>
    <dgm:cxn modelId="{05EE312C-E10E-4518-BA89-8696C77B291B}" type="presParOf" srcId="{D5EEC304-3C09-41DD-A1D9-C86362151AE4}" destId="{078DB0F2-E69A-4164-83DE-CF2E89388F9A}" srcOrd="0" destOrd="0" presId="urn:microsoft.com/office/officeart/2005/8/layout/hierarchy1"/>
    <dgm:cxn modelId="{ADC6F2D1-5243-4AD5-AB8D-D85F08AF5F69}" type="presParOf" srcId="{D5EEC304-3C09-41DD-A1D9-C86362151AE4}" destId="{FD146861-5E64-4003-AC9F-E2EA862EDD4F}" srcOrd="1" destOrd="0" presId="urn:microsoft.com/office/officeart/2005/8/layout/hierarchy1"/>
    <dgm:cxn modelId="{F9441C60-5072-47F2-A2DB-3230C503C1BB}" type="presParOf" srcId="{FD146861-5E64-4003-AC9F-E2EA862EDD4F}" destId="{132B9B9B-2C9B-499E-8ADF-7CBCDCA1188E}" srcOrd="0" destOrd="0" presId="urn:microsoft.com/office/officeart/2005/8/layout/hierarchy1"/>
    <dgm:cxn modelId="{A9A4D527-0825-4768-821D-ACAFFC5DACB5}" type="presParOf" srcId="{132B9B9B-2C9B-499E-8ADF-7CBCDCA1188E}" destId="{43334C31-48A1-428C-B565-DCB2F6A46D8C}" srcOrd="0" destOrd="0" presId="urn:microsoft.com/office/officeart/2005/8/layout/hierarchy1"/>
    <dgm:cxn modelId="{850A7D78-8D29-454A-A94E-593BCF6F1409}" type="presParOf" srcId="{132B9B9B-2C9B-499E-8ADF-7CBCDCA1188E}" destId="{784DE75B-FB49-4DA7-A0A2-DAA9AF5CD0AC}" srcOrd="1" destOrd="0" presId="urn:microsoft.com/office/officeart/2005/8/layout/hierarchy1"/>
    <dgm:cxn modelId="{AA657B3A-ACD0-40F8-AD6B-CA79FB5263FA}" type="presParOf" srcId="{FD146861-5E64-4003-AC9F-E2EA862EDD4F}" destId="{ABD58BED-D6EA-4F18-B8F4-1DE6465FB6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7886B-F99E-4DB9-A55C-0DC2E0BC0C1C}">
      <dsp:nvSpPr>
        <dsp:cNvPr id="0" name=""/>
        <dsp:cNvSpPr/>
      </dsp:nvSpPr>
      <dsp:spPr>
        <a:xfrm>
          <a:off x="4173551" y="2225150"/>
          <a:ext cx="3666183" cy="29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68"/>
              </a:lnTo>
              <a:lnTo>
                <a:pt x="3666183" y="198168"/>
              </a:lnTo>
              <a:lnTo>
                <a:pt x="3666183" y="29079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FDB48-5ACC-4E8B-9FD3-061DF3836BC7}">
      <dsp:nvSpPr>
        <dsp:cNvPr id="0" name=""/>
        <dsp:cNvSpPr/>
      </dsp:nvSpPr>
      <dsp:spPr>
        <a:xfrm>
          <a:off x="4173551" y="2225150"/>
          <a:ext cx="2444122" cy="29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68"/>
              </a:lnTo>
              <a:lnTo>
                <a:pt x="2444122" y="198168"/>
              </a:lnTo>
              <a:lnTo>
                <a:pt x="2444122" y="29079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FB61C-D3A4-4293-89CE-41D373968F74}">
      <dsp:nvSpPr>
        <dsp:cNvPr id="0" name=""/>
        <dsp:cNvSpPr/>
      </dsp:nvSpPr>
      <dsp:spPr>
        <a:xfrm>
          <a:off x="4173551" y="2225150"/>
          <a:ext cx="1222061" cy="290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68"/>
              </a:lnTo>
              <a:lnTo>
                <a:pt x="1222061" y="198168"/>
              </a:lnTo>
              <a:lnTo>
                <a:pt x="1222061" y="29079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B7956-C1F6-4C42-A541-7AD9415C26F8}">
      <dsp:nvSpPr>
        <dsp:cNvPr id="0" name=""/>
        <dsp:cNvSpPr/>
      </dsp:nvSpPr>
      <dsp:spPr>
        <a:xfrm>
          <a:off x="4127831" y="3150861"/>
          <a:ext cx="91440" cy="2907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9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667E5-8EC0-430C-913B-BBCF2AE4F40D}">
      <dsp:nvSpPr>
        <dsp:cNvPr id="0" name=""/>
        <dsp:cNvSpPr/>
      </dsp:nvSpPr>
      <dsp:spPr>
        <a:xfrm>
          <a:off x="4127831" y="2225150"/>
          <a:ext cx="91440" cy="2907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9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FD369-AC03-467C-9337-C49A2E0E8646}">
      <dsp:nvSpPr>
        <dsp:cNvPr id="0" name=""/>
        <dsp:cNvSpPr/>
      </dsp:nvSpPr>
      <dsp:spPr>
        <a:xfrm>
          <a:off x="2951490" y="2225150"/>
          <a:ext cx="1222061" cy="290795"/>
        </a:xfrm>
        <a:custGeom>
          <a:avLst/>
          <a:gdLst/>
          <a:ahLst/>
          <a:cxnLst/>
          <a:rect l="0" t="0" r="0" b="0"/>
          <a:pathLst>
            <a:path>
              <a:moveTo>
                <a:pt x="1222061" y="0"/>
              </a:moveTo>
              <a:lnTo>
                <a:pt x="1222061" y="198168"/>
              </a:lnTo>
              <a:lnTo>
                <a:pt x="0" y="198168"/>
              </a:lnTo>
              <a:lnTo>
                <a:pt x="0" y="29079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2754C-FE0F-4CDB-9D94-9127ED8C3598}">
      <dsp:nvSpPr>
        <dsp:cNvPr id="0" name=""/>
        <dsp:cNvSpPr/>
      </dsp:nvSpPr>
      <dsp:spPr>
        <a:xfrm>
          <a:off x="1729429" y="2225150"/>
          <a:ext cx="2444122" cy="290795"/>
        </a:xfrm>
        <a:custGeom>
          <a:avLst/>
          <a:gdLst/>
          <a:ahLst/>
          <a:cxnLst/>
          <a:rect l="0" t="0" r="0" b="0"/>
          <a:pathLst>
            <a:path>
              <a:moveTo>
                <a:pt x="2444122" y="0"/>
              </a:moveTo>
              <a:lnTo>
                <a:pt x="2444122" y="198168"/>
              </a:lnTo>
              <a:lnTo>
                <a:pt x="0" y="198168"/>
              </a:lnTo>
              <a:lnTo>
                <a:pt x="0" y="29079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2264D-6104-4198-A2CB-D318F0CA2961}">
      <dsp:nvSpPr>
        <dsp:cNvPr id="0" name=""/>
        <dsp:cNvSpPr/>
      </dsp:nvSpPr>
      <dsp:spPr>
        <a:xfrm>
          <a:off x="507368" y="2225150"/>
          <a:ext cx="3666183" cy="290795"/>
        </a:xfrm>
        <a:custGeom>
          <a:avLst/>
          <a:gdLst/>
          <a:ahLst/>
          <a:cxnLst/>
          <a:rect l="0" t="0" r="0" b="0"/>
          <a:pathLst>
            <a:path>
              <a:moveTo>
                <a:pt x="3666183" y="0"/>
              </a:moveTo>
              <a:lnTo>
                <a:pt x="3666183" y="198168"/>
              </a:lnTo>
              <a:lnTo>
                <a:pt x="0" y="198168"/>
              </a:lnTo>
              <a:lnTo>
                <a:pt x="0" y="290795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E9FFA-ED38-434D-B0F5-FEE90F83BBFD}">
      <dsp:nvSpPr>
        <dsp:cNvPr id="0" name=""/>
        <dsp:cNvSpPr/>
      </dsp:nvSpPr>
      <dsp:spPr>
        <a:xfrm>
          <a:off x="4127831" y="1299438"/>
          <a:ext cx="91440" cy="2907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79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43570-735E-497F-B727-DFDC9DBD23B3}">
      <dsp:nvSpPr>
        <dsp:cNvPr id="0" name=""/>
        <dsp:cNvSpPr/>
      </dsp:nvSpPr>
      <dsp:spPr>
        <a:xfrm>
          <a:off x="3673617" y="664522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FB5A55-8CE7-494E-94AD-269B63E612B5}">
      <dsp:nvSpPr>
        <dsp:cNvPr id="0" name=""/>
        <dsp:cNvSpPr/>
      </dsp:nvSpPr>
      <dsp:spPr>
        <a:xfrm>
          <a:off x="3784714" y="770064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 New Account</a:t>
          </a:r>
          <a:endParaRPr lang="en-US" sz="1500" kern="1200" dirty="0"/>
        </a:p>
      </dsp:txBody>
      <dsp:txXfrm>
        <a:off x="3803310" y="788660"/>
        <a:ext cx="962676" cy="597724"/>
      </dsp:txXfrm>
    </dsp:sp>
    <dsp:sp modelId="{F168ED25-0323-443C-B9E7-93FCD7B0A2B3}">
      <dsp:nvSpPr>
        <dsp:cNvPr id="0" name=""/>
        <dsp:cNvSpPr/>
      </dsp:nvSpPr>
      <dsp:spPr>
        <a:xfrm>
          <a:off x="3673617" y="1590233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F39C28-96D0-49F7-BB37-316341422FCD}">
      <dsp:nvSpPr>
        <dsp:cNvPr id="0" name=""/>
        <dsp:cNvSpPr/>
      </dsp:nvSpPr>
      <dsp:spPr>
        <a:xfrm>
          <a:off x="3784714" y="1695775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 In</a:t>
          </a:r>
          <a:endParaRPr lang="en-US" sz="1500" kern="1200" dirty="0"/>
        </a:p>
      </dsp:txBody>
      <dsp:txXfrm>
        <a:off x="3803310" y="1714371"/>
        <a:ext cx="962676" cy="597724"/>
      </dsp:txXfrm>
    </dsp:sp>
    <dsp:sp modelId="{E7BA5AFD-2B25-4AC3-8450-2CBDA8EC3F60}">
      <dsp:nvSpPr>
        <dsp:cNvPr id="0" name=""/>
        <dsp:cNvSpPr/>
      </dsp:nvSpPr>
      <dsp:spPr>
        <a:xfrm>
          <a:off x="7433" y="2515945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8345D9-4DDD-4012-A0A5-629AED06A4FF}">
      <dsp:nvSpPr>
        <dsp:cNvPr id="0" name=""/>
        <dsp:cNvSpPr/>
      </dsp:nvSpPr>
      <dsp:spPr>
        <a:xfrm>
          <a:off x="118530" y="2621486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Student Course</a:t>
          </a:r>
          <a:endParaRPr lang="en-US" sz="1500" kern="1200" dirty="0"/>
        </a:p>
      </dsp:txBody>
      <dsp:txXfrm>
        <a:off x="137126" y="2640082"/>
        <a:ext cx="962676" cy="597724"/>
      </dsp:txXfrm>
    </dsp:sp>
    <dsp:sp modelId="{BE1B0CE7-AF19-4F35-8400-D1B1F1F78048}">
      <dsp:nvSpPr>
        <dsp:cNvPr id="0" name=""/>
        <dsp:cNvSpPr/>
      </dsp:nvSpPr>
      <dsp:spPr>
        <a:xfrm>
          <a:off x="1229495" y="2515945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C4DEAA-7850-4475-A38D-96E0F6210FA8}">
      <dsp:nvSpPr>
        <dsp:cNvPr id="0" name=""/>
        <dsp:cNvSpPr/>
      </dsp:nvSpPr>
      <dsp:spPr>
        <a:xfrm>
          <a:off x="1340591" y="2621486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Student Details</a:t>
          </a:r>
          <a:endParaRPr lang="en-US" sz="1500" kern="1200" dirty="0"/>
        </a:p>
      </dsp:txBody>
      <dsp:txXfrm>
        <a:off x="1359187" y="2640082"/>
        <a:ext cx="962676" cy="597724"/>
      </dsp:txXfrm>
    </dsp:sp>
    <dsp:sp modelId="{D84CC6DE-CB93-4817-8F0A-FE5097C9C805}">
      <dsp:nvSpPr>
        <dsp:cNvPr id="0" name=""/>
        <dsp:cNvSpPr/>
      </dsp:nvSpPr>
      <dsp:spPr>
        <a:xfrm>
          <a:off x="2451556" y="2515945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D34195-73CD-44F1-9C5B-8409861606B7}">
      <dsp:nvSpPr>
        <dsp:cNvPr id="0" name=""/>
        <dsp:cNvSpPr/>
      </dsp:nvSpPr>
      <dsp:spPr>
        <a:xfrm>
          <a:off x="2562652" y="2621486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Edit Details</a:t>
          </a:r>
          <a:endParaRPr lang="en-US" sz="1500" kern="1200" dirty="0"/>
        </a:p>
      </dsp:txBody>
      <dsp:txXfrm>
        <a:off x="2581248" y="2640082"/>
        <a:ext cx="962676" cy="597724"/>
      </dsp:txXfrm>
    </dsp:sp>
    <dsp:sp modelId="{098263ED-FA68-45AC-AE56-A3059D1EF86F}">
      <dsp:nvSpPr>
        <dsp:cNvPr id="0" name=""/>
        <dsp:cNvSpPr/>
      </dsp:nvSpPr>
      <dsp:spPr>
        <a:xfrm>
          <a:off x="3673617" y="2515945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E4A2BA-1E70-4273-B28E-63F3DDBE8E41}">
      <dsp:nvSpPr>
        <dsp:cNvPr id="0" name=""/>
        <dsp:cNvSpPr/>
      </dsp:nvSpPr>
      <dsp:spPr>
        <a:xfrm>
          <a:off x="3784714" y="2621486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CGPA Calculator</a:t>
          </a:r>
          <a:endParaRPr lang="en-US" sz="1500" kern="1200" dirty="0"/>
        </a:p>
      </dsp:txBody>
      <dsp:txXfrm>
        <a:off x="3803310" y="2640082"/>
        <a:ext cx="962676" cy="597724"/>
      </dsp:txXfrm>
    </dsp:sp>
    <dsp:sp modelId="{0F886F74-DC66-4B00-A841-34CBFC304FDE}">
      <dsp:nvSpPr>
        <dsp:cNvPr id="0" name=""/>
        <dsp:cNvSpPr/>
      </dsp:nvSpPr>
      <dsp:spPr>
        <a:xfrm>
          <a:off x="3673617" y="3441656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5C45A-0CC2-465F-A062-30E7F000BFDA}">
      <dsp:nvSpPr>
        <dsp:cNvPr id="0" name=""/>
        <dsp:cNvSpPr/>
      </dsp:nvSpPr>
      <dsp:spPr>
        <a:xfrm>
          <a:off x="3784714" y="3547198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Exit</a:t>
          </a:r>
          <a:endParaRPr lang="en-US" sz="1500" kern="1200"/>
        </a:p>
      </dsp:txBody>
      <dsp:txXfrm>
        <a:off x="3803310" y="3565794"/>
        <a:ext cx="962676" cy="597724"/>
      </dsp:txXfrm>
    </dsp:sp>
    <dsp:sp modelId="{730E0085-2D84-401E-8EB5-E841B6AE82E1}">
      <dsp:nvSpPr>
        <dsp:cNvPr id="0" name=""/>
        <dsp:cNvSpPr/>
      </dsp:nvSpPr>
      <dsp:spPr>
        <a:xfrm>
          <a:off x="4895678" y="2515945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1AC5F3-FC06-4D9E-A633-C4DC7C651F61}">
      <dsp:nvSpPr>
        <dsp:cNvPr id="0" name=""/>
        <dsp:cNvSpPr/>
      </dsp:nvSpPr>
      <dsp:spPr>
        <a:xfrm>
          <a:off x="5006775" y="2621486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Course Chart</a:t>
          </a:r>
          <a:endParaRPr lang="en-US" sz="1500" kern="1200" dirty="0"/>
        </a:p>
      </dsp:txBody>
      <dsp:txXfrm>
        <a:off x="5025371" y="2640082"/>
        <a:ext cx="962676" cy="597724"/>
      </dsp:txXfrm>
    </dsp:sp>
    <dsp:sp modelId="{3407848A-E8D6-4A27-BF76-87D50623927B}">
      <dsp:nvSpPr>
        <dsp:cNvPr id="0" name=""/>
        <dsp:cNvSpPr/>
      </dsp:nvSpPr>
      <dsp:spPr>
        <a:xfrm>
          <a:off x="6117740" y="2515945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FF6567-070A-4CE2-B040-E31DA9F9B74A}">
      <dsp:nvSpPr>
        <dsp:cNvPr id="0" name=""/>
        <dsp:cNvSpPr/>
      </dsp:nvSpPr>
      <dsp:spPr>
        <a:xfrm>
          <a:off x="6228836" y="2621486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Help</a:t>
          </a:r>
          <a:endParaRPr lang="en-US" sz="1500" kern="1200" dirty="0"/>
        </a:p>
      </dsp:txBody>
      <dsp:txXfrm>
        <a:off x="6247432" y="2640082"/>
        <a:ext cx="962676" cy="597724"/>
      </dsp:txXfrm>
    </dsp:sp>
    <dsp:sp modelId="{8744F01A-8FB7-4DA2-9E94-58DE86B5B7F0}">
      <dsp:nvSpPr>
        <dsp:cNvPr id="0" name=""/>
        <dsp:cNvSpPr/>
      </dsp:nvSpPr>
      <dsp:spPr>
        <a:xfrm>
          <a:off x="7339801" y="2515945"/>
          <a:ext cx="999868" cy="6349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5AA20B-CE91-4321-AF2D-A383B30E2571}">
      <dsp:nvSpPr>
        <dsp:cNvPr id="0" name=""/>
        <dsp:cNvSpPr/>
      </dsp:nvSpPr>
      <dsp:spPr>
        <a:xfrm>
          <a:off x="7450897" y="2621486"/>
          <a:ext cx="999868" cy="6349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 Out</a:t>
          </a:r>
          <a:endParaRPr lang="en-US" sz="1500" kern="1200" dirty="0"/>
        </a:p>
      </dsp:txBody>
      <dsp:txXfrm>
        <a:off x="7469493" y="2640082"/>
        <a:ext cx="962676" cy="597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DB0F2-E69A-4164-83DE-CF2E89388F9A}">
      <dsp:nvSpPr>
        <dsp:cNvPr id="0" name=""/>
        <dsp:cNvSpPr/>
      </dsp:nvSpPr>
      <dsp:spPr>
        <a:xfrm>
          <a:off x="4089496" y="2939826"/>
          <a:ext cx="91440" cy="489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177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E8143-945F-4410-BF0F-4D68C2E08A87}">
      <dsp:nvSpPr>
        <dsp:cNvPr id="0" name=""/>
        <dsp:cNvSpPr/>
      </dsp:nvSpPr>
      <dsp:spPr>
        <a:xfrm>
          <a:off x="4135216" y="1187217"/>
          <a:ext cx="1371606" cy="565385"/>
        </a:xfrm>
        <a:custGeom>
          <a:avLst/>
          <a:gdLst/>
          <a:ahLst/>
          <a:cxnLst/>
          <a:rect l="0" t="0" r="0" b="0"/>
          <a:pathLst>
            <a:path>
              <a:moveTo>
                <a:pt x="1371606" y="0"/>
              </a:moveTo>
              <a:lnTo>
                <a:pt x="1371606" y="392183"/>
              </a:lnTo>
              <a:lnTo>
                <a:pt x="0" y="392183"/>
              </a:lnTo>
              <a:lnTo>
                <a:pt x="0" y="56538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43570-735E-497F-B727-DFDC9DBD23B3}">
      <dsp:nvSpPr>
        <dsp:cNvPr id="0" name=""/>
        <dsp:cNvSpPr/>
      </dsp:nvSpPr>
      <dsp:spPr>
        <a:xfrm>
          <a:off x="1600202" y="-4"/>
          <a:ext cx="1869642" cy="118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FB5A55-8CE7-494E-94AD-269B63E612B5}">
      <dsp:nvSpPr>
        <dsp:cNvPr id="0" name=""/>
        <dsp:cNvSpPr/>
      </dsp:nvSpPr>
      <dsp:spPr>
        <a:xfrm>
          <a:off x="1807940" y="197346"/>
          <a:ext cx="1869642" cy="118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 </a:t>
          </a:r>
          <a:r>
            <a:rPr lang="en-US" sz="2600" kern="1200" dirty="0" err="1" smtClean="0"/>
            <a:t>Student_Info</a:t>
          </a:r>
          <a:endParaRPr lang="en-US" sz="2600" kern="1200" dirty="0"/>
        </a:p>
      </dsp:txBody>
      <dsp:txXfrm>
        <a:off x="1842713" y="232119"/>
        <a:ext cx="1800096" cy="1117676"/>
      </dsp:txXfrm>
    </dsp:sp>
    <dsp:sp modelId="{FE518DB1-B08C-4665-A63A-19EC49FF4FF4}">
      <dsp:nvSpPr>
        <dsp:cNvPr id="0" name=""/>
        <dsp:cNvSpPr/>
      </dsp:nvSpPr>
      <dsp:spPr>
        <a:xfrm>
          <a:off x="4572002" y="-4"/>
          <a:ext cx="1869642" cy="118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E237E7-A2A2-4197-A2FE-4F276D939ED2}">
      <dsp:nvSpPr>
        <dsp:cNvPr id="0" name=""/>
        <dsp:cNvSpPr/>
      </dsp:nvSpPr>
      <dsp:spPr>
        <a:xfrm>
          <a:off x="4779740" y="197346"/>
          <a:ext cx="1869642" cy="118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 Others</a:t>
          </a:r>
          <a:endParaRPr lang="en-US" sz="2600" kern="1200" dirty="0"/>
        </a:p>
      </dsp:txBody>
      <dsp:txXfrm>
        <a:off x="4814513" y="232119"/>
        <a:ext cx="1800096" cy="1117676"/>
      </dsp:txXfrm>
    </dsp:sp>
    <dsp:sp modelId="{F4B29E6C-957D-484A-94AC-BC49E7F53E71}">
      <dsp:nvSpPr>
        <dsp:cNvPr id="0" name=""/>
        <dsp:cNvSpPr/>
      </dsp:nvSpPr>
      <dsp:spPr>
        <a:xfrm>
          <a:off x="3200395" y="1752603"/>
          <a:ext cx="1869642" cy="118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4CDC9A-945D-4A6A-94D0-623A06DAD047}">
      <dsp:nvSpPr>
        <dsp:cNvPr id="0" name=""/>
        <dsp:cNvSpPr/>
      </dsp:nvSpPr>
      <dsp:spPr>
        <a:xfrm>
          <a:off x="3408133" y="1949954"/>
          <a:ext cx="1869642" cy="118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class login</a:t>
          </a:r>
          <a:endParaRPr lang="en-US" sz="2600" kern="1200" dirty="0"/>
        </a:p>
      </dsp:txBody>
      <dsp:txXfrm>
        <a:off x="3442906" y="1984727"/>
        <a:ext cx="1800096" cy="1117676"/>
      </dsp:txXfrm>
    </dsp:sp>
    <dsp:sp modelId="{43334C31-48A1-428C-B565-DCB2F6A46D8C}">
      <dsp:nvSpPr>
        <dsp:cNvPr id="0" name=""/>
        <dsp:cNvSpPr/>
      </dsp:nvSpPr>
      <dsp:spPr>
        <a:xfrm>
          <a:off x="3200395" y="3429003"/>
          <a:ext cx="1869642" cy="1187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4DE75B-FB49-4DA7-A0A2-DAA9AF5CD0AC}">
      <dsp:nvSpPr>
        <dsp:cNvPr id="0" name=""/>
        <dsp:cNvSpPr/>
      </dsp:nvSpPr>
      <dsp:spPr>
        <a:xfrm>
          <a:off x="3408133" y="3626354"/>
          <a:ext cx="1869642" cy="118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2924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class Main</a:t>
          </a:r>
          <a:endParaRPr lang="en-US" sz="2600" kern="1200" dirty="0"/>
        </a:p>
      </dsp:txBody>
      <dsp:txXfrm>
        <a:off x="3442906" y="3661127"/>
        <a:ext cx="1800096" cy="1117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81400"/>
            <a:ext cx="4876800" cy="8382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 Code :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CSE-107</a:t>
            </a:r>
            <a:endParaRPr lang="en-US" sz="2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 Title : 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Oriented Programming.</a:t>
            </a:r>
            <a:endParaRPr lang="en-US" sz="2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6781800" cy="762000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Student Management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</a:t>
            </a:r>
            <a:endParaRPr lang="en-US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2687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2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533400"/>
            <a:ext cx="6705600" cy="990600"/>
            <a:chOff x="0" y="9466"/>
            <a:chExt cx="6477000" cy="655200"/>
          </a:xfrm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</p:grpSpPr>
        <p:sp>
          <p:nvSpPr>
            <p:cNvPr id="9" name="Rounded Rectangle 8"/>
            <p:cNvSpPr/>
            <p:nvPr/>
          </p:nvSpPr>
          <p:spPr>
            <a:xfrm>
              <a:off x="0" y="9466"/>
              <a:ext cx="6477000" cy="655200"/>
            </a:xfrm>
            <a:prstGeom prst="round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1984" y="41450"/>
              <a:ext cx="6413032" cy="591232"/>
            </a:xfrm>
            <a:prstGeom prst="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Presenting By:</a:t>
              </a:r>
              <a:endParaRPr lang="en-US" sz="2800" kern="12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906982" y="2438400"/>
            <a:ext cx="4953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Jahidur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Rahman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ID: 2014-1-60-055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6982" y="3886200"/>
            <a:ext cx="4953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Rifat Ullah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ID: 2014-1-60-102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7543800" cy="914400"/>
          </a:xfrm>
        </p:spPr>
        <p:txBody>
          <a:bodyPr>
            <a:noAutofit/>
          </a:bodyPr>
          <a:lstStyle/>
          <a:p>
            <a:r>
              <a:rPr lang="en-US" sz="4800" b="0" dirty="0" smtClean="0">
                <a:latin typeface="Times New Roman" pitchFamily="18" charset="0"/>
                <a:cs typeface="Times New Roman" pitchFamily="18" charset="0"/>
              </a:rPr>
              <a:t>Case Study </a:t>
            </a:r>
            <a:r>
              <a:rPr lang="en-US" sz="4800" dirty="0" smtClean="0"/>
              <a:t>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sz="2600" dirty="0"/>
              <a:t>This project is developed in code blocks :: IDE.</a:t>
            </a:r>
          </a:p>
          <a:p>
            <a:r>
              <a:rPr lang="en-US" sz="2600" dirty="0"/>
              <a:t>This project is developed in console mode.</a:t>
            </a:r>
          </a:p>
          <a:p>
            <a:r>
              <a:rPr lang="en-US" sz="2600" dirty="0" smtClean="0"/>
              <a:t>It’s very easy to use for the user.</a:t>
            </a:r>
          </a:p>
          <a:p>
            <a:r>
              <a:rPr lang="en-US" sz="2600" dirty="0" smtClean="0"/>
              <a:t>User can use this system after registration only.</a:t>
            </a:r>
          </a:p>
          <a:p>
            <a:r>
              <a:rPr lang="en-US" sz="2600" dirty="0" smtClean="0"/>
              <a:t>Nobody can’t access others account without user name and password.</a:t>
            </a:r>
          </a:p>
          <a:p>
            <a:r>
              <a:rPr lang="en-US" sz="2800" dirty="0"/>
              <a:t>This project will maintain secure </a:t>
            </a:r>
            <a:r>
              <a:rPr lang="en-US" sz="2800" dirty="0" smtClean="0"/>
              <a:t>log in system.</a:t>
            </a:r>
          </a:p>
          <a:p>
            <a:r>
              <a:rPr lang="en-US" sz="2800" dirty="0"/>
              <a:t>It will provide some new ideas of </a:t>
            </a:r>
            <a:r>
              <a:rPr lang="en-US" sz="2800" dirty="0" smtClean="0"/>
              <a:t>Student </a:t>
            </a:r>
            <a:r>
              <a:rPr lang="en-US" sz="2800" dirty="0"/>
              <a:t>management system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8844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89983"/>
              </p:ext>
            </p:extLst>
          </p:nvPr>
        </p:nvGraphicFramePr>
        <p:xfrm>
          <a:off x="381000" y="1295400"/>
          <a:ext cx="8458200" cy="484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304800"/>
            <a:ext cx="4953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Diagram: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458200" cy="4910328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Student_Info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class is used to store all information in registration.txt file.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Registration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function will input all the information from the user.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Login class is store all the function login related.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Login() function take user name and password from user and then this function will call profile function after successfully login with correct user name and password.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Show_Details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function will be shown all information to the user who log in already.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2000" cy="863353"/>
          </a:xfrm>
        </p:spPr>
        <p:txBody>
          <a:bodyPr/>
          <a:lstStyle/>
          <a:p>
            <a:pPr algn="l"/>
            <a:r>
              <a:rPr lang="en-US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Details Of Our Project :</a:t>
            </a:r>
            <a:endParaRPr lang="en-US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458200" cy="4910328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Edit function can help the user for edit his/her information.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Others class is control all the functions, which help user in many way.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Help() function help the user to take help from their advisor or faculty member department wise.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CGPA() function can help the user to calculate their CGPA easily.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Chart() function help student to know their Course Flow Chart department wise.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2000" cy="863353"/>
          </a:xfrm>
        </p:spPr>
        <p:txBody>
          <a:bodyPr/>
          <a:lstStyle/>
          <a:p>
            <a:pPr algn="l"/>
            <a:r>
              <a:rPr lang="en-US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Details Of Our Project :</a:t>
            </a:r>
            <a:endParaRPr lang="en-US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687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8458200" cy="4910328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Main class store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Main_Menu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and Time() function.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Main_Menu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function help to show the Main Menu and Time() function show the time and date in the Main function.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2000" cy="863353"/>
          </a:xfrm>
        </p:spPr>
        <p:txBody>
          <a:bodyPr/>
          <a:lstStyle/>
          <a:p>
            <a:pPr algn="l"/>
            <a:r>
              <a:rPr lang="en-US" u="sng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Details Of Our Project :</a:t>
            </a:r>
            <a:endParaRPr lang="en-US" u="sng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2765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904571"/>
              </p:ext>
            </p:extLst>
          </p:nvPr>
        </p:nvGraphicFramePr>
        <p:xfrm>
          <a:off x="381000" y="1295400"/>
          <a:ext cx="8458200" cy="484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52400" y="304800"/>
            <a:ext cx="49530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Class Diagram: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3581400" y="2667000"/>
            <a:ext cx="914400" cy="228600"/>
          </a:xfrm>
          <a:prstGeom prst="bentConnector3">
            <a:avLst>
              <a:gd name="adj1" fmla="val -454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6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76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5600" y="5181600"/>
            <a:ext cx="4953000" cy="838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102</TotalTime>
  <Words>337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Composite</vt:lpstr>
      <vt:lpstr>Verve</vt:lpstr>
      <vt:lpstr>Austin</vt:lpstr>
      <vt:lpstr>Horizon</vt:lpstr>
      <vt:lpstr>Grid</vt:lpstr>
      <vt:lpstr>Angles</vt:lpstr>
      <vt:lpstr>Project Title: Student Management System.</vt:lpstr>
      <vt:lpstr>PowerPoint Presentation</vt:lpstr>
      <vt:lpstr>PowerPoint Presentation</vt:lpstr>
      <vt:lpstr>PowerPoint Presentation</vt:lpstr>
      <vt:lpstr>Details Of Our Project :</vt:lpstr>
      <vt:lpstr>Details Of Our Project :</vt:lpstr>
      <vt:lpstr>Details Of Our Project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Student Management System.</dc:title>
  <dc:creator>Ritul Islam Rifat</dc:creator>
  <cp:lastModifiedBy>My PC</cp:lastModifiedBy>
  <cp:revision>18</cp:revision>
  <dcterms:created xsi:type="dcterms:W3CDTF">2006-08-16T00:00:00Z</dcterms:created>
  <dcterms:modified xsi:type="dcterms:W3CDTF">2016-02-06T04:24:17Z</dcterms:modified>
</cp:coreProperties>
</file>