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69" r:id="rId6"/>
    <p:sldId id="302" r:id="rId7"/>
    <p:sldId id="303" r:id="rId8"/>
    <p:sldId id="304" r:id="rId9"/>
    <p:sldId id="30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A30EC-0967-4526-AA4F-8C3280DF1D1C}"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A30EC-0967-4526-AA4F-8C3280DF1D1C}"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A30EC-0967-4526-AA4F-8C3280DF1D1C}"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A30EC-0967-4526-AA4F-8C3280DF1D1C}"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A30EC-0967-4526-AA4F-8C3280DF1D1C}" type="datetimeFigureOut">
              <a:rPr lang="en-US" smtClean="0"/>
              <a:pPr/>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A30EC-0967-4526-AA4F-8C3280DF1D1C}"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A30EC-0967-4526-AA4F-8C3280DF1D1C}" type="datetimeFigureOut">
              <a:rPr lang="en-US" smtClean="0"/>
              <a:pPr/>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A30EC-0967-4526-AA4F-8C3280DF1D1C}" type="datetimeFigureOut">
              <a:rPr lang="en-US" smtClean="0"/>
              <a:pPr/>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30EC-0967-4526-AA4F-8C3280DF1D1C}" type="datetimeFigureOut">
              <a:rPr lang="en-US" smtClean="0"/>
              <a:pPr/>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A30EC-0967-4526-AA4F-8C3280DF1D1C}"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A30EC-0967-4526-AA4F-8C3280DF1D1C}" type="datetimeFigureOut">
              <a:rPr lang="en-US" smtClean="0"/>
              <a:pPr/>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30EC-0967-4526-AA4F-8C3280DF1D1C}" type="datetimeFigureOut">
              <a:rPr lang="en-US" smtClean="0"/>
              <a:pPr/>
              <a:t>7/11/2021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4C5B4-3F37-4897-AA41-8EBA5FC518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MALIGNANT COMMENT CLASSIFICATION</a:t>
            </a:r>
            <a:endParaRPr lang="en-US" dirty="0"/>
          </a:p>
        </p:txBody>
      </p:sp>
      <p:sp>
        <p:nvSpPr>
          <p:cNvPr id="3" name="Subtitle 2"/>
          <p:cNvSpPr>
            <a:spLocks noGrp="1"/>
          </p:cNvSpPr>
          <p:nvPr>
            <p:ph type="subTitle" idx="1"/>
          </p:nvPr>
        </p:nvSpPr>
        <p:spPr/>
        <p:txBody>
          <a:bodyPr/>
          <a:lstStyle/>
          <a:p>
            <a:endParaRPr lang="en-IN" dirty="0" smtClean="0"/>
          </a:p>
          <a:p>
            <a:endParaRPr lang="en-IN" dirty="0"/>
          </a:p>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sz="1600" dirty="0" smtClean="0"/>
              <a:t>There has been a remarkable increase in the cases of </a:t>
            </a:r>
            <a:r>
              <a:rPr lang="en-US" sz="1600" dirty="0" err="1" smtClean="0"/>
              <a:t>cyberbullying</a:t>
            </a:r>
            <a:r>
              <a:rPr lang="en-US" sz="1600" dirty="0" smtClean="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sz="1600"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600" dirty="0" err="1" smtClean="0"/>
              <a:t>unoffensive</a:t>
            </a:r>
            <a:r>
              <a:rPr lang="en-US" sz="1600" dirty="0" smtClean="0"/>
              <a:t>, but “u are an idiot” is clearly offensive.</a:t>
            </a:r>
          </a:p>
          <a:p>
            <a:r>
              <a:rPr lang="en-US" sz="1600" dirty="0" smtClean="0"/>
              <a:t>Our goal is to build a prototype of online hate and abuse comment classifier which can used to classify hate and offensive comments so that it can be controlled and restricted from spreading hatred and </a:t>
            </a:r>
            <a:r>
              <a:rPr lang="en-US" sz="1600" dirty="0" err="1" smtClean="0"/>
              <a:t>cyberbullying</a:t>
            </a:r>
            <a:r>
              <a:rPr lang="en-US" sz="1600" dirty="0" smtClean="0"/>
              <a:t>. </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FOR </a:t>
            </a:r>
            <a:r>
              <a:rPr lang="en-US" b="1" dirty="0" smtClean="0"/>
              <a:t> THE PROJECT</a:t>
            </a:r>
            <a:endParaRPr lang="en-US" dirty="0"/>
          </a:p>
        </p:txBody>
      </p:sp>
      <p:sp>
        <p:nvSpPr>
          <p:cNvPr id="3" name="Content Placeholder 2"/>
          <p:cNvSpPr>
            <a:spLocks noGrp="1"/>
          </p:cNvSpPr>
          <p:nvPr>
            <p:ph idx="1"/>
          </p:nvPr>
        </p:nvSpPr>
        <p:spPr/>
        <p:txBody>
          <a:bodyPr>
            <a:normAutofit fontScale="55000" lnSpcReduction="20000"/>
          </a:bodyPr>
          <a:lstStyle/>
          <a:p>
            <a:r>
              <a:rPr lang="en-US" sz="2800" dirty="0" smtClean="0"/>
              <a:t>Motivations for malicious comments identified in the study involved targeting people's mistakes. Conversely, most benevolent comments involved encouragement and compliments to help people in difficult or risky situations, showing malicious comments is a primary reason for degradation of online social networks. Moreover, the abolition of anonymity and intensification of punishment in social media can be effective in reducing malicious comments and rumors. However, potential violation of freedom of expression also risks trivializing the online social network itself. Because anonymous forms of freedom of expression have always been controversial in theoretical and normative spheres of social research. Careful consideration of any limiting of comments is necessary before a ban might be contemplated.</a:t>
            </a:r>
          </a:p>
          <a:p>
            <a:r>
              <a:rPr lang="en-US" sz="2800" dirty="0" smtClean="0"/>
              <a:t>Requiring true identities would cause them to be more careful and responsible. Our results also suggest providers of social media services can apply text filters to their systems. Because certain texts are used repeatedly in </a:t>
            </a:r>
            <a:r>
              <a:rPr lang="en-US" sz="2800" dirty="0" err="1" smtClean="0"/>
              <a:t>cyberbullying</a:t>
            </a:r>
            <a:r>
              <a:rPr lang="en-US" sz="2800" dirty="0" smtClean="0"/>
              <a:t> or malicious comments, providers should be persuaded to develop a system to detect certain texts and alert them as to when to possibly take action against the people posting them. Such a filtering function could reduce the number of all kinds of malicious comments. Conversely, social media service providers should consider posting lists that rank users most active in posting benevolent comments on their sites. Because people generally enjoy self-expression, these rankings could motivate more people to post positive comments as a way to develop a new social norm in which malicious comments are unwelcome and the people posting them are scorned.</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a:t>
            </a:r>
            <a:endParaRPr lang="en-US" dirty="0"/>
          </a:p>
        </p:txBody>
      </p:sp>
      <p:sp>
        <p:nvSpPr>
          <p:cNvPr id="3" name="Content Placeholder 2"/>
          <p:cNvSpPr>
            <a:spLocks noGrp="1"/>
          </p:cNvSpPr>
          <p:nvPr>
            <p:ph idx="1"/>
          </p:nvPr>
        </p:nvSpPr>
        <p:spPr/>
        <p:txBody>
          <a:bodyPr>
            <a:normAutofit/>
          </a:bodyPr>
          <a:lstStyle/>
          <a:p>
            <a:r>
              <a:rPr lang="en-US" sz="2400" dirty="0" smtClean="0"/>
              <a:t>While analyzing the data, we can use variety of methods. </a:t>
            </a:r>
          </a:p>
          <a:p>
            <a:r>
              <a:rPr lang="en-US" sz="2400" dirty="0" smtClean="0"/>
              <a:t>For the given project, we need to analyze the </a:t>
            </a:r>
            <a:r>
              <a:rPr lang="en-US" sz="2400" dirty="0" smtClean="0"/>
              <a:t>comments based </a:t>
            </a:r>
            <a:r>
              <a:rPr lang="en-US" sz="2400" dirty="0" smtClean="0"/>
              <a:t>on different metrics.</a:t>
            </a:r>
          </a:p>
          <a:p>
            <a:r>
              <a:rPr lang="en-US" sz="2400" dirty="0" smtClean="0"/>
              <a:t>The data has been provided </a:t>
            </a:r>
            <a:r>
              <a:rPr lang="en-US" sz="2400" dirty="0" smtClean="0"/>
              <a:t>in </a:t>
            </a:r>
            <a:r>
              <a:rPr lang="en-US" sz="2400" dirty="0" smtClean="0"/>
              <a:t>a comma separated values(.excel) </a:t>
            </a:r>
            <a:r>
              <a:rPr lang="en-US" sz="2400" dirty="0" smtClean="0"/>
              <a:t>format in two different files namely train and test.</a:t>
            </a:r>
            <a:endParaRPr lang="en-US" sz="2400" dirty="0" smtClean="0"/>
          </a:p>
          <a:p>
            <a:r>
              <a:rPr lang="en-US" sz="2400" dirty="0" smtClean="0"/>
              <a:t>This data set has around </a:t>
            </a:r>
            <a:r>
              <a:rPr lang="en-US" sz="2400" dirty="0" smtClean="0"/>
              <a:t>1lakh 50 thousand </a:t>
            </a:r>
            <a:r>
              <a:rPr lang="en-US" sz="2400" dirty="0" smtClean="0"/>
              <a:t>rows </a:t>
            </a:r>
            <a:r>
              <a:rPr lang="en-US" sz="2400" dirty="0" smtClean="0"/>
              <a:t>and </a:t>
            </a:r>
            <a:r>
              <a:rPr lang="en-US" sz="2400" dirty="0" smtClean="0"/>
              <a:t>7 </a:t>
            </a:r>
            <a:r>
              <a:rPr lang="en-US" sz="2400" dirty="0" smtClean="0"/>
              <a:t>columns.</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EXPLORATORY DATA ANALYSIS</a:t>
            </a:r>
            <a:endParaRPr lang="en-US" dirty="0"/>
          </a:p>
        </p:txBody>
      </p:sp>
      <p:sp>
        <p:nvSpPr>
          <p:cNvPr id="3" name="Content Placeholder 2"/>
          <p:cNvSpPr>
            <a:spLocks noGrp="1"/>
          </p:cNvSpPr>
          <p:nvPr>
            <p:ph idx="1"/>
          </p:nvPr>
        </p:nvSpPr>
        <p:spPr/>
        <p:txBody>
          <a:bodyPr>
            <a:normAutofit/>
          </a:bodyPr>
          <a:lstStyle/>
          <a:p>
            <a:r>
              <a:rPr lang="en-US" sz="2400" dirty="0" smtClean="0"/>
              <a:t>Data preprocessing is a technique of converting raw data into useful format.</a:t>
            </a:r>
          </a:p>
          <a:p>
            <a:r>
              <a:rPr lang="en-IN" sz="2400" dirty="0" smtClean="0"/>
              <a:t>Data cleaning is a part of pre-processing technique where missing values will be dealt</a:t>
            </a:r>
            <a:r>
              <a:rPr lang="en-US" sz="2400" dirty="0" smtClean="0"/>
              <a:t>.</a:t>
            </a:r>
            <a:endParaRPr lang="en-IN" sz="2400" dirty="0" smtClean="0"/>
          </a:p>
          <a:p>
            <a:r>
              <a:rPr lang="en-US" sz="2400" dirty="0" smtClean="0"/>
              <a:t>For the given dataset there are no null values and </a:t>
            </a:r>
            <a:r>
              <a:rPr lang="en-US" sz="2400" dirty="0" smtClean="0"/>
              <a:t> much </a:t>
            </a:r>
            <a:r>
              <a:rPr lang="en-US" sz="2400" dirty="0" smtClean="0"/>
              <a:t>of pre processing </a:t>
            </a:r>
            <a:r>
              <a:rPr lang="en-US" sz="2400" dirty="0" smtClean="0"/>
              <a:t>involved </a:t>
            </a:r>
            <a:r>
              <a:rPr lang="en-US" sz="2400" dirty="0" smtClean="0"/>
              <a:t>with the comments</a:t>
            </a:r>
            <a:r>
              <a:rPr lang="en-US" sz="2400" dirty="0" smtClean="0"/>
              <a:t>.</a:t>
            </a:r>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rifath nazum\Pictures\Screenshots\Screenshot (1548).png"/>
          <p:cNvPicPr>
            <a:picLocks noGrp="1"/>
          </p:cNvPicPr>
          <p:nvPr>
            <p:ph idx="1"/>
          </p:nvPr>
        </p:nvPicPr>
        <p:blipFill>
          <a:blip r:embed="rId2"/>
          <a:srcRect/>
          <a:stretch>
            <a:fillRect/>
          </a:stretch>
        </p:blipFill>
        <p:spPr bwMode="auto">
          <a:xfrm>
            <a:off x="571472" y="428604"/>
            <a:ext cx="7424974" cy="569755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rifath nazum\Pictures\Screenshots\Screenshot (1550).png"/>
          <p:cNvPicPr>
            <a:picLocks noGrp="1"/>
          </p:cNvPicPr>
          <p:nvPr>
            <p:ph idx="1"/>
          </p:nvPr>
        </p:nvPicPr>
        <p:blipFill>
          <a:blip r:embed="rId2"/>
          <a:srcRect/>
          <a:stretch>
            <a:fillRect/>
          </a:stretch>
        </p:blipFill>
        <p:spPr bwMode="auto">
          <a:xfrm>
            <a:off x="785786" y="357166"/>
            <a:ext cx="7901014" cy="522933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rifath nazum\Pictures\Screenshots\Screenshot (1551).png"/>
          <p:cNvPicPr>
            <a:picLocks noGrp="1"/>
          </p:cNvPicPr>
          <p:nvPr>
            <p:ph idx="1"/>
          </p:nvPr>
        </p:nvPicPr>
        <p:blipFill>
          <a:blip r:embed="rId2"/>
          <a:srcRect/>
          <a:stretch>
            <a:fillRect/>
          </a:stretch>
        </p:blipFill>
        <p:spPr bwMode="auto">
          <a:xfrm>
            <a:off x="428596" y="357167"/>
            <a:ext cx="8258204" cy="518522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rifath nazum\Pictures\Screenshots\Screenshot (1553).png"/>
          <p:cNvPicPr>
            <a:picLocks noGrp="1"/>
          </p:cNvPicPr>
          <p:nvPr>
            <p:ph idx="1"/>
          </p:nvPr>
        </p:nvPicPr>
        <p:blipFill>
          <a:blip r:embed="rId2"/>
          <a:srcRect/>
          <a:stretch>
            <a:fillRect/>
          </a:stretch>
        </p:blipFill>
        <p:spPr bwMode="auto">
          <a:xfrm>
            <a:off x="642910" y="428604"/>
            <a:ext cx="7786741" cy="569755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570</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MALIGNANT COMMENT CLASSIFICATION</vt:lpstr>
      <vt:lpstr>Business Problem</vt:lpstr>
      <vt:lpstr>MOTIVATION FOR  THE PROJECT</vt:lpstr>
      <vt:lpstr>ANALYTICAL PROBLEM FRAMING</vt:lpstr>
      <vt:lpstr>EXPLORATORY DATA ANALYSIS</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rifath nazum</dc:creator>
  <cp:lastModifiedBy>rifath nazum</cp:lastModifiedBy>
  <cp:revision>107</cp:revision>
  <dcterms:created xsi:type="dcterms:W3CDTF">2021-03-18T07:23:37Z</dcterms:created>
  <dcterms:modified xsi:type="dcterms:W3CDTF">2021-07-11T17:16:49Z</dcterms:modified>
</cp:coreProperties>
</file>