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0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6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9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8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2387600"/>
          </a:xfrm>
        </p:spPr>
        <p:txBody>
          <a:bodyPr>
            <a:normAutofit/>
          </a:bodyPr>
          <a:lstStyle/>
          <a:p>
            <a:r>
              <a:rPr lang="en-US" sz="1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</a:rPr>
              <a:t>PAC-MAN</a:t>
            </a:r>
            <a:endParaRPr lang="ru-RU" sz="1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4365104"/>
            <a:ext cx="6858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1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  <a:ea typeface="Segoe UI Symbol" pitchFamily="34" charset="0"/>
              </a:rPr>
              <a:t>Выполнили:</a:t>
            </a:r>
          </a:p>
          <a:p>
            <a:pPr algn="r"/>
            <a:r>
              <a:rPr lang="ru-RU" sz="14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  <a:ea typeface="Segoe UI Symbol" pitchFamily="34" charset="0"/>
              </a:rPr>
              <a:t>Ромачев</a:t>
            </a:r>
            <a:r>
              <a:rPr lang="ru-RU" sz="1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  <a:ea typeface="Segoe UI Symbol" pitchFamily="34" charset="0"/>
              </a:rPr>
              <a:t> Илья Федорович</a:t>
            </a:r>
          </a:p>
          <a:p>
            <a:pPr algn="r"/>
            <a:r>
              <a:rPr lang="ru-RU" sz="1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  <a:ea typeface="Segoe UI Symbol" pitchFamily="34" charset="0"/>
              </a:rPr>
              <a:t>Максименко Кирилл Андреевич</a:t>
            </a:r>
          </a:p>
          <a:p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13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Segoe Script" pitchFamily="66" charset="0"/>
              </a:rPr>
              <a:t>Идея проекта</a:t>
            </a:r>
            <a:endParaRPr lang="ru-RU" dirty="0">
              <a:solidFill>
                <a:schemeClr val="bg1"/>
              </a:solidFill>
              <a:latin typeface="Segoe Script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40873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>
                <a:solidFill>
                  <a:schemeClr val="bg1"/>
                </a:solidFill>
                <a:latin typeface="Gabriola" pitchFamily="82" charset="0"/>
              </a:rPr>
              <a:t>Pac-Man</a:t>
            </a:r>
            <a:r>
              <a:rPr lang="ru-RU" sz="4000" dirty="0">
                <a:solidFill>
                  <a:schemeClr val="bg1"/>
                </a:solidFill>
                <a:latin typeface="Gabriola" pitchFamily="82" charset="0"/>
              </a:rPr>
              <a:t> — одна из знаковых видеоигр всех времен, большинство людей (даже не геймеров) по крайней мере знакомы с ней.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4091136" cy="52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4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Script" pitchFamily="66" charset="0"/>
              </a:rPr>
              <a:t>Использованные Технологии</a:t>
            </a:r>
            <a:r>
              <a:rPr lang="en-US" dirty="0" smtClean="0">
                <a:solidFill>
                  <a:schemeClr val="bg1"/>
                </a:solidFill>
                <a:latin typeface="Segoe Script" pitchFamily="66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Segoe Script" pitchFamily="66" charset="0"/>
              </a:rPr>
              <a:t>и структура</a:t>
            </a:r>
            <a:endParaRPr lang="ru-RU" dirty="0">
              <a:solidFill>
                <a:schemeClr val="bg1"/>
              </a:solidFill>
              <a:latin typeface="Segoe Script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9" t="4602" r="62515" b="82665"/>
          <a:stretch/>
        </p:blipFill>
        <p:spPr>
          <a:xfrm>
            <a:off x="395536" y="2276872"/>
            <a:ext cx="5256584" cy="338374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763688" y="51429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rom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random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randint</a:t>
            </a:r>
            <a:endParaRPr lang="ru-RU" sz="2400" b="1" dirty="0">
              <a:solidFill>
                <a:schemeClr val="accent1">
                  <a:lumMod val="40000"/>
                  <a:lumOff val="6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132856"/>
            <a:ext cx="2664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Gabriola" pitchFamily="82" charset="0"/>
              </a:rPr>
              <a:t>Классы: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bg1"/>
                </a:solidFill>
                <a:latin typeface="Gabriola" pitchFamily="82" charset="0"/>
              </a:rPr>
              <a:t>Pacman</a:t>
            </a:r>
            <a:endParaRPr lang="en-US" sz="4800" dirty="0" smtClean="0">
              <a:solidFill>
                <a:schemeClr val="bg1"/>
              </a:solidFill>
              <a:latin typeface="Gabriola" pitchFamily="82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abriola" pitchFamily="82" charset="0"/>
              </a:rPr>
              <a:t>Dot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bg1"/>
                </a:solidFill>
                <a:latin typeface="Gabriola" pitchFamily="82" charset="0"/>
              </a:rPr>
              <a:t>Big_Dot</a:t>
            </a:r>
            <a:endParaRPr lang="en-US" sz="4800" dirty="0" smtClean="0">
              <a:solidFill>
                <a:schemeClr val="bg1"/>
              </a:solidFill>
              <a:latin typeface="Gabriola" pitchFamily="82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abriola" pitchFamily="82" charset="0"/>
              </a:rPr>
              <a:t>Tile</a:t>
            </a:r>
          </a:p>
        </p:txBody>
      </p:sp>
    </p:spTree>
    <p:extLst>
      <p:ext uri="{BB962C8B-B14F-4D97-AF65-F5344CB8AC3E}">
        <p14:creationId xmlns:p14="http://schemas.microsoft.com/office/powerpoint/2010/main" val="87378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BLINKY</a:t>
            </a:r>
            <a:endParaRPr lang="ru-RU" dirty="0">
              <a:solidFill>
                <a:schemeClr val="bg1"/>
              </a:solidFill>
              <a:latin typeface="Segoe Script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87134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Gabriola" pitchFamily="82" charset="0"/>
              </a:rPr>
              <a:t>Когда необходимо принять решение, призрак выбирает прилегающую клетку, которая поставит его ближе по прямой линии к цели. Измеряется расстояние от возможной клетки движения до целевой и выбирает та, которая ближе.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4185426"/>
            <a:ext cx="3600400" cy="234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600400" cy="241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57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PINKY</a:t>
            </a:r>
            <a:endParaRPr lang="ru-RU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583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Gabriola" pitchFamily="82" charset="0"/>
              </a:rPr>
              <a:t>Целевая клетка Пинки определяется в соответствии с текущей позицией и направлением </a:t>
            </a:r>
            <a:r>
              <a:rPr lang="ru-RU" sz="3600" dirty="0" err="1" smtClean="0">
                <a:solidFill>
                  <a:schemeClr val="bg1"/>
                </a:solidFill>
                <a:latin typeface="Gabriola" pitchFamily="82" charset="0"/>
              </a:rPr>
              <a:t>пакмана</a:t>
            </a:r>
            <a:r>
              <a:rPr lang="ru-RU" sz="3600" dirty="0" smtClean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Gabriola" pitchFamily="82" charset="0"/>
              </a:rPr>
              <a:t>и выбирает позицию на четыре клетки перед ним.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5318"/>
            <a:ext cx="4151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74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INKY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46085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Инки использует положение и направление как </a:t>
            </a:r>
            <a:r>
              <a:rPr lang="ru-RU" dirty="0" err="1" smtClean="0">
                <a:solidFill>
                  <a:schemeClr val="bg1"/>
                </a:solidFill>
                <a:latin typeface="Gabriola" pitchFamily="82" charset="0"/>
              </a:rPr>
              <a:t>пакмана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, так и Блинки (красного привидения). Метод </a:t>
            </a:r>
            <a:r>
              <a:rPr lang="ru-RU" dirty="0" err="1">
                <a:solidFill>
                  <a:schemeClr val="bg1"/>
                </a:solidFill>
                <a:latin typeface="Gabriola" pitchFamily="82" charset="0"/>
              </a:rPr>
              <a:t>таргетинга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 Инки примерно таков: он выбирает клетку на две клетки перед </a:t>
            </a:r>
            <a:r>
              <a:rPr lang="ru-RU" dirty="0" err="1" smtClean="0">
                <a:solidFill>
                  <a:schemeClr val="bg1"/>
                </a:solidFill>
                <a:latin typeface="Gabriola" pitchFamily="82" charset="0"/>
              </a:rPr>
              <a:t>пакманом</a:t>
            </a:r>
            <a:r>
              <a:rPr lang="ru-RU" dirty="0" smtClean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(почти как Пинки), затем представьте себе вектор от Блинки до этой точки и удвойте его. Конец вектора и будет </a:t>
            </a:r>
            <a:r>
              <a:rPr lang="ru-RU" dirty="0" err="1">
                <a:solidFill>
                  <a:schemeClr val="bg1"/>
                </a:solidFill>
                <a:latin typeface="Gabriola" pitchFamily="82" charset="0"/>
              </a:rPr>
              <a:t>целевя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 клетка Инки.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5283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92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381742"/>
            <a:ext cx="8191822" cy="6088210"/>
          </a:xfrm>
        </p:spPr>
        <p:txBody>
          <a:bodyPr>
            <a:noAutofit/>
          </a:bodyPr>
          <a:lstStyle/>
          <a:p>
            <a:r>
              <a:rPr lang="en-US" sz="27000" dirty="0">
                <a:solidFill>
                  <a:schemeClr val="bg1"/>
                </a:solidFill>
                <a:latin typeface="Chiller" pitchFamily="82" charset="0"/>
              </a:rPr>
              <a:t>C</a:t>
            </a:r>
            <a:r>
              <a:rPr lang="en-US" sz="27000" dirty="0" smtClean="0">
                <a:solidFill>
                  <a:schemeClr val="bg1"/>
                </a:solidFill>
                <a:latin typeface="Chiller" pitchFamily="82" charset="0"/>
              </a:rPr>
              <a:t>LYDE</a:t>
            </a:r>
            <a:endParaRPr lang="ru-RU" sz="27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4087366" cy="48935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Каждый раз когда Клайд должен вычислить свою целевую клетку, он сначала вычисляет расстояние до </a:t>
            </a:r>
            <a:r>
              <a:rPr lang="ru-RU" dirty="0" err="1" smtClean="0">
                <a:solidFill>
                  <a:schemeClr val="bg1"/>
                </a:solidFill>
                <a:latin typeface="Gabriola" pitchFamily="82" charset="0"/>
              </a:rPr>
              <a:t>пакмана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. Если оно больше 8 клеток, то он действует как Блинки, то есть его целью является сам </a:t>
            </a:r>
            <a:r>
              <a:rPr lang="ru-RU" dirty="0" err="1" smtClean="0">
                <a:solidFill>
                  <a:schemeClr val="bg1"/>
                </a:solidFill>
                <a:latin typeface="Gabriola" pitchFamily="82" charset="0"/>
              </a:rPr>
              <a:t>пакман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. Однако как только его расстояние до </a:t>
            </a:r>
            <a:r>
              <a:rPr lang="ru-RU" dirty="0" err="1" smtClean="0">
                <a:solidFill>
                  <a:schemeClr val="bg1"/>
                </a:solidFill>
                <a:latin typeface="Gabriola" pitchFamily="82" charset="0"/>
              </a:rPr>
              <a:t>пакмана</a:t>
            </a:r>
            <a:r>
              <a:rPr lang="ru-RU" dirty="0" smtClean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Gabriola" pitchFamily="82" charset="0"/>
              </a:rPr>
              <a:t>становится менее восьми клеток, его целевая клетка устанавливается там же, где она была бы в режиме разбегания, неподалеку от левого нижнего угла лабиринта.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169414"/>
            <a:ext cx="3240360" cy="15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173021"/>
            <a:ext cx="3240360" cy="486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885" y="158146"/>
            <a:ext cx="3460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Chiller" pitchFamily="82" charset="0"/>
              </a:rPr>
              <a:t>CLYDE</a:t>
            </a:r>
            <a:endParaRPr lang="ru-RU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7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sndAc>
          <p:stSnd>
            <p:snd r:embed="rId2" name="explode.wav"/>
          </p:stSnd>
        </p:sndAc>
      </p:transition>
    </mc:Choice>
    <mc:Fallback>
      <p:transition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Segoe Script" pitchFamily="66" charset="0"/>
              </a:rPr>
              <a:t>Возможности доработки</a:t>
            </a:r>
            <a:endParaRPr lang="ru-RU" dirty="0">
              <a:solidFill>
                <a:schemeClr val="bg1"/>
              </a:solidFill>
              <a:latin typeface="Segoe Script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3949554" cy="435133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Gabriola" pitchFamily="82" charset="0"/>
              </a:rPr>
              <a:t>Жизни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Gabriola" pitchFamily="82" charset="0"/>
              </a:rPr>
              <a:t>Уровни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Gabriola" pitchFamily="82" charset="0"/>
              </a:rPr>
              <a:t>Выход призраков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Gabriola" pitchFamily="82" charset="0"/>
              </a:rPr>
              <a:t>Карты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Gabriola" pitchFamily="82" charset="0"/>
              </a:rPr>
              <a:t>Режим разбегания</a:t>
            </a:r>
            <a:endParaRPr lang="ru-RU" sz="4400" dirty="0">
              <a:solidFill>
                <a:schemeClr val="bg1"/>
              </a:solidFill>
              <a:latin typeface="Gabriola" pitchFamily="8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12339"/>
            <a:ext cx="3816424" cy="490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powerpointbase.com-882</Template>
  <TotalTime>83</TotalTime>
  <Words>244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PAC-MAN</vt:lpstr>
      <vt:lpstr>Идея проекта</vt:lpstr>
      <vt:lpstr>Использованные Технологии и структура</vt:lpstr>
      <vt:lpstr>BLINKY</vt:lpstr>
      <vt:lpstr>PINKY</vt:lpstr>
      <vt:lpstr>INKY</vt:lpstr>
      <vt:lpstr>CLYDE</vt:lpstr>
      <vt:lpstr>Возможности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Ромачёв</dc:creator>
  <cp:lastModifiedBy>Илья Ромачёв</cp:lastModifiedBy>
  <cp:revision>8</cp:revision>
  <dcterms:created xsi:type="dcterms:W3CDTF">2020-01-26T18:39:01Z</dcterms:created>
  <dcterms:modified xsi:type="dcterms:W3CDTF">2020-01-26T20:07:55Z</dcterms:modified>
</cp:coreProperties>
</file>