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678" autoAdjust="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E6B42-0A0C-4D9C-8089-89ED7906FA4B}" type="datetimeFigureOut">
              <a:rPr lang="ru-RU" smtClean="0"/>
              <a:pPr/>
              <a:t>08.05.2020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D8C42-E746-448C-892A-7AF86536497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8C42-E746-448C-892A-7AF86536497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43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14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880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554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520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50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710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91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461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48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672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8" y="366"/>
            <a:ext cx="9143024" cy="685726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08.05.2020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ffLesss/record_sh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14422"/>
            <a:ext cx="5000660" cy="958864"/>
          </a:xfrm>
        </p:spPr>
        <p:txBody>
          <a:bodyPr/>
          <a:lstStyle/>
          <a:p>
            <a:r>
              <a:rPr lang="en-US" dirty="0" smtClean="0"/>
              <a:t>ROCKWOOD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428604"/>
            <a:ext cx="5000660" cy="500066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/>
              <a:t>Интернет-магазин виниловых пластинок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143240" y="5500702"/>
            <a:ext cx="5857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ea typeface="Segoe UI Symbol" pitchFamily="34" charset="0"/>
              </a:rPr>
              <a:t>Выполнили:</a:t>
            </a:r>
          </a:p>
          <a:p>
            <a:pPr algn="r"/>
            <a:r>
              <a:rPr lang="ru-RU" dirty="0" smtClean="0">
                <a:ea typeface="Segoe UI Symbol" pitchFamily="34" charset="0"/>
              </a:rPr>
              <a:t>Ромачев Илья Федорович</a:t>
            </a:r>
          </a:p>
          <a:p>
            <a:pPr algn="r"/>
            <a:r>
              <a:rPr lang="ru-RU" dirty="0" smtClean="0">
                <a:ea typeface="Segoe UI Symbol" pitchFamily="34" charset="0"/>
              </a:rPr>
              <a:t>Максименко Кирилл Андреевич</a:t>
            </a:r>
          </a:p>
          <a:p>
            <a:endParaRPr lang="ru-RU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7886700" cy="1325563"/>
          </a:xfrm>
        </p:spPr>
        <p:txBody>
          <a:bodyPr/>
          <a:lstStyle/>
          <a:p>
            <a:pPr algn="ctr"/>
            <a:r>
              <a:rPr lang="ru-RU" dirty="0" smtClean="0"/>
              <a:t>Идея проекта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928802"/>
            <a:ext cx="4071966" cy="40719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4" name="TextBox 3"/>
          <p:cNvSpPr txBox="1"/>
          <p:nvPr/>
        </p:nvSpPr>
        <p:spPr>
          <a:xfrm>
            <a:off x="214282" y="2643182"/>
            <a:ext cx="42862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Сделать</a:t>
            </a:r>
          </a:p>
          <a:p>
            <a:pPr algn="ctr"/>
            <a:r>
              <a:rPr lang="ru-RU" sz="4000" dirty="0" smtClean="0"/>
              <a:t>интернет-магазин виниловых пластинок</a:t>
            </a:r>
            <a:endParaRPr lang="ru-RU" sz="4000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Использованные технологии и структура</a:t>
            </a:r>
            <a:endParaRPr lang="ru-RU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13901"/>
            <a:ext cx="2357454" cy="5101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86116" y="1571612"/>
            <a:ext cx="198990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/</a:t>
            </a:r>
            <a:r>
              <a:rPr lang="en-US" sz="1600" dirty="0" err="1" smtClean="0"/>
              <a:t>TopSingles</a:t>
            </a:r>
            <a:endParaRPr lang="ru-RU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/</a:t>
            </a:r>
            <a:r>
              <a:rPr lang="en-US" sz="1600" dirty="0" err="1" smtClean="0"/>
              <a:t>TopAlbums</a:t>
            </a:r>
            <a:endParaRPr lang="ru-RU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/year/&lt;</a:t>
            </a:r>
            <a:r>
              <a:rPr lang="en-US" sz="1600" dirty="0" err="1" smtClean="0"/>
              <a:t>int:year</a:t>
            </a:r>
            <a:r>
              <a:rPr lang="en-US" sz="1600" dirty="0" smtClean="0"/>
              <a:t>&gt;</a:t>
            </a:r>
            <a:endParaRPr lang="ru-RU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/musician/&lt;name&gt;</a:t>
            </a:r>
            <a:endParaRPr lang="ru-RU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/register</a:t>
            </a:r>
            <a:endParaRPr lang="ru-RU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/login</a:t>
            </a:r>
            <a:endParaRPr lang="ru-RU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/logout</a:t>
            </a:r>
            <a:endParaRPr lang="ru-RU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/cart</a:t>
            </a:r>
            <a:endParaRPr lang="ru-RU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/</a:t>
            </a:r>
            <a:r>
              <a:rPr lang="en-US" sz="1600" dirty="0" err="1" smtClean="0"/>
              <a:t>create_cart</a:t>
            </a:r>
            <a:endParaRPr lang="ru-RU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/</a:t>
            </a:r>
            <a:r>
              <a:rPr lang="en-US" sz="1600" dirty="0" err="1" smtClean="0"/>
              <a:t>add_to_cart</a:t>
            </a:r>
            <a:r>
              <a:rPr lang="en-US" sz="1600" dirty="0" smtClean="0"/>
              <a:t>/&lt;</a:t>
            </a:r>
            <a:r>
              <a:rPr lang="en-US" sz="1600" dirty="0" err="1" smtClean="0"/>
              <a:t>int:id</a:t>
            </a:r>
            <a:r>
              <a:rPr lang="en-US" sz="1600" dirty="0" smtClean="0"/>
              <a:t>&gt;</a:t>
            </a:r>
            <a:endParaRPr lang="ru-RU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000760" y="1571612"/>
            <a:ext cx="216565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/delete/&lt;</a:t>
            </a:r>
            <a:r>
              <a:rPr lang="en-US" sz="1600" dirty="0" err="1" smtClean="0"/>
              <a:t>int:id</a:t>
            </a:r>
            <a:r>
              <a:rPr lang="en-US" sz="1600" dirty="0" smtClean="0"/>
              <a:t>&gt;</a:t>
            </a:r>
            <a:endParaRPr lang="ru-RU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/</a:t>
            </a:r>
            <a:r>
              <a:rPr lang="en-US" sz="1600" dirty="0" err="1" smtClean="0"/>
              <a:t>changetheme</a:t>
            </a:r>
            <a:endParaRPr lang="ru-RU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/</a:t>
            </a:r>
            <a:r>
              <a:rPr lang="en-US" sz="1600" dirty="0" err="1" smtClean="0"/>
              <a:t>changeform</a:t>
            </a:r>
            <a:endParaRPr lang="ru-RU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/count+/&lt;</a:t>
            </a:r>
            <a:r>
              <a:rPr lang="en-US" sz="1600" dirty="0" err="1" smtClean="0"/>
              <a:t>int:id</a:t>
            </a:r>
            <a:r>
              <a:rPr lang="en-US" sz="1600" dirty="0" smtClean="0"/>
              <a:t>&gt;</a:t>
            </a:r>
            <a:endParaRPr lang="ru-RU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/count-/&lt;</a:t>
            </a:r>
            <a:r>
              <a:rPr lang="en-US" sz="1600" dirty="0" err="1" smtClean="0"/>
              <a:t>int:id</a:t>
            </a:r>
            <a:r>
              <a:rPr lang="en-US" sz="1600" dirty="0" smtClean="0"/>
              <a:t>&gt;</a:t>
            </a:r>
            <a:endParaRPr lang="ru-RU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/product/&lt;</a:t>
            </a:r>
            <a:r>
              <a:rPr lang="en-US" sz="1600" dirty="0" err="1" smtClean="0"/>
              <a:t>int:id</a:t>
            </a:r>
            <a:r>
              <a:rPr lang="en-US" sz="1600" dirty="0" smtClean="0"/>
              <a:t>&gt;</a:t>
            </a:r>
            <a:endParaRPr lang="ru-RU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/order/&lt;delivery&gt;</a:t>
            </a:r>
            <a:endParaRPr lang="ru-RU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/</a:t>
            </a:r>
            <a:r>
              <a:rPr lang="en-US" sz="1600" dirty="0" err="1" smtClean="0"/>
              <a:t>review_delete</a:t>
            </a:r>
            <a:r>
              <a:rPr lang="en-US" sz="1600" dirty="0" smtClean="0"/>
              <a:t>/&lt;</a:t>
            </a:r>
            <a:r>
              <a:rPr lang="en-US" sz="1600" dirty="0" err="1" smtClean="0"/>
              <a:t>int:id</a:t>
            </a:r>
            <a:r>
              <a:rPr lang="en-US" sz="1600" dirty="0" smtClean="0"/>
              <a:t>&gt;</a:t>
            </a:r>
            <a:endParaRPr lang="ru-RU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/thanks</a:t>
            </a:r>
            <a:endParaRPr lang="ru-RU" sz="1600" dirty="0" smtClean="0"/>
          </a:p>
          <a:p>
            <a:endParaRPr lang="ru-RU" b="1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0"/>
            <a:ext cx="8686800" cy="841248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Структура таблиц в базе данных</a:t>
            </a:r>
            <a:endParaRPr lang="ru-RU" sz="3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642910" y="1357298"/>
          <a:ext cx="1428760" cy="20802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876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users</a:t>
                      </a:r>
                      <a:endParaRPr lang="ru-RU" sz="105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surname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name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email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dark_theme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circle_theme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hashed_password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created_date</a:t>
                      </a:r>
                      <a:endParaRPr lang="ru-RU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7072330" y="1357298"/>
          <a:ext cx="1428760" cy="1394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876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reviews</a:t>
                      </a:r>
                      <a:endParaRPr lang="ru-RU" sz="105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user_id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product_id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content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created_date</a:t>
                      </a:r>
                      <a:endParaRPr lang="ru-RU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786050" y="4857760"/>
          <a:ext cx="1428760" cy="1623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876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cart_products</a:t>
                      </a:r>
                      <a:endParaRPr lang="ru-RU" sz="105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product_id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cart_id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Count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one_price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full_price</a:t>
                      </a:r>
                      <a:endParaRPr lang="ru-RU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71472" y="4857760"/>
          <a:ext cx="1428760" cy="7086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876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carts</a:t>
                      </a:r>
                      <a:endParaRPr lang="ru-RU" sz="105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user_id</a:t>
                      </a:r>
                      <a:endParaRPr lang="ru-RU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2786050" y="1357298"/>
          <a:ext cx="1428760" cy="29946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876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orders</a:t>
                      </a:r>
                      <a:endParaRPr lang="ru-RU" sz="105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cart_id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surname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name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phone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delivery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delivery_price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country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town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street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house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promo</a:t>
                      </a:r>
                      <a:endParaRPr lang="ru-RU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4929190" y="1357298"/>
          <a:ext cx="1428760" cy="23088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876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products</a:t>
                      </a:r>
                      <a:endParaRPr lang="ru-RU" sz="105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name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musician_id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description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price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year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Is_lp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photo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views</a:t>
                      </a:r>
                      <a:endParaRPr lang="ru-RU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7072330" y="4857760"/>
          <a:ext cx="1428760" cy="11658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8760"/>
              </a:tblGrid>
              <a:tr h="171432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songs</a:t>
                      </a:r>
                      <a:endParaRPr lang="ru-RU" sz="105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album_id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name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single_id</a:t>
                      </a:r>
                      <a:endParaRPr lang="ru-RU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4929190" y="4857760"/>
          <a:ext cx="1428760" cy="7086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876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musicians</a:t>
                      </a:r>
                      <a:endParaRPr lang="ru-RU" sz="105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id</a:t>
                      </a:r>
                      <a:endParaRPr lang="ru-RU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name</a:t>
                      </a:r>
                      <a:endParaRPr lang="ru-RU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Соединительная линия уступом 11"/>
          <p:cNvCxnSpPr/>
          <p:nvPr/>
        </p:nvCxnSpPr>
        <p:spPr>
          <a:xfrm rot="10800000">
            <a:off x="6357950" y="1714488"/>
            <a:ext cx="714380" cy="500066"/>
          </a:xfrm>
          <a:prstGeom prst="bentConnector3">
            <a:avLst>
              <a:gd name="adj1" fmla="val 59662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6858016" y="2000240"/>
            <a:ext cx="214314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rot="16200000" flipV="1">
            <a:off x="6393669" y="1535893"/>
            <a:ext cx="942988" cy="14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10800000">
            <a:off x="428596" y="1071546"/>
            <a:ext cx="642942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rot="5400000">
            <a:off x="107125" y="1393017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428596" y="1714488"/>
            <a:ext cx="21431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rot="10800000">
            <a:off x="6643702" y="5500702"/>
            <a:ext cx="42862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 rot="5400000" flipH="1" flipV="1">
            <a:off x="5001422" y="3856834"/>
            <a:ext cx="328614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4214810" y="5500702"/>
            <a:ext cx="35719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 rot="10800000">
            <a:off x="4572000" y="5214950"/>
            <a:ext cx="35719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 rot="5400000" flipH="1" flipV="1">
            <a:off x="2679687" y="3606801"/>
            <a:ext cx="3786214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4572000" y="1714488"/>
            <a:ext cx="35719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/>
          <p:nvPr/>
        </p:nvCxnSpPr>
        <p:spPr>
          <a:xfrm rot="10800000">
            <a:off x="428596" y="5429264"/>
            <a:ext cx="142876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 rot="5400000" flipH="1" flipV="1">
            <a:off x="34893" y="5036355"/>
            <a:ext cx="786612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/>
          <p:nvPr/>
        </p:nvCxnSpPr>
        <p:spPr>
          <a:xfrm rot="10800000">
            <a:off x="2500298" y="1928802"/>
            <a:ext cx="28575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/>
          <p:nvPr/>
        </p:nvCxnSpPr>
        <p:spPr>
          <a:xfrm rot="5400000">
            <a:off x="715142" y="3713958"/>
            <a:ext cx="35719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/>
          <p:nvPr/>
        </p:nvCxnSpPr>
        <p:spPr>
          <a:xfrm>
            <a:off x="2500298" y="5500702"/>
            <a:ext cx="28575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rot="10800000">
            <a:off x="2000232" y="5214950"/>
            <a:ext cx="50006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/>
          <p:cNvCxnSpPr/>
          <p:nvPr/>
        </p:nvCxnSpPr>
        <p:spPr>
          <a:xfrm rot="5400000">
            <a:off x="821505" y="3178967"/>
            <a:ext cx="292895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/>
          <p:nvPr/>
        </p:nvCxnSpPr>
        <p:spPr>
          <a:xfrm rot="10800000">
            <a:off x="428596" y="4643446"/>
            <a:ext cx="185738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/>
          <p:cNvCxnSpPr/>
          <p:nvPr/>
        </p:nvCxnSpPr>
        <p:spPr>
          <a:xfrm rot="10800000">
            <a:off x="2071670" y="1714488"/>
            <a:ext cx="21431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0"/>
            <a:ext cx="7886700" cy="1325563"/>
          </a:xfrm>
        </p:spPr>
        <p:txBody>
          <a:bodyPr/>
          <a:lstStyle/>
          <a:p>
            <a:pPr algn="ctr"/>
            <a:r>
              <a:rPr lang="ru-RU" dirty="0" smtClean="0"/>
              <a:t>Возможности доработки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85786" y="1571612"/>
            <a:ext cx="76438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4000" dirty="0" smtClean="0"/>
              <a:t> Поиск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4000" dirty="0" smtClean="0"/>
              <a:t> Жанры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4000" dirty="0" smtClean="0"/>
              <a:t> Купить сейчас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4000" dirty="0" smtClean="0"/>
              <a:t> Версия для администратора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4000" dirty="0" smtClean="0"/>
              <a:t> Мобильная версия</a:t>
            </a:r>
            <a:endParaRPr lang="ru-RU" sz="4000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214554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github.com/RiffLesss/record_shop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https://770103ac.ngrok.io</a:t>
            </a:r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powerpointbase.com-851</Template>
  <TotalTime>276</TotalTime>
  <Words>172</Words>
  <PresentationFormat>Экран (4:3)</PresentationFormat>
  <Paragraphs>97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ROCKWOOD</vt:lpstr>
      <vt:lpstr>Идея проекта</vt:lpstr>
      <vt:lpstr>Использованные технологии и структура</vt:lpstr>
      <vt:lpstr>Структура таблиц в базе данных</vt:lpstr>
      <vt:lpstr>Возможности доработки</vt:lpstr>
      <vt:lpstr>Ссылки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ROCKWOOD</dc:title>
  <dc:creator>Олеся Кирилл</dc:creator>
  <cp:lastModifiedBy>Пользователь Windows</cp:lastModifiedBy>
  <cp:revision>31</cp:revision>
  <dcterms:created xsi:type="dcterms:W3CDTF">2020-05-08T06:46:31Z</dcterms:created>
  <dcterms:modified xsi:type="dcterms:W3CDTF">2020-05-08T12:43:49Z</dcterms:modified>
</cp:coreProperties>
</file>