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Kanit Medium"/>
      <p:regular r:id="rId30"/>
      <p:bold r:id="rId31"/>
      <p:italic r:id="rId32"/>
      <p:boldItalic r:id="rId33"/>
    </p:embeddedFont>
    <p:embeddedFont>
      <p:font typeface="Bebas Neu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7">
          <p15:clr>
            <a:srgbClr val="747775"/>
          </p15:clr>
        </p15:guide>
        <p15:guide id="2" orient="horz" pos="975">
          <p15:clr>
            <a:srgbClr val="747775"/>
          </p15:clr>
        </p15:guide>
        <p15:guide id="3" orient="horz" pos="2337">
          <p15:clr>
            <a:srgbClr val="747775"/>
          </p15:clr>
        </p15:guide>
        <p15:guide id="4" orient="horz" pos="2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7" orient="horz"/>
        <p:guide pos="975" orient="horz"/>
        <p:guide pos="2337" orient="horz"/>
        <p:guide pos="25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nitMedium-bold.fntdata"/><Relationship Id="rId30" Type="http://schemas.openxmlformats.org/officeDocument/2006/relationships/font" Target="fonts/KanitMedium-regular.fntdata"/><Relationship Id="rId11" Type="http://schemas.openxmlformats.org/officeDocument/2006/relationships/slide" Target="slides/slide6.xml"/><Relationship Id="rId33" Type="http://schemas.openxmlformats.org/officeDocument/2006/relationships/font" Target="fonts/Kani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Kani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549baa0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549baa0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339d834d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339d834d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333f109f8c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333f109f8c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333f109f8c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333f109f8c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333f109f8c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333f109f8c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333f109f8cb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333f109f8cb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553ea330a6_0_14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553ea330a6_0_14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33f109f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33f109f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33f109f8cb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33f109f8c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33f109f8cb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33f109f8cb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33f109f8c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333f109f8c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5036dd07f869f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5036dd07f869f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333f109f8c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333f109f8c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250" y="737525"/>
            <a:ext cx="6283800" cy="15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2167650"/>
            <a:ext cx="4639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 txBox="1"/>
          <p:nvPr>
            <p:ph hasCustomPrompt="1" type="title"/>
          </p:nvPr>
        </p:nvSpPr>
        <p:spPr>
          <a:xfrm flipH="1">
            <a:off x="715097" y="2031275"/>
            <a:ext cx="34929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0" name="Google Shape;220;p11"/>
          <p:cNvSpPr txBox="1"/>
          <p:nvPr>
            <p:ph idx="1" type="subTitle"/>
          </p:nvPr>
        </p:nvSpPr>
        <p:spPr>
          <a:xfrm flipH="1">
            <a:off x="715097" y="2746525"/>
            <a:ext cx="3492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2" type="title"/>
          </p:nvPr>
        </p:nvSpPr>
        <p:spPr>
          <a:xfrm>
            <a:off x="4818333" y="1404683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hasCustomPrompt="1" idx="3" type="title"/>
          </p:nvPr>
        </p:nvSpPr>
        <p:spPr>
          <a:xfrm>
            <a:off x="4818333" y="3006928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hasCustomPrompt="1" idx="4" type="title"/>
          </p:nvPr>
        </p:nvSpPr>
        <p:spPr>
          <a:xfrm>
            <a:off x="4818333" y="1938765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/>
          <p:nvPr>
            <p:ph hasCustomPrompt="1" idx="5" type="title"/>
          </p:nvPr>
        </p:nvSpPr>
        <p:spPr>
          <a:xfrm>
            <a:off x="4818333" y="3541010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hasCustomPrompt="1" idx="6" type="title"/>
          </p:nvPr>
        </p:nvSpPr>
        <p:spPr>
          <a:xfrm>
            <a:off x="4818333" y="2472846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/>
          <p:nvPr>
            <p:ph hasCustomPrompt="1" idx="7" type="title"/>
          </p:nvPr>
        </p:nvSpPr>
        <p:spPr>
          <a:xfrm>
            <a:off x="4818333" y="4075091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5553033" y="140467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232" name="Google Shape;232;p13"/>
          <p:cNvSpPr txBox="1"/>
          <p:nvPr>
            <p:ph idx="8" type="subTitle"/>
          </p:nvPr>
        </p:nvSpPr>
        <p:spPr>
          <a:xfrm>
            <a:off x="5553033" y="193876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233" name="Google Shape;233;p13"/>
          <p:cNvSpPr txBox="1"/>
          <p:nvPr>
            <p:ph idx="9" type="subTitle"/>
          </p:nvPr>
        </p:nvSpPr>
        <p:spPr>
          <a:xfrm>
            <a:off x="5553033" y="247284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234" name="Google Shape;234;p13"/>
          <p:cNvSpPr txBox="1"/>
          <p:nvPr>
            <p:ph idx="13" type="subTitle"/>
          </p:nvPr>
        </p:nvSpPr>
        <p:spPr>
          <a:xfrm>
            <a:off x="5553033" y="300693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5" name="Google Shape;235;p13"/>
          <p:cNvSpPr txBox="1"/>
          <p:nvPr>
            <p:ph idx="14" type="subTitle"/>
          </p:nvPr>
        </p:nvSpPr>
        <p:spPr>
          <a:xfrm>
            <a:off x="5553033" y="354101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5" type="subTitle"/>
          </p:nvPr>
        </p:nvSpPr>
        <p:spPr>
          <a:xfrm>
            <a:off x="5553033" y="407510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4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239" name="Google Shape;239;p14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4"/>
            <p:cNvGrpSpPr/>
            <p:nvPr/>
          </p:nvGrpSpPr>
          <p:grpSpPr>
            <a:xfrm>
              <a:off x="8428894" y="4608500"/>
              <a:ext cx="390900" cy="286025"/>
              <a:chOff x="719994" y="4310738"/>
              <a:chExt cx="390900" cy="286025"/>
            </a:xfrm>
          </p:grpSpPr>
          <p:sp>
            <p:nvSpPr>
              <p:cNvPr id="241" name="Google Shape;241;p14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4"/>
            <p:cNvGrpSpPr/>
            <p:nvPr/>
          </p:nvGrpSpPr>
          <p:grpSpPr>
            <a:xfrm rot="10800000">
              <a:off x="281581" y="535000"/>
              <a:ext cx="286025" cy="1306200"/>
              <a:chOff x="978925" y="1314225"/>
              <a:chExt cx="286025" cy="1306200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14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5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269" name="Google Shape;269;p15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 rot="5400000">
              <a:off x="8528869" y="587438"/>
              <a:ext cx="390900" cy="286025"/>
              <a:chOff x="719994" y="4310738"/>
              <a:chExt cx="390900" cy="286025"/>
            </a:xfrm>
          </p:grpSpPr>
          <p:sp>
            <p:nvSpPr>
              <p:cNvPr id="271" name="Google Shape;271;p15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15"/>
            <p:cNvGrpSpPr/>
            <p:nvPr/>
          </p:nvGrpSpPr>
          <p:grpSpPr>
            <a:xfrm rot="-5400000">
              <a:off x="1225181" y="4098413"/>
              <a:ext cx="286025" cy="1306200"/>
              <a:chOff x="978925" y="1314225"/>
              <a:chExt cx="286025" cy="13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15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6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299" name="Google Shape;299;p16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6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301" name="Google Shape;301;p1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6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7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335" name="Google Shape;335;p17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17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356" name="Google Shape;356;p17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" name="Google Shape;368;p17"/>
          <p:cNvSpPr txBox="1"/>
          <p:nvPr>
            <p:ph idx="1" type="subTitle"/>
          </p:nvPr>
        </p:nvSpPr>
        <p:spPr>
          <a:xfrm>
            <a:off x="1019900" y="2013188"/>
            <a:ext cx="3988800" cy="20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69" name="Google Shape;369;p17"/>
          <p:cNvSpPr txBox="1"/>
          <p:nvPr>
            <p:ph type="title"/>
          </p:nvPr>
        </p:nvSpPr>
        <p:spPr>
          <a:xfrm>
            <a:off x="1019900" y="1074713"/>
            <a:ext cx="3988800" cy="10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8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372" name="Google Shape;372;p18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18"/>
            <p:cNvGrpSpPr/>
            <p:nvPr/>
          </p:nvGrpSpPr>
          <p:grpSpPr>
            <a:xfrm>
              <a:off x="8428894" y="4608500"/>
              <a:ext cx="390900" cy="286025"/>
              <a:chOff x="719994" y="4310738"/>
              <a:chExt cx="390900" cy="286025"/>
            </a:xfrm>
          </p:grpSpPr>
          <p:sp>
            <p:nvSpPr>
              <p:cNvPr id="374" name="Google Shape;374;p18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18"/>
            <p:cNvGrpSpPr/>
            <p:nvPr/>
          </p:nvGrpSpPr>
          <p:grpSpPr>
            <a:xfrm rot="10800000">
              <a:off x="281581" y="535000"/>
              <a:ext cx="286025" cy="1306200"/>
              <a:chOff x="978925" y="1314225"/>
              <a:chExt cx="286025" cy="1306200"/>
            </a:xfrm>
          </p:grpSpPr>
          <p:sp>
            <p:nvSpPr>
              <p:cNvPr id="381" name="Google Shape;381;p1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" name="Google Shape;399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18"/>
          <p:cNvSpPr txBox="1"/>
          <p:nvPr>
            <p:ph idx="1" type="subTitle"/>
          </p:nvPr>
        </p:nvSpPr>
        <p:spPr>
          <a:xfrm>
            <a:off x="1256975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1" name="Google Shape;401;p18"/>
          <p:cNvSpPr txBox="1"/>
          <p:nvPr>
            <p:ph idx="2" type="subTitle"/>
          </p:nvPr>
        </p:nvSpPr>
        <p:spPr>
          <a:xfrm>
            <a:off x="1256977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8"/>
          <p:cNvSpPr txBox="1"/>
          <p:nvPr>
            <p:ph idx="3" type="subTitle"/>
          </p:nvPr>
        </p:nvSpPr>
        <p:spPr>
          <a:xfrm>
            <a:off x="3517776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8"/>
          <p:cNvSpPr txBox="1"/>
          <p:nvPr>
            <p:ph idx="4" type="subTitle"/>
          </p:nvPr>
        </p:nvSpPr>
        <p:spPr>
          <a:xfrm>
            <a:off x="5778575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8"/>
          <p:cNvSpPr txBox="1"/>
          <p:nvPr>
            <p:ph idx="5" type="subTitle"/>
          </p:nvPr>
        </p:nvSpPr>
        <p:spPr>
          <a:xfrm>
            <a:off x="3517775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18"/>
          <p:cNvSpPr txBox="1"/>
          <p:nvPr>
            <p:ph idx="6" type="subTitle"/>
          </p:nvPr>
        </p:nvSpPr>
        <p:spPr>
          <a:xfrm>
            <a:off x="5778576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9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408" name="Google Shape;408;p19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19"/>
            <p:cNvGrpSpPr/>
            <p:nvPr/>
          </p:nvGrpSpPr>
          <p:grpSpPr>
            <a:xfrm rot="5400000">
              <a:off x="8528869" y="587438"/>
              <a:ext cx="390900" cy="286025"/>
              <a:chOff x="719994" y="4310738"/>
              <a:chExt cx="390900" cy="286025"/>
            </a:xfrm>
          </p:grpSpPr>
          <p:sp>
            <p:nvSpPr>
              <p:cNvPr id="410" name="Google Shape;410;p19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19"/>
            <p:cNvGrpSpPr/>
            <p:nvPr/>
          </p:nvGrpSpPr>
          <p:grpSpPr>
            <a:xfrm rot="-5400000">
              <a:off x="1225181" y="4098413"/>
              <a:ext cx="286025" cy="1306200"/>
              <a:chOff x="978925" y="1314225"/>
              <a:chExt cx="286025" cy="1306200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5" name="Google Shape;435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6" name="Google Shape;436;p19"/>
          <p:cNvSpPr txBox="1"/>
          <p:nvPr>
            <p:ph idx="1" type="subTitle"/>
          </p:nvPr>
        </p:nvSpPr>
        <p:spPr>
          <a:xfrm>
            <a:off x="1392336" y="1382675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7" name="Google Shape;437;p19"/>
          <p:cNvSpPr txBox="1"/>
          <p:nvPr>
            <p:ph idx="2" type="subTitle"/>
          </p:nvPr>
        </p:nvSpPr>
        <p:spPr>
          <a:xfrm>
            <a:off x="1392338" y="1694277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8" name="Google Shape;438;p19"/>
          <p:cNvSpPr txBox="1"/>
          <p:nvPr>
            <p:ph idx="3" type="subTitle"/>
          </p:nvPr>
        </p:nvSpPr>
        <p:spPr>
          <a:xfrm>
            <a:off x="4784664" y="1694277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idx="4" type="subTitle"/>
          </p:nvPr>
        </p:nvSpPr>
        <p:spPr>
          <a:xfrm>
            <a:off x="1392338" y="298540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19"/>
          <p:cNvSpPr txBox="1"/>
          <p:nvPr>
            <p:ph idx="5" type="subTitle"/>
          </p:nvPr>
        </p:nvSpPr>
        <p:spPr>
          <a:xfrm>
            <a:off x="4784664" y="298540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19"/>
          <p:cNvSpPr txBox="1"/>
          <p:nvPr>
            <p:ph idx="6" type="subTitle"/>
          </p:nvPr>
        </p:nvSpPr>
        <p:spPr>
          <a:xfrm>
            <a:off x="1392336" y="2673800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2" name="Google Shape;442;p19"/>
          <p:cNvSpPr txBox="1"/>
          <p:nvPr>
            <p:ph idx="7" type="subTitle"/>
          </p:nvPr>
        </p:nvSpPr>
        <p:spPr>
          <a:xfrm>
            <a:off x="4784661" y="1382675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19"/>
          <p:cNvSpPr txBox="1"/>
          <p:nvPr>
            <p:ph idx="8" type="subTitle"/>
          </p:nvPr>
        </p:nvSpPr>
        <p:spPr>
          <a:xfrm>
            <a:off x="4784661" y="2673800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19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0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447" name="Google Shape;447;p20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20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449" name="Google Shape;449;p20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20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468" name="Google Shape;468;p20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0" name="Google Shape;480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idx="1" type="subTitle"/>
          </p:nvPr>
        </p:nvSpPr>
        <p:spPr>
          <a:xfrm>
            <a:off x="868598" y="2078253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p20"/>
          <p:cNvSpPr txBox="1"/>
          <p:nvPr>
            <p:ph idx="2" type="subTitle"/>
          </p:nvPr>
        </p:nvSpPr>
        <p:spPr>
          <a:xfrm>
            <a:off x="3391447" y="2078253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3" name="Google Shape;483;p20"/>
          <p:cNvSpPr txBox="1"/>
          <p:nvPr>
            <p:ph idx="3" type="subTitle"/>
          </p:nvPr>
        </p:nvSpPr>
        <p:spPr>
          <a:xfrm>
            <a:off x="5914296" y="2078253"/>
            <a:ext cx="23613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4" name="Google Shape;484;p20"/>
          <p:cNvSpPr txBox="1"/>
          <p:nvPr>
            <p:ph idx="4" type="subTitle"/>
          </p:nvPr>
        </p:nvSpPr>
        <p:spPr>
          <a:xfrm>
            <a:off x="868598" y="3174375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5" name="Google Shape;485;p20"/>
          <p:cNvSpPr txBox="1"/>
          <p:nvPr>
            <p:ph idx="5" type="subTitle"/>
          </p:nvPr>
        </p:nvSpPr>
        <p:spPr>
          <a:xfrm>
            <a:off x="3391447" y="3174375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20"/>
          <p:cNvSpPr txBox="1"/>
          <p:nvPr>
            <p:ph idx="6" type="subTitle"/>
          </p:nvPr>
        </p:nvSpPr>
        <p:spPr>
          <a:xfrm>
            <a:off x="5914296" y="3174375"/>
            <a:ext cx="23613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20"/>
          <p:cNvSpPr txBox="1"/>
          <p:nvPr>
            <p:ph idx="7" type="subTitle"/>
          </p:nvPr>
        </p:nvSpPr>
        <p:spPr>
          <a:xfrm>
            <a:off x="863650" y="176732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8" name="Google Shape;488;p20"/>
          <p:cNvSpPr txBox="1"/>
          <p:nvPr>
            <p:ph idx="8" type="subTitle"/>
          </p:nvPr>
        </p:nvSpPr>
        <p:spPr>
          <a:xfrm>
            <a:off x="3391450" y="176732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9" name="Google Shape;489;p20"/>
          <p:cNvSpPr txBox="1"/>
          <p:nvPr>
            <p:ph idx="9" type="subTitle"/>
          </p:nvPr>
        </p:nvSpPr>
        <p:spPr>
          <a:xfrm>
            <a:off x="5919251" y="1767325"/>
            <a:ext cx="23613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0" name="Google Shape;490;p20"/>
          <p:cNvSpPr txBox="1"/>
          <p:nvPr>
            <p:ph idx="13" type="subTitle"/>
          </p:nvPr>
        </p:nvSpPr>
        <p:spPr>
          <a:xfrm>
            <a:off x="863981" y="285893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14" type="subTitle"/>
          </p:nvPr>
        </p:nvSpPr>
        <p:spPr>
          <a:xfrm>
            <a:off x="3390361" y="285893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2" name="Google Shape;492;p20"/>
          <p:cNvSpPr txBox="1"/>
          <p:nvPr>
            <p:ph idx="15" type="subTitle"/>
          </p:nvPr>
        </p:nvSpPr>
        <p:spPr>
          <a:xfrm>
            <a:off x="5916741" y="285893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581100" y="699137"/>
            <a:ext cx="30717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491200" y="699137"/>
            <a:ext cx="1089900" cy="10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1"/>
          <p:cNvSpPr txBox="1"/>
          <p:nvPr>
            <p:ph hasCustomPrompt="1" type="title"/>
          </p:nvPr>
        </p:nvSpPr>
        <p:spPr>
          <a:xfrm>
            <a:off x="4338303" y="797125"/>
            <a:ext cx="395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6" name="Google Shape;496;p21"/>
          <p:cNvSpPr txBox="1"/>
          <p:nvPr>
            <p:ph idx="1" type="subTitle"/>
          </p:nvPr>
        </p:nvSpPr>
        <p:spPr>
          <a:xfrm>
            <a:off x="4338303" y="1460568"/>
            <a:ext cx="39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hasCustomPrompt="1" idx="2" type="title"/>
          </p:nvPr>
        </p:nvSpPr>
        <p:spPr>
          <a:xfrm>
            <a:off x="4338303" y="2017429"/>
            <a:ext cx="395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8" name="Google Shape;498;p21"/>
          <p:cNvSpPr txBox="1"/>
          <p:nvPr>
            <p:ph idx="3" type="subTitle"/>
          </p:nvPr>
        </p:nvSpPr>
        <p:spPr>
          <a:xfrm>
            <a:off x="4338303" y="2680871"/>
            <a:ext cx="39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1"/>
          <p:cNvSpPr txBox="1"/>
          <p:nvPr>
            <p:ph hasCustomPrompt="1" idx="4" type="title"/>
          </p:nvPr>
        </p:nvSpPr>
        <p:spPr>
          <a:xfrm>
            <a:off x="4338303" y="3237732"/>
            <a:ext cx="395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00" name="Google Shape;500;p21"/>
          <p:cNvSpPr txBox="1"/>
          <p:nvPr>
            <p:ph idx="5" type="subTitle"/>
          </p:nvPr>
        </p:nvSpPr>
        <p:spPr>
          <a:xfrm>
            <a:off x="4338303" y="3901175"/>
            <a:ext cx="39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 txBox="1"/>
          <p:nvPr>
            <p:ph type="ctrTitle"/>
          </p:nvPr>
        </p:nvSpPr>
        <p:spPr>
          <a:xfrm>
            <a:off x="4549500" y="885150"/>
            <a:ext cx="38793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4" name="Google Shape;504;p22"/>
          <p:cNvSpPr txBox="1"/>
          <p:nvPr>
            <p:ph idx="1" type="subTitle"/>
          </p:nvPr>
        </p:nvSpPr>
        <p:spPr>
          <a:xfrm>
            <a:off x="4549589" y="1855066"/>
            <a:ext cx="3879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5" name="Google Shape;505;p22"/>
          <p:cNvSpPr txBox="1"/>
          <p:nvPr/>
        </p:nvSpPr>
        <p:spPr>
          <a:xfrm>
            <a:off x="4549566" y="3321674"/>
            <a:ext cx="38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3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08" name="Google Shape;508;p23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23"/>
            <p:cNvGrpSpPr/>
            <p:nvPr/>
          </p:nvGrpSpPr>
          <p:grpSpPr>
            <a:xfrm rot="5400000">
              <a:off x="8528869" y="587438"/>
              <a:ext cx="390900" cy="286025"/>
              <a:chOff x="719994" y="4310738"/>
              <a:chExt cx="390900" cy="286025"/>
            </a:xfrm>
          </p:grpSpPr>
          <p:sp>
            <p:nvSpPr>
              <p:cNvPr id="510" name="Google Shape;510;p23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3"/>
            <p:cNvGrpSpPr/>
            <p:nvPr/>
          </p:nvGrpSpPr>
          <p:grpSpPr>
            <a:xfrm rot="-5400000">
              <a:off x="1225181" y="4098413"/>
              <a:ext cx="286025" cy="1306200"/>
              <a:chOff x="978925" y="1314225"/>
              <a:chExt cx="286025" cy="1306200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4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37" name="Google Shape;537;p24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24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539" name="Google Shape;539;p2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4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558" name="Google Shape;558;p2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8" name="Google Shape;18;p4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 rot="5400000">
              <a:off x="3249924" y="4098413"/>
              <a:ext cx="286025" cy="1306200"/>
              <a:chOff x="978925" y="1314225"/>
              <a:chExt cx="286025" cy="13062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276669" y="2706225"/>
              <a:ext cx="286025" cy="543450"/>
              <a:chOff x="978925" y="2912750"/>
              <a:chExt cx="286025" cy="543450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978925" y="29127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179150" y="29127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978925" y="30653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179150" y="30653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978925" y="32178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179150" y="32178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978925" y="33704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179150" y="33704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152475"/>
            <a:ext cx="77040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6" name="Google Shape;56;p5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5"/>
            <p:cNvGrpSpPr/>
            <p:nvPr/>
          </p:nvGrpSpPr>
          <p:grpSpPr>
            <a:xfrm rot="5400000">
              <a:off x="3249924" y="4098413"/>
              <a:ext cx="286025" cy="1306200"/>
              <a:chOff x="978925" y="1314225"/>
              <a:chExt cx="286025" cy="1306200"/>
            </a:xfrm>
          </p:grpSpPr>
          <p:sp>
            <p:nvSpPr>
              <p:cNvPr id="58" name="Google Shape;58;p5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" name="Google Shape;90;p5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1290763" y="2303975"/>
            <a:ext cx="2907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4945638" y="2303975"/>
            <a:ext cx="2907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290775" y="2615765"/>
            <a:ext cx="2907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4945650" y="2615765"/>
            <a:ext cx="2907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98" name="Google Shape;98;p6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6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720000" y="535000"/>
            <a:ext cx="3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720000" y="1141575"/>
            <a:ext cx="321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7" name="Google Shape;137;p7"/>
          <p:cNvSpPr/>
          <p:nvPr>
            <p:ph idx="2" type="pic"/>
          </p:nvPr>
        </p:nvSpPr>
        <p:spPr>
          <a:xfrm>
            <a:off x="5631000" y="535000"/>
            <a:ext cx="27918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7"/>
          <p:cNvSpPr/>
          <p:nvPr>
            <p:ph idx="3" type="pic"/>
          </p:nvPr>
        </p:nvSpPr>
        <p:spPr>
          <a:xfrm>
            <a:off x="715100" y="2481375"/>
            <a:ext cx="4839600" cy="212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8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41" name="Google Shape;141;p8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8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8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171" name="Google Shape;171;p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9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78" name="Google Shape;178;p9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9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9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" name="Google Shape;212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/>
          <p:nvPr>
            <p:ph type="ctrTitle"/>
          </p:nvPr>
        </p:nvSpPr>
        <p:spPr>
          <a:xfrm>
            <a:off x="568925" y="508913"/>
            <a:ext cx="6283800" cy="15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ANALYZING ADVERTISING CAMPAIGN PERFORMANCE</a:t>
            </a:r>
            <a:endParaRPr sz="3900">
              <a:solidFill>
                <a:schemeClr val="accent1"/>
              </a:solidFill>
            </a:endParaRPr>
          </a:p>
        </p:txBody>
      </p:sp>
      <p:sp>
        <p:nvSpPr>
          <p:cNvPr id="575" name="Google Shape;575;p25"/>
          <p:cNvSpPr txBox="1"/>
          <p:nvPr>
            <p:ph idx="1" type="subTitle"/>
          </p:nvPr>
        </p:nvSpPr>
        <p:spPr>
          <a:xfrm>
            <a:off x="568925" y="1889250"/>
            <a:ext cx="6928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Riffat Adnan</a:t>
            </a:r>
            <a:r>
              <a:rPr lang="en" sz="1500"/>
              <a:t>  |  </a:t>
            </a:r>
            <a:r>
              <a:rPr lang="en" sz="1500"/>
              <a:t>Shannon Allotey</a:t>
            </a:r>
            <a:r>
              <a:rPr lang="en" sz="1500"/>
              <a:t>  |  Vinay Madhugiri  |  </a:t>
            </a:r>
            <a:r>
              <a:rPr lang="en" sz="1500"/>
              <a:t>Christine Thomas</a:t>
            </a:r>
            <a:endParaRPr sz="1500"/>
          </a:p>
        </p:txBody>
      </p:sp>
      <p:grpSp>
        <p:nvGrpSpPr>
          <p:cNvPr id="576" name="Google Shape;576;p25"/>
          <p:cNvGrpSpPr/>
          <p:nvPr/>
        </p:nvGrpSpPr>
        <p:grpSpPr>
          <a:xfrm rot="5400000">
            <a:off x="7944881" y="629963"/>
            <a:ext cx="286025" cy="1306200"/>
            <a:chOff x="978925" y="1314225"/>
            <a:chExt cx="286025" cy="1306200"/>
          </a:xfrm>
        </p:grpSpPr>
        <p:sp>
          <p:nvSpPr>
            <p:cNvPr id="577" name="Google Shape;577;p25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5"/>
          <p:cNvGrpSpPr/>
          <p:nvPr/>
        </p:nvGrpSpPr>
        <p:grpSpPr>
          <a:xfrm>
            <a:off x="3408106" y="3912500"/>
            <a:ext cx="286025" cy="696000"/>
            <a:chOff x="3408106" y="3912500"/>
            <a:chExt cx="286025" cy="696000"/>
          </a:xfrm>
        </p:grpSpPr>
        <p:sp>
          <p:nvSpPr>
            <p:cNvPr id="596" name="Google Shape;596;p25"/>
            <p:cNvSpPr/>
            <p:nvPr/>
          </p:nvSpPr>
          <p:spPr>
            <a:xfrm rot="10800000">
              <a:off x="3608331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rot="10800000">
              <a:off x="3408106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10800000">
              <a:off x="3608331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10800000">
              <a:off x="3408106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 rot="10800000">
              <a:off x="3608331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 rot="10800000">
              <a:off x="3408106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 rot="10800000">
              <a:off x="3608331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10800000">
              <a:off x="3408106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10800000">
              <a:off x="3608331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10800000">
              <a:off x="3408106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5"/>
          <p:cNvGrpSpPr/>
          <p:nvPr/>
        </p:nvGrpSpPr>
        <p:grpSpPr>
          <a:xfrm>
            <a:off x="4526341" y="1889253"/>
            <a:ext cx="4696429" cy="3007299"/>
            <a:chOff x="3698675" y="2947150"/>
            <a:chExt cx="3040350" cy="1946850"/>
          </a:xfrm>
        </p:grpSpPr>
        <p:sp>
          <p:nvSpPr>
            <p:cNvPr id="607" name="Google Shape;607;p25"/>
            <p:cNvSpPr/>
            <p:nvPr/>
          </p:nvSpPr>
          <p:spPr>
            <a:xfrm>
              <a:off x="5188825" y="2947150"/>
              <a:ext cx="1199875" cy="667950"/>
            </a:xfrm>
            <a:custGeom>
              <a:rect b="b" l="l" r="r" t="t"/>
              <a:pathLst>
                <a:path extrusionOk="0" h="26718" w="47995">
                  <a:moveTo>
                    <a:pt x="1398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25715"/>
                  </a:lnTo>
                  <a:cubicBezTo>
                    <a:pt x="0" y="26262"/>
                    <a:pt x="456" y="26718"/>
                    <a:pt x="1033" y="26718"/>
                  </a:cubicBezTo>
                  <a:lnTo>
                    <a:pt x="46961" y="26718"/>
                  </a:lnTo>
                  <a:cubicBezTo>
                    <a:pt x="47539" y="26718"/>
                    <a:pt x="47995" y="26262"/>
                    <a:pt x="47995" y="25715"/>
                  </a:cubicBezTo>
                  <a:lnTo>
                    <a:pt x="47995" y="1003"/>
                  </a:lnTo>
                  <a:cubicBezTo>
                    <a:pt x="47995" y="456"/>
                    <a:pt x="47539" y="0"/>
                    <a:pt x="47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5314200" y="3092275"/>
              <a:ext cx="54725" cy="432400"/>
            </a:xfrm>
            <a:custGeom>
              <a:rect b="b" l="l" r="r" t="t"/>
              <a:pathLst>
                <a:path extrusionOk="0" h="17296" w="2189">
                  <a:moveTo>
                    <a:pt x="0" y="1"/>
                  </a:moveTo>
                  <a:lnTo>
                    <a:pt x="0" y="17296"/>
                  </a:lnTo>
                  <a:lnTo>
                    <a:pt x="2189" y="17296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392475" y="3289100"/>
              <a:ext cx="55475" cy="235575"/>
            </a:xfrm>
            <a:custGeom>
              <a:rect b="b" l="l" r="r" t="t"/>
              <a:pathLst>
                <a:path extrusionOk="0" h="9423" w="2219">
                  <a:moveTo>
                    <a:pt x="0" y="0"/>
                  </a:moveTo>
                  <a:lnTo>
                    <a:pt x="0" y="9423"/>
                  </a:lnTo>
                  <a:lnTo>
                    <a:pt x="2219" y="9423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477575" y="3374950"/>
              <a:ext cx="54725" cy="149725"/>
            </a:xfrm>
            <a:custGeom>
              <a:rect b="b" l="l" r="r" t="t"/>
              <a:pathLst>
                <a:path extrusionOk="0" h="5989" w="2189">
                  <a:moveTo>
                    <a:pt x="0" y="1"/>
                  </a:moveTo>
                  <a:lnTo>
                    <a:pt x="0" y="5989"/>
                  </a:lnTo>
                  <a:lnTo>
                    <a:pt x="2189" y="598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5555850" y="3320250"/>
              <a:ext cx="54725" cy="204425"/>
            </a:xfrm>
            <a:custGeom>
              <a:rect b="b" l="l" r="r" t="t"/>
              <a:pathLst>
                <a:path extrusionOk="0" h="8177" w="2189">
                  <a:moveTo>
                    <a:pt x="0" y="0"/>
                  </a:moveTo>
                  <a:lnTo>
                    <a:pt x="0" y="8177"/>
                  </a:lnTo>
                  <a:lnTo>
                    <a:pt x="2189" y="81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640200" y="3145475"/>
              <a:ext cx="55475" cy="379200"/>
            </a:xfrm>
            <a:custGeom>
              <a:rect b="b" l="l" r="r" t="t"/>
              <a:pathLst>
                <a:path extrusionOk="0" h="15168" w="2219">
                  <a:moveTo>
                    <a:pt x="0" y="0"/>
                  </a:moveTo>
                  <a:lnTo>
                    <a:pt x="0" y="15168"/>
                  </a:lnTo>
                  <a:lnTo>
                    <a:pt x="2219" y="15168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719225" y="3218425"/>
              <a:ext cx="54725" cy="306250"/>
            </a:xfrm>
            <a:custGeom>
              <a:rect b="b" l="l" r="r" t="t"/>
              <a:pathLst>
                <a:path extrusionOk="0" h="12250" w="2189">
                  <a:moveTo>
                    <a:pt x="0" y="0"/>
                  </a:moveTo>
                  <a:lnTo>
                    <a:pt x="0" y="12250"/>
                  </a:lnTo>
                  <a:lnTo>
                    <a:pt x="2189" y="12250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803575" y="3092275"/>
              <a:ext cx="54725" cy="432400"/>
            </a:xfrm>
            <a:custGeom>
              <a:rect b="b" l="l" r="r" t="t"/>
              <a:pathLst>
                <a:path extrusionOk="0" h="17296" w="2189">
                  <a:moveTo>
                    <a:pt x="0" y="1"/>
                  </a:moveTo>
                  <a:lnTo>
                    <a:pt x="0" y="17296"/>
                  </a:lnTo>
                  <a:lnTo>
                    <a:pt x="2189" y="17296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881825" y="3359750"/>
              <a:ext cx="55500" cy="164925"/>
            </a:xfrm>
            <a:custGeom>
              <a:rect b="b" l="l" r="r" t="t"/>
              <a:pathLst>
                <a:path extrusionOk="0" h="6597" w="2220">
                  <a:moveTo>
                    <a:pt x="1" y="1"/>
                  </a:moveTo>
                  <a:lnTo>
                    <a:pt x="1" y="6597"/>
                  </a:lnTo>
                  <a:lnTo>
                    <a:pt x="2220" y="6597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966950" y="3147000"/>
              <a:ext cx="54725" cy="377675"/>
            </a:xfrm>
            <a:custGeom>
              <a:rect b="b" l="l" r="r" t="t"/>
              <a:pathLst>
                <a:path extrusionOk="0" h="15107" w="2189">
                  <a:moveTo>
                    <a:pt x="0" y="0"/>
                  </a:moveTo>
                  <a:lnTo>
                    <a:pt x="0" y="15107"/>
                  </a:lnTo>
                  <a:lnTo>
                    <a:pt x="2189" y="1510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045200" y="3260975"/>
              <a:ext cx="54750" cy="263700"/>
            </a:xfrm>
            <a:custGeom>
              <a:rect b="b" l="l" r="r" t="t"/>
              <a:pathLst>
                <a:path extrusionOk="0" h="10548" w="2190">
                  <a:moveTo>
                    <a:pt x="1" y="1"/>
                  </a:moveTo>
                  <a:lnTo>
                    <a:pt x="1" y="10548"/>
                  </a:lnTo>
                  <a:lnTo>
                    <a:pt x="2189" y="1054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6129550" y="3172825"/>
              <a:ext cx="55500" cy="351850"/>
            </a:xfrm>
            <a:custGeom>
              <a:rect b="b" l="l" r="r" t="t"/>
              <a:pathLst>
                <a:path extrusionOk="0" h="14074" w="2220">
                  <a:moveTo>
                    <a:pt x="1" y="1"/>
                  </a:moveTo>
                  <a:lnTo>
                    <a:pt x="1" y="14074"/>
                  </a:lnTo>
                  <a:lnTo>
                    <a:pt x="2220" y="14074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6208600" y="3109750"/>
              <a:ext cx="54725" cy="414925"/>
            </a:xfrm>
            <a:custGeom>
              <a:rect b="b" l="l" r="r" t="t"/>
              <a:pathLst>
                <a:path extrusionOk="0" h="16597" w="2189">
                  <a:moveTo>
                    <a:pt x="0" y="1"/>
                  </a:moveTo>
                  <a:lnTo>
                    <a:pt x="0" y="16597"/>
                  </a:lnTo>
                  <a:lnTo>
                    <a:pt x="2189" y="16597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4603700" y="3339250"/>
              <a:ext cx="261425" cy="258550"/>
            </a:xfrm>
            <a:custGeom>
              <a:rect b="b" l="l" r="r" t="t"/>
              <a:pathLst>
                <a:path extrusionOk="0" h="10342" w="10457">
                  <a:moveTo>
                    <a:pt x="5289" y="0"/>
                  </a:moveTo>
                  <a:cubicBezTo>
                    <a:pt x="2371" y="0"/>
                    <a:pt x="0" y="2462"/>
                    <a:pt x="152" y="5441"/>
                  </a:cubicBezTo>
                  <a:cubicBezTo>
                    <a:pt x="274" y="8055"/>
                    <a:pt x="2432" y="10183"/>
                    <a:pt x="5016" y="10335"/>
                  </a:cubicBezTo>
                  <a:cubicBezTo>
                    <a:pt x="5106" y="10339"/>
                    <a:pt x="5197" y="10342"/>
                    <a:pt x="5286" y="10342"/>
                  </a:cubicBezTo>
                  <a:cubicBezTo>
                    <a:pt x="8142" y="10342"/>
                    <a:pt x="10456" y="8026"/>
                    <a:pt x="10456" y="5168"/>
                  </a:cubicBezTo>
                  <a:cubicBezTo>
                    <a:pt x="10456" y="3617"/>
                    <a:pt x="9788" y="2219"/>
                    <a:pt x="8693" y="1277"/>
                  </a:cubicBezTo>
                  <a:lnTo>
                    <a:pt x="5289" y="5168"/>
                  </a:lnTo>
                  <a:lnTo>
                    <a:pt x="5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4619650" y="3362050"/>
              <a:ext cx="262200" cy="262175"/>
            </a:xfrm>
            <a:custGeom>
              <a:rect b="b" l="l" r="r" t="t"/>
              <a:pathLst>
                <a:path extrusionOk="0" fill="none" h="10487" w="10488">
                  <a:moveTo>
                    <a:pt x="8694" y="1277"/>
                  </a:moveTo>
                  <a:lnTo>
                    <a:pt x="5320" y="5167"/>
                  </a:lnTo>
                  <a:lnTo>
                    <a:pt x="5320" y="0"/>
                  </a:lnTo>
                  <a:cubicBezTo>
                    <a:pt x="2371" y="0"/>
                    <a:pt x="1" y="2462"/>
                    <a:pt x="153" y="5441"/>
                  </a:cubicBezTo>
                  <a:cubicBezTo>
                    <a:pt x="305" y="8055"/>
                    <a:pt x="2432" y="10183"/>
                    <a:pt x="5046" y="10304"/>
                  </a:cubicBezTo>
                  <a:cubicBezTo>
                    <a:pt x="8025" y="10487"/>
                    <a:pt x="10487" y="8116"/>
                    <a:pt x="10487" y="5167"/>
                  </a:cubicBezTo>
                  <a:cubicBezTo>
                    <a:pt x="10487" y="3617"/>
                    <a:pt x="9788" y="2219"/>
                    <a:pt x="8694" y="127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87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4774056" y="3303638"/>
              <a:ext cx="82100" cy="114475"/>
            </a:xfrm>
            <a:custGeom>
              <a:rect b="b" l="l" r="r" t="t"/>
              <a:pathLst>
                <a:path extrusionOk="0" h="4579" w="3284">
                  <a:moveTo>
                    <a:pt x="312" y="0"/>
                  </a:moveTo>
                  <a:cubicBezTo>
                    <a:pt x="128" y="0"/>
                    <a:pt x="1" y="144"/>
                    <a:pt x="1" y="339"/>
                  </a:cubicBezTo>
                  <a:lnTo>
                    <a:pt x="1" y="4229"/>
                  </a:lnTo>
                  <a:cubicBezTo>
                    <a:pt x="1" y="4450"/>
                    <a:pt x="160" y="4578"/>
                    <a:pt x="330" y="4578"/>
                  </a:cubicBezTo>
                  <a:cubicBezTo>
                    <a:pt x="417" y="4578"/>
                    <a:pt x="506" y="4545"/>
                    <a:pt x="578" y="4472"/>
                  </a:cubicBezTo>
                  <a:lnTo>
                    <a:pt x="3162" y="1524"/>
                  </a:lnTo>
                  <a:cubicBezTo>
                    <a:pt x="3284" y="1372"/>
                    <a:pt x="3253" y="1159"/>
                    <a:pt x="3101" y="1038"/>
                  </a:cubicBezTo>
                  <a:cubicBezTo>
                    <a:pt x="2341" y="430"/>
                    <a:pt x="1399" y="65"/>
                    <a:pt x="366" y="4"/>
                  </a:cubicBezTo>
                  <a:cubicBezTo>
                    <a:pt x="347" y="2"/>
                    <a:pt x="330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022375" y="4048225"/>
              <a:ext cx="2390650" cy="39525"/>
            </a:xfrm>
            <a:custGeom>
              <a:rect b="b" l="l" r="r" t="t"/>
              <a:pathLst>
                <a:path extrusionOk="0" h="1581" w="95626">
                  <a:moveTo>
                    <a:pt x="1" y="0"/>
                  </a:moveTo>
                  <a:lnTo>
                    <a:pt x="1" y="1581"/>
                  </a:lnTo>
                  <a:lnTo>
                    <a:pt x="95625" y="1581"/>
                  </a:lnTo>
                  <a:lnTo>
                    <a:pt x="95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698675" y="4087725"/>
              <a:ext cx="433150" cy="806275"/>
            </a:xfrm>
            <a:custGeom>
              <a:rect b="b" l="l" r="r" t="t"/>
              <a:pathLst>
                <a:path extrusionOk="0" h="32251" w="17326">
                  <a:moveTo>
                    <a:pt x="12949" y="1"/>
                  </a:moveTo>
                  <a:lnTo>
                    <a:pt x="0" y="32251"/>
                  </a:lnTo>
                  <a:lnTo>
                    <a:pt x="1641" y="32251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6305850" y="4087725"/>
              <a:ext cx="433175" cy="806275"/>
            </a:xfrm>
            <a:custGeom>
              <a:rect b="b" l="l" r="r" t="t"/>
              <a:pathLst>
                <a:path extrusionOk="0" h="32251" w="17327">
                  <a:moveTo>
                    <a:pt x="1" y="1"/>
                  </a:moveTo>
                  <a:lnTo>
                    <a:pt x="15685" y="32251"/>
                  </a:lnTo>
                  <a:lnTo>
                    <a:pt x="17326" y="32251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4606725" y="3797100"/>
              <a:ext cx="391375" cy="253075"/>
            </a:xfrm>
            <a:custGeom>
              <a:rect b="b" l="l" r="r" t="t"/>
              <a:pathLst>
                <a:path extrusionOk="0" h="10123" w="15655">
                  <a:moveTo>
                    <a:pt x="1885" y="1"/>
                  </a:moveTo>
                  <a:cubicBezTo>
                    <a:pt x="1581" y="1"/>
                    <a:pt x="1308" y="213"/>
                    <a:pt x="1278" y="517"/>
                  </a:cubicBezTo>
                  <a:lnTo>
                    <a:pt x="62" y="9423"/>
                  </a:lnTo>
                  <a:cubicBezTo>
                    <a:pt x="1" y="9788"/>
                    <a:pt x="305" y="10122"/>
                    <a:pt x="670" y="10122"/>
                  </a:cubicBezTo>
                  <a:lnTo>
                    <a:pt x="13801" y="10122"/>
                  </a:lnTo>
                  <a:cubicBezTo>
                    <a:pt x="14105" y="10122"/>
                    <a:pt x="14348" y="9910"/>
                    <a:pt x="14378" y="9606"/>
                  </a:cubicBezTo>
                  <a:lnTo>
                    <a:pt x="15594" y="700"/>
                  </a:lnTo>
                  <a:cubicBezTo>
                    <a:pt x="15655" y="335"/>
                    <a:pt x="15351" y="1"/>
                    <a:pt x="14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4634100" y="3813825"/>
              <a:ext cx="338925" cy="202150"/>
            </a:xfrm>
            <a:custGeom>
              <a:rect b="b" l="l" r="r" t="t"/>
              <a:pathLst>
                <a:path extrusionOk="0" h="8086" w="13557">
                  <a:moveTo>
                    <a:pt x="1094" y="0"/>
                  </a:moveTo>
                  <a:lnTo>
                    <a:pt x="0" y="8086"/>
                  </a:lnTo>
                  <a:lnTo>
                    <a:pt x="12462" y="8086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4473750" y="4019350"/>
              <a:ext cx="288025" cy="31925"/>
            </a:xfrm>
            <a:custGeom>
              <a:rect b="b" l="l" r="r" t="t"/>
              <a:pathLst>
                <a:path extrusionOk="0" h="1277" w="11521">
                  <a:moveTo>
                    <a:pt x="1" y="0"/>
                  </a:moveTo>
                  <a:lnTo>
                    <a:pt x="1" y="1277"/>
                  </a:lnTo>
                  <a:lnTo>
                    <a:pt x="11521" y="1277"/>
                  </a:lnTo>
                  <a:lnTo>
                    <a:pt x="11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5757200" y="3796700"/>
              <a:ext cx="390625" cy="253075"/>
            </a:xfrm>
            <a:custGeom>
              <a:rect b="b" l="l" r="r" t="t"/>
              <a:pathLst>
                <a:path extrusionOk="0" h="10123" w="15625">
                  <a:moveTo>
                    <a:pt x="670" y="0"/>
                  </a:moveTo>
                  <a:cubicBezTo>
                    <a:pt x="305" y="0"/>
                    <a:pt x="1" y="335"/>
                    <a:pt x="62" y="700"/>
                  </a:cubicBezTo>
                  <a:lnTo>
                    <a:pt x="1278" y="9605"/>
                  </a:lnTo>
                  <a:cubicBezTo>
                    <a:pt x="1308" y="9909"/>
                    <a:pt x="1551" y="10122"/>
                    <a:pt x="1855" y="10122"/>
                  </a:cubicBezTo>
                  <a:lnTo>
                    <a:pt x="14986" y="10122"/>
                  </a:lnTo>
                  <a:cubicBezTo>
                    <a:pt x="15351" y="10122"/>
                    <a:pt x="15624" y="9788"/>
                    <a:pt x="15594" y="9423"/>
                  </a:cubicBezTo>
                  <a:lnTo>
                    <a:pt x="14378" y="517"/>
                  </a:lnTo>
                  <a:cubicBezTo>
                    <a:pt x="14348" y="213"/>
                    <a:pt x="14074" y="0"/>
                    <a:pt x="1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5782300" y="3813425"/>
              <a:ext cx="338925" cy="202150"/>
            </a:xfrm>
            <a:custGeom>
              <a:rect b="b" l="l" r="r" t="t"/>
              <a:pathLst>
                <a:path extrusionOk="0" h="8086" w="13557">
                  <a:moveTo>
                    <a:pt x="0" y="0"/>
                  </a:moveTo>
                  <a:lnTo>
                    <a:pt x="1094" y="8085"/>
                  </a:lnTo>
                  <a:lnTo>
                    <a:pt x="13557" y="8085"/>
                  </a:lnTo>
                  <a:lnTo>
                    <a:pt x="12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6314225" y="3756425"/>
              <a:ext cx="152750" cy="265225"/>
            </a:xfrm>
            <a:custGeom>
              <a:rect b="b" l="l" r="r" t="t"/>
              <a:pathLst>
                <a:path extrusionOk="0" h="10609" w="6110">
                  <a:moveTo>
                    <a:pt x="2310" y="0"/>
                  </a:moveTo>
                  <a:lnTo>
                    <a:pt x="0" y="10426"/>
                  </a:lnTo>
                  <a:lnTo>
                    <a:pt x="6110" y="10609"/>
                  </a:lnTo>
                  <a:cubicBezTo>
                    <a:pt x="6110" y="10609"/>
                    <a:pt x="4924" y="3466"/>
                    <a:pt x="4438" y="1976"/>
                  </a:cubicBezTo>
                  <a:cubicBezTo>
                    <a:pt x="3982" y="456"/>
                    <a:pt x="2310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6071050" y="4725275"/>
              <a:ext cx="114775" cy="83150"/>
            </a:xfrm>
            <a:custGeom>
              <a:rect b="b" l="l" r="r" t="t"/>
              <a:pathLst>
                <a:path extrusionOk="0" h="3326" w="4591">
                  <a:moveTo>
                    <a:pt x="3800" y="1"/>
                  </a:moveTo>
                  <a:lnTo>
                    <a:pt x="1581" y="62"/>
                  </a:lnTo>
                  <a:lnTo>
                    <a:pt x="2007" y="1521"/>
                  </a:lnTo>
                  <a:lnTo>
                    <a:pt x="0" y="3253"/>
                  </a:lnTo>
                  <a:cubicBezTo>
                    <a:pt x="0" y="3253"/>
                    <a:pt x="456" y="3326"/>
                    <a:pt x="967" y="3326"/>
                  </a:cubicBezTo>
                  <a:cubicBezTo>
                    <a:pt x="1333" y="3326"/>
                    <a:pt x="1728" y="3289"/>
                    <a:pt x="2007" y="3162"/>
                  </a:cubicBezTo>
                  <a:cubicBezTo>
                    <a:pt x="2589" y="2909"/>
                    <a:pt x="3995" y="2888"/>
                    <a:pt x="4447" y="2888"/>
                  </a:cubicBezTo>
                  <a:cubicBezTo>
                    <a:pt x="4538" y="2888"/>
                    <a:pt x="4590" y="2888"/>
                    <a:pt x="4590" y="2888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6044875" y="4769800"/>
              <a:ext cx="151575" cy="55100"/>
            </a:xfrm>
            <a:custGeom>
              <a:rect b="b" l="l" r="r" t="t"/>
              <a:pathLst>
                <a:path extrusionOk="0" h="2204" w="6063">
                  <a:moveTo>
                    <a:pt x="4937" y="0"/>
                  </a:moveTo>
                  <a:cubicBezTo>
                    <a:pt x="4608" y="0"/>
                    <a:pt x="4153" y="64"/>
                    <a:pt x="3753" y="348"/>
                  </a:cubicBezTo>
                  <a:cubicBezTo>
                    <a:pt x="3037" y="806"/>
                    <a:pt x="2752" y="1480"/>
                    <a:pt x="1552" y="1480"/>
                  </a:cubicBezTo>
                  <a:cubicBezTo>
                    <a:pt x="1479" y="1480"/>
                    <a:pt x="1402" y="1477"/>
                    <a:pt x="1321" y="1472"/>
                  </a:cubicBezTo>
                  <a:cubicBezTo>
                    <a:pt x="1139" y="1411"/>
                    <a:pt x="1321" y="1290"/>
                    <a:pt x="1321" y="1290"/>
                  </a:cubicBezTo>
                  <a:lnTo>
                    <a:pt x="1321" y="1290"/>
                  </a:lnTo>
                  <a:cubicBezTo>
                    <a:pt x="1321" y="1290"/>
                    <a:pt x="227" y="1411"/>
                    <a:pt x="14" y="1958"/>
                  </a:cubicBezTo>
                  <a:cubicBezTo>
                    <a:pt x="0" y="2137"/>
                    <a:pt x="1017" y="2204"/>
                    <a:pt x="2208" y="2204"/>
                  </a:cubicBezTo>
                  <a:cubicBezTo>
                    <a:pt x="3653" y="2204"/>
                    <a:pt x="5356" y="2106"/>
                    <a:pt x="5789" y="1989"/>
                  </a:cubicBezTo>
                  <a:cubicBezTo>
                    <a:pt x="6063" y="1685"/>
                    <a:pt x="5394" y="44"/>
                    <a:pt x="5394" y="44"/>
                  </a:cubicBezTo>
                  <a:cubicBezTo>
                    <a:pt x="5394" y="44"/>
                    <a:pt x="5208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035325" y="4434500"/>
              <a:ext cx="145925" cy="307525"/>
            </a:xfrm>
            <a:custGeom>
              <a:rect b="b" l="l" r="r" t="t"/>
              <a:pathLst>
                <a:path extrusionOk="0" h="12301" w="5837">
                  <a:moveTo>
                    <a:pt x="2914" y="1"/>
                  </a:moveTo>
                  <a:cubicBezTo>
                    <a:pt x="1497" y="1"/>
                    <a:pt x="1" y="4003"/>
                    <a:pt x="1" y="4003"/>
                  </a:cubicBezTo>
                  <a:lnTo>
                    <a:pt x="3223" y="12301"/>
                  </a:lnTo>
                  <a:lnTo>
                    <a:pt x="5320" y="12088"/>
                  </a:lnTo>
                  <a:cubicBezTo>
                    <a:pt x="5320" y="12088"/>
                    <a:pt x="5837" y="6738"/>
                    <a:pt x="4287" y="1753"/>
                  </a:cubicBezTo>
                  <a:cubicBezTo>
                    <a:pt x="3882" y="476"/>
                    <a:pt x="3403" y="1"/>
                    <a:pt x="2914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6326375" y="4716925"/>
              <a:ext cx="114775" cy="83750"/>
            </a:xfrm>
            <a:custGeom>
              <a:rect b="b" l="l" r="r" t="t"/>
              <a:pathLst>
                <a:path extrusionOk="0" h="3350" w="4591">
                  <a:moveTo>
                    <a:pt x="3800" y="0"/>
                  </a:moveTo>
                  <a:lnTo>
                    <a:pt x="1581" y="61"/>
                  </a:lnTo>
                  <a:lnTo>
                    <a:pt x="2006" y="1551"/>
                  </a:lnTo>
                  <a:lnTo>
                    <a:pt x="0" y="3283"/>
                  </a:lnTo>
                  <a:cubicBezTo>
                    <a:pt x="0" y="3283"/>
                    <a:pt x="420" y="3350"/>
                    <a:pt x="906" y="3350"/>
                  </a:cubicBezTo>
                  <a:cubicBezTo>
                    <a:pt x="1289" y="3350"/>
                    <a:pt x="1712" y="3309"/>
                    <a:pt x="2006" y="3162"/>
                  </a:cubicBezTo>
                  <a:cubicBezTo>
                    <a:pt x="2506" y="2945"/>
                    <a:pt x="3610" y="2913"/>
                    <a:pt x="4200" y="2913"/>
                  </a:cubicBezTo>
                  <a:cubicBezTo>
                    <a:pt x="4436" y="2913"/>
                    <a:pt x="4590" y="2918"/>
                    <a:pt x="4590" y="2918"/>
                  </a:cubicBezTo>
                  <a:lnTo>
                    <a:pt x="3800" y="0"/>
                  </a:ln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6300625" y="4761850"/>
              <a:ext cx="151925" cy="55200"/>
            </a:xfrm>
            <a:custGeom>
              <a:rect b="b" l="l" r="r" t="t"/>
              <a:pathLst>
                <a:path extrusionOk="0" h="2208" w="6077">
                  <a:moveTo>
                    <a:pt x="4886" y="0"/>
                  </a:moveTo>
                  <a:cubicBezTo>
                    <a:pt x="4559" y="0"/>
                    <a:pt x="4127" y="65"/>
                    <a:pt x="3736" y="331"/>
                  </a:cubicBezTo>
                  <a:cubicBezTo>
                    <a:pt x="3020" y="818"/>
                    <a:pt x="2735" y="1494"/>
                    <a:pt x="1560" y="1494"/>
                  </a:cubicBezTo>
                  <a:cubicBezTo>
                    <a:pt x="1488" y="1494"/>
                    <a:pt x="1413" y="1491"/>
                    <a:pt x="1334" y="1486"/>
                  </a:cubicBezTo>
                  <a:cubicBezTo>
                    <a:pt x="1122" y="1395"/>
                    <a:pt x="1334" y="1273"/>
                    <a:pt x="1334" y="1273"/>
                  </a:cubicBezTo>
                  <a:lnTo>
                    <a:pt x="1334" y="1273"/>
                  </a:lnTo>
                  <a:cubicBezTo>
                    <a:pt x="1334" y="1273"/>
                    <a:pt x="210" y="1395"/>
                    <a:pt x="27" y="1973"/>
                  </a:cubicBezTo>
                  <a:cubicBezTo>
                    <a:pt x="1" y="2146"/>
                    <a:pt x="954" y="2208"/>
                    <a:pt x="2100" y="2208"/>
                  </a:cubicBezTo>
                  <a:cubicBezTo>
                    <a:pt x="3570" y="2208"/>
                    <a:pt x="5358" y="2105"/>
                    <a:pt x="5803" y="2003"/>
                  </a:cubicBezTo>
                  <a:cubicBezTo>
                    <a:pt x="6076" y="1669"/>
                    <a:pt x="5407" y="58"/>
                    <a:pt x="5407" y="58"/>
                  </a:cubicBezTo>
                  <a:cubicBezTo>
                    <a:pt x="5407" y="58"/>
                    <a:pt x="5193" y="0"/>
                    <a:pt x="4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290650" y="4426900"/>
              <a:ext cx="145925" cy="306775"/>
            </a:xfrm>
            <a:custGeom>
              <a:rect b="b" l="l" r="r" t="t"/>
              <a:pathLst>
                <a:path extrusionOk="0" h="12271" w="5837">
                  <a:moveTo>
                    <a:pt x="2927" y="1"/>
                  </a:moveTo>
                  <a:cubicBezTo>
                    <a:pt x="1514" y="1"/>
                    <a:pt x="1" y="4003"/>
                    <a:pt x="1" y="4003"/>
                  </a:cubicBezTo>
                  <a:lnTo>
                    <a:pt x="3223" y="12270"/>
                  </a:lnTo>
                  <a:lnTo>
                    <a:pt x="5350" y="12088"/>
                  </a:lnTo>
                  <a:cubicBezTo>
                    <a:pt x="5350" y="12088"/>
                    <a:pt x="5837" y="6708"/>
                    <a:pt x="4287" y="1753"/>
                  </a:cubicBezTo>
                  <a:cubicBezTo>
                    <a:pt x="3889" y="476"/>
                    <a:pt x="3414" y="1"/>
                    <a:pt x="2927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5919075" y="4115650"/>
              <a:ext cx="512175" cy="465950"/>
            </a:xfrm>
            <a:custGeom>
              <a:rect b="b" l="l" r="r" t="t"/>
              <a:pathLst>
                <a:path extrusionOk="0" h="18638" w="20487">
                  <a:moveTo>
                    <a:pt x="11196" y="0"/>
                  </a:moveTo>
                  <a:cubicBezTo>
                    <a:pt x="10841" y="0"/>
                    <a:pt x="10555" y="12"/>
                    <a:pt x="10365" y="39"/>
                  </a:cubicBezTo>
                  <a:cubicBezTo>
                    <a:pt x="10365" y="39"/>
                    <a:pt x="3800" y="1650"/>
                    <a:pt x="1854" y="5145"/>
                  </a:cubicBezTo>
                  <a:cubicBezTo>
                    <a:pt x="0" y="8854"/>
                    <a:pt x="3800" y="17547"/>
                    <a:pt x="4590" y="17851"/>
                  </a:cubicBezTo>
                  <a:cubicBezTo>
                    <a:pt x="4996" y="17997"/>
                    <a:pt x="8393" y="18637"/>
                    <a:pt x="12049" y="18637"/>
                  </a:cubicBezTo>
                  <a:cubicBezTo>
                    <a:pt x="15239" y="18637"/>
                    <a:pt x="18626" y="18150"/>
                    <a:pt x="20396" y="16422"/>
                  </a:cubicBezTo>
                  <a:cubicBezTo>
                    <a:pt x="20213" y="14355"/>
                    <a:pt x="17782" y="9340"/>
                    <a:pt x="18086" y="9340"/>
                  </a:cubicBezTo>
                  <a:cubicBezTo>
                    <a:pt x="18390" y="9340"/>
                    <a:pt x="20274" y="7395"/>
                    <a:pt x="20396" y="4841"/>
                  </a:cubicBezTo>
                  <a:cubicBezTo>
                    <a:pt x="20487" y="2319"/>
                    <a:pt x="19302" y="556"/>
                    <a:pt x="19302" y="556"/>
                  </a:cubicBezTo>
                  <a:cubicBezTo>
                    <a:pt x="19302" y="556"/>
                    <a:pt x="13630" y="0"/>
                    <a:pt x="11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184275" y="3530075"/>
              <a:ext cx="163400" cy="244600"/>
            </a:xfrm>
            <a:custGeom>
              <a:rect b="b" l="l" r="r" t="t"/>
              <a:pathLst>
                <a:path extrusionOk="0" h="9784" w="6536">
                  <a:moveTo>
                    <a:pt x="2340" y="1"/>
                  </a:moveTo>
                  <a:cubicBezTo>
                    <a:pt x="1790" y="1"/>
                    <a:pt x="1294" y="138"/>
                    <a:pt x="943" y="453"/>
                  </a:cubicBezTo>
                  <a:cubicBezTo>
                    <a:pt x="943" y="453"/>
                    <a:pt x="0" y="3371"/>
                    <a:pt x="548" y="4981"/>
                  </a:cubicBezTo>
                  <a:cubicBezTo>
                    <a:pt x="851" y="5650"/>
                    <a:pt x="1307" y="5377"/>
                    <a:pt x="1551" y="5620"/>
                  </a:cubicBezTo>
                  <a:cubicBezTo>
                    <a:pt x="1794" y="5833"/>
                    <a:pt x="1095" y="9602"/>
                    <a:pt x="1095" y="9602"/>
                  </a:cubicBezTo>
                  <a:lnTo>
                    <a:pt x="4833" y="9784"/>
                  </a:lnTo>
                  <a:cubicBezTo>
                    <a:pt x="4833" y="9784"/>
                    <a:pt x="6535" y="4647"/>
                    <a:pt x="6353" y="2732"/>
                  </a:cubicBezTo>
                  <a:cubicBezTo>
                    <a:pt x="6216" y="1289"/>
                    <a:pt x="4023" y="1"/>
                    <a:pt x="2340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156150" y="3814175"/>
              <a:ext cx="279675" cy="317050"/>
            </a:xfrm>
            <a:custGeom>
              <a:rect b="b" l="l" r="r" t="t"/>
              <a:pathLst>
                <a:path extrusionOk="0" h="12682" w="11187">
                  <a:moveTo>
                    <a:pt x="8937" y="1"/>
                  </a:moveTo>
                  <a:lnTo>
                    <a:pt x="1" y="608"/>
                  </a:lnTo>
                  <a:cubicBezTo>
                    <a:pt x="1" y="608"/>
                    <a:pt x="578" y="7022"/>
                    <a:pt x="1916" y="8967"/>
                  </a:cubicBezTo>
                  <a:cubicBezTo>
                    <a:pt x="1916" y="8967"/>
                    <a:pt x="882" y="11065"/>
                    <a:pt x="882" y="12098"/>
                  </a:cubicBezTo>
                  <a:cubicBezTo>
                    <a:pt x="882" y="12098"/>
                    <a:pt x="4715" y="12682"/>
                    <a:pt x="8457" y="12682"/>
                  </a:cubicBezTo>
                  <a:cubicBezTo>
                    <a:pt x="9393" y="12682"/>
                    <a:pt x="10323" y="12645"/>
                    <a:pt x="11186" y="12554"/>
                  </a:cubicBezTo>
                  <a:cubicBezTo>
                    <a:pt x="8664" y="2645"/>
                    <a:pt x="8937" y="1"/>
                    <a:pt x="8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6185025" y="3744275"/>
              <a:ext cx="221925" cy="165675"/>
            </a:xfrm>
            <a:custGeom>
              <a:rect b="b" l="l" r="r" t="t"/>
              <a:pathLst>
                <a:path extrusionOk="0" h="6627" w="8877">
                  <a:moveTo>
                    <a:pt x="1733" y="0"/>
                  </a:moveTo>
                  <a:cubicBezTo>
                    <a:pt x="487" y="0"/>
                    <a:pt x="366" y="882"/>
                    <a:pt x="366" y="882"/>
                  </a:cubicBezTo>
                  <a:lnTo>
                    <a:pt x="1" y="5654"/>
                  </a:lnTo>
                  <a:lnTo>
                    <a:pt x="7904" y="6626"/>
                  </a:lnTo>
                  <a:cubicBezTo>
                    <a:pt x="7904" y="6626"/>
                    <a:pt x="8876" y="1550"/>
                    <a:pt x="7995" y="760"/>
                  </a:cubicBezTo>
                  <a:cubicBezTo>
                    <a:pt x="7113" y="0"/>
                    <a:pt x="3010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5753425" y="3750275"/>
              <a:ext cx="509150" cy="293925"/>
            </a:xfrm>
            <a:custGeom>
              <a:rect b="b" l="l" r="r" t="t"/>
              <a:pathLst>
                <a:path extrusionOk="0" h="11757" w="20366">
                  <a:moveTo>
                    <a:pt x="17886" y="0"/>
                  </a:moveTo>
                  <a:cubicBezTo>
                    <a:pt x="17619" y="0"/>
                    <a:pt x="16711" y="87"/>
                    <a:pt x="16019" y="1189"/>
                  </a:cubicBezTo>
                  <a:cubicBezTo>
                    <a:pt x="15198" y="2465"/>
                    <a:pt x="13617" y="7116"/>
                    <a:pt x="13617" y="7116"/>
                  </a:cubicBezTo>
                  <a:cubicBezTo>
                    <a:pt x="13617" y="7116"/>
                    <a:pt x="7143" y="3560"/>
                    <a:pt x="4772" y="3073"/>
                  </a:cubicBezTo>
                  <a:lnTo>
                    <a:pt x="1976" y="1918"/>
                  </a:lnTo>
                  <a:lnTo>
                    <a:pt x="1976" y="1918"/>
                  </a:lnTo>
                  <a:cubicBezTo>
                    <a:pt x="1976" y="1918"/>
                    <a:pt x="1672" y="2587"/>
                    <a:pt x="2189" y="3012"/>
                  </a:cubicBezTo>
                  <a:cubicBezTo>
                    <a:pt x="2705" y="3438"/>
                    <a:pt x="3891" y="3742"/>
                    <a:pt x="3891" y="3742"/>
                  </a:cubicBezTo>
                  <a:lnTo>
                    <a:pt x="0" y="4319"/>
                  </a:lnTo>
                  <a:cubicBezTo>
                    <a:pt x="0" y="4319"/>
                    <a:pt x="881" y="5809"/>
                    <a:pt x="1611" y="6174"/>
                  </a:cubicBezTo>
                  <a:cubicBezTo>
                    <a:pt x="1868" y="6302"/>
                    <a:pt x="2353" y="6344"/>
                    <a:pt x="2873" y="6344"/>
                  </a:cubicBezTo>
                  <a:cubicBezTo>
                    <a:pt x="3825" y="6344"/>
                    <a:pt x="4894" y="6204"/>
                    <a:pt x="4894" y="6204"/>
                  </a:cubicBezTo>
                  <a:cubicBezTo>
                    <a:pt x="4894" y="6204"/>
                    <a:pt x="11102" y="11756"/>
                    <a:pt x="15010" y="11756"/>
                  </a:cubicBezTo>
                  <a:cubicBezTo>
                    <a:pt x="15222" y="11756"/>
                    <a:pt x="15427" y="11740"/>
                    <a:pt x="15623" y="11706"/>
                  </a:cubicBezTo>
                  <a:cubicBezTo>
                    <a:pt x="18207" y="10581"/>
                    <a:pt x="20365" y="2526"/>
                    <a:pt x="19757" y="1310"/>
                  </a:cubicBezTo>
                  <a:cubicBezTo>
                    <a:pt x="19119" y="64"/>
                    <a:pt x="17964" y="3"/>
                    <a:pt x="17964" y="3"/>
                  </a:cubicBezTo>
                  <a:cubicBezTo>
                    <a:pt x="17964" y="3"/>
                    <a:pt x="17936" y="0"/>
                    <a:pt x="17886" y="0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5954775" y="3744900"/>
              <a:ext cx="335900" cy="306275"/>
            </a:xfrm>
            <a:custGeom>
              <a:rect b="b" l="l" r="r" t="t"/>
              <a:pathLst>
                <a:path extrusionOk="0" h="12251" w="13436">
                  <a:moveTo>
                    <a:pt x="10156" y="1"/>
                  </a:moveTo>
                  <a:cubicBezTo>
                    <a:pt x="9467" y="1"/>
                    <a:pt x="8334" y="235"/>
                    <a:pt x="7539" y="1586"/>
                  </a:cubicBezTo>
                  <a:cubicBezTo>
                    <a:pt x="6323" y="3653"/>
                    <a:pt x="5411" y="7179"/>
                    <a:pt x="5411" y="7179"/>
                  </a:cubicBezTo>
                  <a:cubicBezTo>
                    <a:pt x="5411" y="7179"/>
                    <a:pt x="2585" y="5598"/>
                    <a:pt x="1885" y="5294"/>
                  </a:cubicBezTo>
                  <a:cubicBezTo>
                    <a:pt x="1885" y="5294"/>
                    <a:pt x="1" y="7665"/>
                    <a:pt x="426" y="9459"/>
                  </a:cubicBezTo>
                  <a:cubicBezTo>
                    <a:pt x="426" y="9459"/>
                    <a:pt x="4296" y="12251"/>
                    <a:pt x="6869" y="12251"/>
                  </a:cubicBezTo>
                  <a:cubicBezTo>
                    <a:pt x="7162" y="12251"/>
                    <a:pt x="7439" y="12214"/>
                    <a:pt x="7691" y="12133"/>
                  </a:cubicBezTo>
                  <a:cubicBezTo>
                    <a:pt x="9697" y="11252"/>
                    <a:pt x="11855" y="5021"/>
                    <a:pt x="11855" y="5021"/>
                  </a:cubicBezTo>
                  <a:cubicBezTo>
                    <a:pt x="11855" y="5021"/>
                    <a:pt x="13436" y="1009"/>
                    <a:pt x="10761" y="66"/>
                  </a:cubicBezTo>
                  <a:cubicBezTo>
                    <a:pt x="10761" y="66"/>
                    <a:pt x="10521" y="1"/>
                    <a:pt x="10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6094600" y="3942600"/>
              <a:ext cx="18275" cy="62325"/>
            </a:xfrm>
            <a:custGeom>
              <a:rect b="b" l="l" r="r" t="t"/>
              <a:pathLst>
                <a:path extrusionOk="0" fill="none" h="2493" w="731">
                  <a:moveTo>
                    <a:pt x="1" y="0"/>
                  </a:moveTo>
                  <a:cubicBezTo>
                    <a:pt x="1" y="0"/>
                    <a:pt x="31" y="1490"/>
                    <a:pt x="730" y="2493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5765575" y="3868900"/>
              <a:ext cx="48650" cy="6100"/>
            </a:xfrm>
            <a:custGeom>
              <a:rect b="b" l="l" r="r" t="t"/>
              <a:pathLst>
                <a:path extrusionOk="0" fill="none" h="244" w="1946">
                  <a:moveTo>
                    <a:pt x="0" y="243"/>
                  </a:moveTo>
                  <a:lnTo>
                    <a:pt x="1946" y="0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5779250" y="3887125"/>
              <a:ext cx="38775" cy="4575"/>
            </a:xfrm>
            <a:custGeom>
              <a:rect b="b" l="l" r="r" t="t"/>
              <a:pathLst>
                <a:path extrusionOk="0" fill="none" h="183" w="1551">
                  <a:moveTo>
                    <a:pt x="0" y="183"/>
                  </a:moveTo>
                  <a:lnTo>
                    <a:pt x="1551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5798250" y="3897775"/>
              <a:ext cx="30425" cy="7600"/>
            </a:xfrm>
            <a:custGeom>
              <a:rect b="b" l="l" r="r" t="t"/>
              <a:pathLst>
                <a:path extrusionOk="0" fill="none" h="304" w="1217">
                  <a:moveTo>
                    <a:pt x="0" y="304"/>
                  </a:moveTo>
                  <a:lnTo>
                    <a:pt x="1216" y="0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5753425" y="3843050"/>
              <a:ext cx="104125" cy="15225"/>
            </a:xfrm>
            <a:custGeom>
              <a:rect b="b" l="l" r="r" t="t"/>
              <a:pathLst>
                <a:path extrusionOk="0" fill="none" h="609" w="4165">
                  <a:moveTo>
                    <a:pt x="4164" y="1"/>
                  </a:moveTo>
                  <a:lnTo>
                    <a:pt x="0" y="608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5873475" y="3874200"/>
              <a:ext cx="6100" cy="31175"/>
            </a:xfrm>
            <a:custGeom>
              <a:rect b="b" l="l" r="r" t="t"/>
              <a:pathLst>
                <a:path extrusionOk="0" fill="none" h="1247" w="244">
                  <a:moveTo>
                    <a:pt x="92" y="1247"/>
                  </a:moveTo>
                  <a:cubicBezTo>
                    <a:pt x="92" y="1247"/>
                    <a:pt x="1" y="426"/>
                    <a:pt x="244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6202500" y="3706550"/>
              <a:ext cx="141375" cy="61300"/>
            </a:xfrm>
            <a:custGeom>
              <a:rect b="b" l="l" r="r" t="t"/>
              <a:pathLst>
                <a:path extrusionOk="0" h="2452" w="5655">
                  <a:moveTo>
                    <a:pt x="1007" y="1"/>
                  </a:moveTo>
                  <a:cubicBezTo>
                    <a:pt x="875" y="1"/>
                    <a:pt x="770" y="7"/>
                    <a:pt x="700" y="20"/>
                  </a:cubicBezTo>
                  <a:cubicBezTo>
                    <a:pt x="1" y="111"/>
                    <a:pt x="1" y="1752"/>
                    <a:pt x="1" y="1752"/>
                  </a:cubicBezTo>
                  <a:lnTo>
                    <a:pt x="5442" y="2451"/>
                  </a:lnTo>
                  <a:cubicBezTo>
                    <a:pt x="5442" y="2451"/>
                    <a:pt x="5654" y="1388"/>
                    <a:pt x="5442" y="901"/>
                  </a:cubicBezTo>
                  <a:cubicBezTo>
                    <a:pt x="5197" y="439"/>
                    <a:pt x="2130" y="1"/>
                    <a:pt x="10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6197950" y="3495875"/>
              <a:ext cx="225725" cy="237475"/>
            </a:xfrm>
            <a:custGeom>
              <a:rect b="b" l="l" r="r" t="t"/>
              <a:pathLst>
                <a:path extrusionOk="0" h="9499" w="9029">
                  <a:moveTo>
                    <a:pt x="2851" y="0"/>
                  </a:moveTo>
                  <a:cubicBezTo>
                    <a:pt x="1486" y="0"/>
                    <a:pt x="367" y="666"/>
                    <a:pt x="1" y="1729"/>
                  </a:cubicBezTo>
                  <a:cubicBezTo>
                    <a:pt x="1" y="1729"/>
                    <a:pt x="1" y="1821"/>
                    <a:pt x="1" y="2003"/>
                  </a:cubicBezTo>
                  <a:cubicBezTo>
                    <a:pt x="92" y="2672"/>
                    <a:pt x="426" y="4465"/>
                    <a:pt x="1824" y="5924"/>
                  </a:cubicBezTo>
                  <a:lnTo>
                    <a:pt x="1338" y="9055"/>
                  </a:lnTo>
                  <a:cubicBezTo>
                    <a:pt x="1338" y="9055"/>
                    <a:pt x="3015" y="9498"/>
                    <a:pt x="4924" y="9498"/>
                  </a:cubicBezTo>
                  <a:cubicBezTo>
                    <a:pt x="6367" y="9498"/>
                    <a:pt x="7942" y="9245"/>
                    <a:pt x="9028" y="8356"/>
                  </a:cubicBezTo>
                  <a:cubicBezTo>
                    <a:pt x="8754" y="6319"/>
                    <a:pt x="8147" y="2611"/>
                    <a:pt x="5715" y="939"/>
                  </a:cubicBezTo>
                  <a:cubicBezTo>
                    <a:pt x="4750" y="288"/>
                    <a:pt x="3748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6194150" y="3837725"/>
              <a:ext cx="59300" cy="152000"/>
            </a:xfrm>
            <a:custGeom>
              <a:rect b="b" l="l" r="r" t="t"/>
              <a:pathLst>
                <a:path extrusionOk="0" fill="none" h="6080" w="2372">
                  <a:moveTo>
                    <a:pt x="2371" y="1"/>
                  </a:moveTo>
                  <a:cubicBezTo>
                    <a:pt x="2371" y="1"/>
                    <a:pt x="943" y="4499"/>
                    <a:pt x="1" y="6080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6243550" y="3643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6175925" y="4038350"/>
              <a:ext cx="30400" cy="95775"/>
            </a:xfrm>
            <a:custGeom>
              <a:rect b="b" l="l" r="r" t="t"/>
              <a:pathLst>
                <a:path extrusionOk="0" fill="none" h="3831" w="1216">
                  <a:moveTo>
                    <a:pt x="1125" y="0"/>
                  </a:moveTo>
                  <a:cubicBezTo>
                    <a:pt x="1125" y="0"/>
                    <a:pt x="182" y="2432"/>
                    <a:pt x="91" y="3131"/>
                  </a:cubicBezTo>
                  <a:cubicBezTo>
                    <a:pt x="0" y="3830"/>
                    <a:pt x="61" y="3313"/>
                    <a:pt x="61" y="3313"/>
                  </a:cubicBezTo>
                  <a:lnTo>
                    <a:pt x="1216" y="3313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6202500" y="3741225"/>
              <a:ext cx="116300" cy="9150"/>
            </a:xfrm>
            <a:custGeom>
              <a:rect b="b" l="l" r="r" t="t"/>
              <a:pathLst>
                <a:path extrusionOk="0" fill="none" h="366" w="4652">
                  <a:moveTo>
                    <a:pt x="1" y="365"/>
                  </a:moveTo>
                  <a:cubicBezTo>
                    <a:pt x="1" y="365"/>
                    <a:pt x="3010" y="1"/>
                    <a:pt x="4651" y="305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6096875" y="4346850"/>
              <a:ext cx="31950" cy="441525"/>
            </a:xfrm>
            <a:custGeom>
              <a:rect b="b" l="l" r="r" t="t"/>
              <a:pathLst>
                <a:path extrusionOk="0" fill="none" h="17661" w="1278">
                  <a:moveTo>
                    <a:pt x="1277" y="1"/>
                  </a:moveTo>
                  <a:lnTo>
                    <a:pt x="1" y="17661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6203275" y="4345350"/>
              <a:ext cx="41050" cy="463550"/>
            </a:xfrm>
            <a:custGeom>
              <a:rect b="b" l="l" r="r" t="t"/>
              <a:pathLst>
                <a:path extrusionOk="0" fill="none" h="18542" w="1642">
                  <a:moveTo>
                    <a:pt x="1642" y="0"/>
                  </a:moveTo>
                  <a:lnTo>
                    <a:pt x="0" y="18541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6454025" y="4345350"/>
              <a:ext cx="41825" cy="463550"/>
            </a:xfrm>
            <a:custGeom>
              <a:rect b="b" l="l" r="r" t="t"/>
              <a:pathLst>
                <a:path extrusionOk="0" fill="none" h="18542" w="1673">
                  <a:moveTo>
                    <a:pt x="1" y="0"/>
                  </a:moveTo>
                  <a:lnTo>
                    <a:pt x="1673" y="18541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6185025" y="3884850"/>
              <a:ext cx="386825" cy="468100"/>
            </a:xfrm>
            <a:custGeom>
              <a:rect b="b" l="l" r="r" t="t"/>
              <a:pathLst>
                <a:path extrusionOk="0" h="18724" w="15473">
                  <a:moveTo>
                    <a:pt x="3314" y="0"/>
                  </a:moveTo>
                  <a:cubicBezTo>
                    <a:pt x="2828" y="0"/>
                    <a:pt x="2432" y="335"/>
                    <a:pt x="2372" y="821"/>
                  </a:cubicBezTo>
                  <a:lnTo>
                    <a:pt x="92" y="17630"/>
                  </a:lnTo>
                  <a:cubicBezTo>
                    <a:pt x="1" y="18207"/>
                    <a:pt x="457" y="18724"/>
                    <a:pt x="1034" y="18724"/>
                  </a:cubicBezTo>
                  <a:lnTo>
                    <a:pt x="12189" y="18724"/>
                  </a:lnTo>
                  <a:cubicBezTo>
                    <a:pt x="12676" y="18724"/>
                    <a:pt x="13071" y="18359"/>
                    <a:pt x="13132" y="17903"/>
                  </a:cubicBezTo>
                  <a:lnTo>
                    <a:pt x="15411" y="1064"/>
                  </a:lnTo>
                  <a:cubicBezTo>
                    <a:pt x="15472" y="487"/>
                    <a:pt x="15047" y="0"/>
                    <a:pt x="14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6065725" y="4315700"/>
              <a:ext cx="329050" cy="37250"/>
            </a:xfrm>
            <a:custGeom>
              <a:rect b="b" l="l" r="r" t="t"/>
              <a:pathLst>
                <a:path extrusionOk="0" h="1490" w="13162">
                  <a:moveTo>
                    <a:pt x="1520" y="1"/>
                  </a:moveTo>
                  <a:cubicBezTo>
                    <a:pt x="669" y="1"/>
                    <a:pt x="1" y="669"/>
                    <a:pt x="1" y="1490"/>
                  </a:cubicBezTo>
                  <a:lnTo>
                    <a:pt x="13162" y="1490"/>
                  </a:lnTo>
                  <a:lnTo>
                    <a:pt x="13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4740475" y="3798975"/>
              <a:ext cx="85125" cy="116300"/>
            </a:xfrm>
            <a:custGeom>
              <a:rect b="b" l="l" r="r" t="t"/>
              <a:pathLst>
                <a:path extrusionOk="0" h="4652" w="3405">
                  <a:moveTo>
                    <a:pt x="1" y="1"/>
                  </a:moveTo>
                  <a:lnTo>
                    <a:pt x="426" y="4651"/>
                  </a:lnTo>
                  <a:lnTo>
                    <a:pt x="2979" y="4651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4730600" y="3780750"/>
              <a:ext cx="104875" cy="18250"/>
            </a:xfrm>
            <a:custGeom>
              <a:rect b="b" l="l" r="r" t="t"/>
              <a:pathLst>
                <a:path extrusionOk="0" h="730" w="4195">
                  <a:moveTo>
                    <a:pt x="0" y="0"/>
                  </a:moveTo>
                  <a:lnTo>
                    <a:pt x="0" y="730"/>
                  </a:lnTo>
                  <a:lnTo>
                    <a:pt x="4195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4753400" y="3764048"/>
              <a:ext cx="57000" cy="60060"/>
            </a:xfrm>
            <a:custGeom>
              <a:rect b="b" l="l" r="r" t="t"/>
              <a:pathLst>
                <a:path extrusionOk="0" h="670" w="2280">
                  <a:moveTo>
                    <a:pt x="0" y="0"/>
                  </a:moveTo>
                  <a:lnTo>
                    <a:pt x="0" y="669"/>
                  </a:lnTo>
                  <a:lnTo>
                    <a:pt x="2280" y="669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4738950" y="3830125"/>
              <a:ext cx="86650" cy="43350"/>
            </a:xfrm>
            <a:custGeom>
              <a:rect b="b" l="l" r="r" t="t"/>
              <a:pathLst>
                <a:path extrusionOk="0" h="1734" w="3466">
                  <a:moveTo>
                    <a:pt x="1" y="1"/>
                  </a:moveTo>
                  <a:lnTo>
                    <a:pt x="1" y="1733"/>
                  </a:lnTo>
                  <a:lnTo>
                    <a:pt x="3466" y="1733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4238950" y="4754150"/>
              <a:ext cx="114775" cy="83775"/>
            </a:xfrm>
            <a:custGeom>
              <a:rect b="b" l="l" r="r" t="t"/>
              <a:pathLst>
                <a:path extrusionOk="0" h="3351" w="4591">
                  <a:moveTo>
                    <a:pt x="791" y="1"/>
                  </a:moveTo>
                  <a:lnTo>
                    <a:pt x="0" y="2919"/>
                  </a:lnTo>
                  <a:cubicBezTo>
                    <a:pt x="0" y="2919"/>
                    <a:pt x="157" y="2914"/>
                    <a:pt x="396" y="2914"/>
                  </a:cubicBezTo>
                  <a:cubicBezTo>
                    <a:pt x="993" y="2914"/>
                    <a:pt x="2106" y="2945"/>
                    <a:pt x="2584" y="3162"/>
                  </a:cubicBezTo>
                  <a:cubicBezTo>
                    <a:pt x="2892" y="3309"/>
                    <a:pt x="3317" y="3350"/>
                    <a:pt x="3697" y="3350"/>
                  </a:cubicBezTo>
                  <a:cubicBezTo>
                    <a:pt x="4180" y="3350"/>
                    <a:pt x="4590" y="3284"/>
                    <a:pt x="4590" y="3284"/>
                  </a:cubicBezTo>
                  <a:lnTo>
                    <a:pt x="2584" y="1521"/>
                  </a:lnTo>
                  <a:lnTo>
                    <a:pt x="3010" y="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228300" y="4799075"/>
              <a:ext cx="151600" cy="54775"/>
            </a:xfrm>
            <a:custGeom>
              <a:rect b="b" l="l" r="r" t="t"/>
              <a:pathLst>
                <a:path extrusionOk="0" h="2191" w="6064">
                  <a:moveTo>
                    <a:pt x="1191" y="1"/>
                  </a:moveTo>
                  <a:cubicBezTo>
                    <a:pt x="884" y="1"/>
                    <a:pt x="670" y="58"/>
                    <a:pt x="670" y="58"/>
                  </a:cubicBezTo>
                  <a:cubicBezTo>
                    <a:pt x="670" y="58"/>
                    <a:pt x="1" y="1669"/>
                    <a:pt x="274" y="2003"/>
                  </a:cubicBezTo>
                  <a:cubicBezTo>
                    <a:pt x="700" y="2101"/>
                    <a:pt x="2349" y="2191"/>
                    <a:pt x="3776" y="2191"/>
                  </a:cubicBezTo>
                  <a:cubicBezTo>
                    <a:pt x="5001" y="2191"/>
                    <a:pt x="6064" y="2125"/>
                    <a:pt x="6050" y="1943"/>
                  </a:cubicBezTo>
                  <a:cubicBezTo>
                    <a:pt x="5867" y="1395"/>
                    <a:pt x="4743" y="1274"/>
                    <a:pt x="4743" y="1274"/>
                  </a:cubicBezTo>
                  <a:lnTo>
                    <a:pt x="4743" y="1274"/>
                  </a:lnTo>
                  <a:cubicBezTo>
                    <a:pt x="4743" y="1274"/>
                    <a:pt x="4955" y="1395"/>
                    <a:pt x="4743" y="1487"/>
                  </a:cubicBezTo>
                  <a:cubicBezTo>
                    <a:pt x="4686" y="1489"/>
                    <a:pt x="4632" y="1490"/>
                    <a:pt x="4580" y="1490"/>
                  </a:cubicBezTo>
                  <a:cubicBezTo>
                    <a:pt x="3351" y="1490"/>
                    <a:pt x="3070" y="827"/>
                    <a:pt x="2341" y="332"/>
                  </a:cubicBezTo>
                  <a:cubicBezTo>
                    <a:pt x="1950" y="65"/>
                    <a:pt x="151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4244275" y="4206275"/>
              <a:ext cx="253050" cy="559900"/>
            </a:xfrm>
            <a:custGeom>
              <a:rect b="b" l="l" r="r" t="t"/>
              <a:pathLst>
                <a:path extrusionOk="0" h="22396" w="10122">
                  <a:moveTo>
                    <a:pt x="4316" y="1"/>
                  </a:moveTo>
                  <a:cubicBezTo>
                    <a:pt x="4195" y="517"/>
                    <a:pt x="4043" y="1216"/>
                    <a:pt x="3830" y="1976"/>
                  </a:cubicBezTo>
                  <a:cubicBezTo>
                    <a:pt x="4256" y="3466"/>
                    <a:pt x="3800" y="4894"/>
                    <a:pt x="2736" y="5593"/>
                  </a:cubicBezTo>
                  <a:cubicBezTo>
                    <a:pt x="2341" y="6779"/>
                    <a:pt x="1885" y="7873"/>
                    <a:pt x="1429" y="8603"/>
                  </a:cubicBezTo>
                  <a:cubicBezTo>
                    <a:pt x="1034" y="9818"/>
                    <a:pt x="578" y="11490"/>
                    <a:pt x="486" y="12828"/>
                  </a:cubicBezTo>
                  <a:cubicBezTo>
                    <a:pt x="304" y="15290"/>
                    <a:pt x="0" y="21703"/>
                    <a:pt x="0" y="22037"/>
                  </a:cubicBezTo>
                  <a:cubicBezTo>
                    <a:pt x="1014" y="22327"/>
                    <a:pt x="1781" y="22395"/>
                    <a:pt x="2278" y="22395"/>
                  </a:cubicBezTo>
                  <a:cubicBezTo>
                    <a:pt x="2720" y="22395"/>
                    <a:pt x="2949" y="22341"/>
                    <a:pt x="2949" y="22341"/>
                  </a:cubicBezTo>
                  <a:cubicBezTo>
                    <a:pt x="2949" y="22341"/>
                    <a:pt x="10122" y="4590"/>
                    <a:pt x="8177" y="2128"/>
                  </a:cubicBezTo>
                  <a:cubicBezTo>
                    <a:pt x="7417" y="1368"/>
                    <a:pt x="5927" y="609"/>
                    <a:pt x="4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4473750" y="4754150"/>
              <a:ext cx="114775" cy="83775"/>
            </a:xfrm>
            <a:custGeom>
              <a:rect b="b" l="l" r="r" t="t"/>
              <a:pathLst>
                <a:path extrusionOk="0" h="3351" w="4591">
                  <a:moveTo>
                    <a:pt x="791" y="1"/>
                  </a:moveTo>
                  <a:lnTo>
                    <a:pt x="1" y="2919"/>
                  </a:lnTo>
                  <a:cubicBezTo>
                    <a:pt x="1" y="2919"/>
                    <a:pt x="154" y="2914"/>
                    <a:pt x="391" y="2914"/>
                  </a:cubicBezTo>
                  <a:cubicBezTo>
                    <a:pt x="981" y="2914"/>
                    <a:pt x="2085" y="2945"/>
                    <a:pt x="2584" y="3162"/>
                  </a:cubicBezTo>
                  <a:cubicBezTo>
                    <a:pt x="2879" y="3309"/>
                    <a:pt x="3302" y="3350"/>
                    <a:pt x="3684" y="3350"/>
                  </a:cubicBezTo>
                  <a:cubicBezTo>
                    <a:pt x="4171" y="3350"/>
                    <a:pt x="4590" y="3284"/>
                    <a:pt x="4590" y="3284"/>
                  </a:cubicBezTo>
                  <a:lnTo>
                    <a:pt x="2584" y="1521"/>
                  </a:lnTo>
                  <a:lnTo>
                    <a:pt x="3010" y="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4462350" y="4799075"/>
              <a:ext cx="151950" cy="54775"/>
            </a:xfrm>
            <a:custGeom>
              <a:rect b="b" l="l" r="r" t="t"/>
              <a:pathLst>
                <a:path extrusionOk="0" h="2191" w="6078">
                  <a:moveTo>
                    <a:pt x="1191" y="1"/>
                  </a:moveTo>
                  <a:cubicBezTo>
                    <a:pt x="884" y="1"/>
                    <a:pt x="669" y="58"/>
                    <a:pt x="669" y="58"/>
                  </a:cubicBezTo>
                  <a:cubicBezTo>
                    <a:pt x="669" y="58"/>
                    <a:pt x="1" y="1669"/>
                    <a:pt x="274" y="2003"/>
                  </a:cubicBezTo>
                  <a:cubicBezTo>
                    <a:pt x="700" y="2101"/>
                    <a:pt x="2357" y="2191"/>
                    <a:pt x="3788" y="2191"/>
                  </a:cubicBezTo>
                  <a:cubicBezTo>
                    <a:pt x="5016" y="2191"/>
                    <a:pt x="6078" y="2125"/>
                    <a:pt x="6049" y="1943"/>
                  </a:cubicBezTo>
                  <a:cubicBezTo>
                    <a:pt x="5867" y="1395"/>
                    <a:pt x="4743" y="1274"/>
                    <a:pt x="4742" y="1274"/>
                  </a:cubicBezTo>
                  <a:lnTo>
                    <a:pt x="4742" y="1274"/>
                  </a:lnTo>
                  <a:cubicBezTo>
                    <a:pt x="4742" y="1274"/>
                    <a:pt x="4955" y="1395"/>
                    <a:pt x="4742" y="1487"/>
                  </a:cubicBezTo>
                  <a:cubicBezTo>
                    <a:pt x="4686" y="1489"/>
                    <a:pt x="4632" y="1490"/>
                    <a:pt x="4579" y="1490"/>
                  </a:cubicBezTo>
                  <a:cubicBezTo>
                    <a:pt x="3351" y="1490"/>
                    <a:pt x="3070" y="827"/>
                    <a:pt x="2341" y="332"/>
                  </a:cubicBezTo>
                  <a:cubicBezTo>
                    <a:pt x="1950" y="65"/>
                    <a:pt x="151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4119650" y="4144550"/>
              <a:ext cx="614000" cy="621625"/>
            </a:xfrm>
            <a:custGeom>
              <a:rect b="b" l="l" r="r" t="t"/>
              <a:pathLst>
                <a:path extrusionOk="0" h="24865" w="24560">
                  <a:moveTo>
                    <a:pt x="8086" y="1"/>
                  </a:moveTo>
                  <a:cubicBezTo>
                    <a:pt x="5005" y="1"/>
                    <a:pt x="1398" y="312"/>
                    <a:pt x="1398" y="312"/>
                  </a:cubicBezTo>
                  <a:cubicBezTo>
                    <a:pt x="1398" y="312"/>
                    <a:pt x="0" y="4020"/>
                    <a:pt x="3009" y="6482"/>
                  </a:cubicBezTo>
                  <a:cubicBezTo>
                    <a:pt x="5988" y="8914"/>
                    <a:pt x="11429" y="8579"/>
                    <a:pt x="13374" y="8762"/>
                  </a:cubicBezTo>
                  <a:cubicBezTo>
                    <a:pt x="15289" y="8914"/>
                    <a:pt x="16505" y="9400"/>
                    <a:pt x="16505" y="9400"/>
                  </a:cubicBezTo>
                  <a:cubicBezTo>
                    <a:pt x="16505" y="9400"/>
                    <a:pt x="15107" y="12835"/>
                    <a:pt x="14925" y="15297"/>
                  </a:cubicBezTo>
                  <a:cubicBezTo>
                    <a:pt x="14742" y="17759"/>
                    <a:pt x="14438" y="24172"/>
                    <a:pt x="14438" y="24506"/>
                  </a:cubicBezTo>
                  <a:cubicBezTo>
                    <a:pt x="15468" y="24796"/>
                    <a:pt x="16234" y="24864"/>
                    <a:pt x="16727" y="24864"/>
                  </a:cubicBezTo>
                  <a:cubicBezTo>
                    <a:pt x="17164" y="24864"/>
                    <a:pt x="17387" y="24810"/>
                    <a:pt x="17387" y="24810"/>
                  </a:cubicBezTo>
                  <a:cubicBezTo>
                    <a:pt x="17387" y="24810"/>
                    <a:pt x="24560" y="7059"/>
                    <a:pt x="22645" y="4597"/>
                  </a:cubicBezTo>
                  <a:cubicBezTo>
                    <a:pt x="20335" y="2318"/>
                    <a:pt x="11794" y="312"/>
                    <a:pt x="11794" y="312"/>
                  </a:cubicBezTo>
                  <a:cubicBezTo>
                    <a:pt x="11034" y="79"/>
                    <a:pt x="9626" y="1"/>
                    <a:pt x="8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4235150" y="3559275"/>
              <a:ext cx="162650" cy="244275"/>
            </a:xfrm>
            <a:custGeom>
              <a:rect b="b" l="l" r="r" t="t"/>
              <a:pathLst>
                <a:path extrusionOk="0" h="9771" w="6506">
                  <a:moveTo>
                    <a:pt x="4192" y="1"/>
                  </a:moveTo>
                  <a:cubicBezTo>
                    <a:pt x="2503" y="1"/>
                    <a:pt x="320" y="1273"/>
                    <a:pt x="183" y="2719"/>
                  </a:cubicBezTo>
                  <a:cubicBezTo>
                    <a:pt x="0" y="4665"/>
                    <a:pt x="1672" y="9771"/>
                    <a:pt x="1672" y="9771"/>
                  </a:cubicBezTo>
                  <a:lnTo>
                    <a:pt x="5411" y="9589"/>
                  </a:lnTo>
                  <a:cubicBezTo>
                    <a:pt x="5411" y="9589"/>
                    <a:pt x="4742" y="5850"/>
                    <a:pt x="4985" y="5607"/>
                  </a:cubicBezTo>
                  <a:cubicBezTo>
                    <a:pt x="5228" y="5364"/>
                    <a:pt x="5684" y="5637"/>
                    <a:pt x="5988" y="4999"/>
                  </a:cubicBezTo>
                  <a:cubicBezTo>
                    <a:pt x="6505" y="3358"/>
                    <a:pt x="5593" y="440"/>
                    <a:pt x="5593" y="440"/>
                  </a:cubicBezTo>
                  <a:cubicBezTo>
                    <a:pt x="5236" y="134"/>
                    <a:pt x="4740" y="1"/>
                    <a:pt x="4192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4146250" y="3843050"/>
              <a:ext cx="280425" cy="317125"/>
            </a:xfrm>
            <a:custGeom>
              <a:rect b="b" l="l" r="r" t="t"/>
              <a:pathLst>
                <a:path extrusionOk="0" h="12685" w="11217">
                  <a:moveTo>
                    <a:pt x="2249" y="1"/>
                  </a:moveTo>
                  <a:cubicBezTo>
                    <a:pt x="2249" y="1"/>
                    <a:pt x="2553" y="2645"/>
                    <a:pt x="0" y="12554"/>
                  </a:cubicBezTo>
                  <a:cubicBezTo>
                    <a:pt x="893" y="12648"/>
                    <a:pt x="1854" y="12685"/>
                    <a:pt x="2818" y="12685"/>
                  </a:cubicBezTo>
                  <a:cubicBezTo>
                    <a:pt x="6543" y="12685"/>
                    <a:pt x="10304" y="12128"/>
                    <a:pt x="10304" y="12128"/>
                  </a:cubicBezTo>
                  <a:cubicBezTo>
                    <a:pt x="10304" y="11065"/>
                    <a:pt x="9271" y="8967"/>
                    <a:pt x="9271" y="8967"/>
                  </a:cubicBezTo>
                  <a:cubicBezTo>
                    <a:pt x="10608" y="7052"/>
                    <a:pt x="11216" y="608"/>
                    <a:pt x="11216" y="608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4314925" y="3752550"/>
              <a:ext cx="507650" cy="293925"/>
            </a:xfrm>
            <a:custGeom>
              <a:rect b="b" l="l" r="r" t="t"/>
              <a:pathLst>
                <a:path extrusionOk="0" h="11757" w="20306">
                  <a:moveTo>
                    <a:pt x="2480" y="1"/>
                  </a:moveTo>
                  <a:cubicBezTo>
                    <a:pt x="2430" y="1"/>
                    <a:pt x="2402" y="3"/>
                    <a:pt x="2402" y="3"/>
                  </a:cubicBezTo>
                  <a:cubicBezTo>
                    <a:pt x="2402" y="3"/>
                    <a:pt x="1247" y="95"/>
                    <a:pt x="609" y="1311"/>
                  </a:cubicBezTo>
                  <a:cubicBezTo>
                    <a:pt x="1" y="2526"/>
                    <a:pt x="2159" y="10581"/>
                    <a:pt x="4712" y="11706"/>
                  </a:cubicBezTo>
                  <a:cubicBezTo>
                    <a:pt x="4911" y="11740"/>
                    <a:pt x="5117" y="11756"/>
                    <a:pt x="5330" y="11756"/>
                  </a:cubicBezTo>
                  <a:cubicBezTo>
                    <a:pt x="9264" y="11756"/>
                    <a:pt x="15472" y="6204"/>
                    <a:pt x="15472" y="6204"/>
                  </a:cubicBezTo>
                  <a:cubicBezTo>
                    <a:pt x="15472" y="6204"/>
                    <a:pt x="17205" y="6022"/>
                    <a:pt x="18725" y="5809"/>
                  </a:cubicBezTo>
                  <a:cubicBezTo>
                    <a:pt x="20305" y="5353"/>
                    <a:pt x="19880" y="3469"/>
                    <a:pt x="19667" y="3104"/>
                  </a:cubicBezTo>
                  <a:cubicBezTo>
                    <a:pt x="19592" y="2975"/>
                    <a:pt x="19062" y="2933"/>
                    <a:pt x="18409" y="2933"/>
                  </a:cubicBezTo>
                  <a:cubicBezTo>
                    <a:pt x="17210" y="2933"/>
                    <a:pt x="15594" y="3073"/>
                    <a:pt x="15594" y="3073"/>
                  </a:cubicBezTo>
                  <a:cubicBezTo>
                    <a:pt x="13223" y="3560"/>
                    <a:pt x="6749" y="7116"/>
                    <a:pt x="6749" y="7116"/>
                  </a:cubicBezTo>
                  <a:cubicBezTo>
                    <a:pt x="6749" y="7116"/>
                    <a:pt x="5168" y="2466"/>
                    <a:pt x="4348" y="1189"/>
                  </a:cubicBezTo>
                  <a:cubicBezTo>
                    <a:pt x="3656" y="87"/>
                    <a:pt x="2748" y="1"/>
                    <a:pt x="2480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4749600" y="3839250"/>
              <a:ext cx="60050" cy="775"/>
            </a:xfrm>
            <a:custGeom>
              <a:rect b="b" l="l" r="r" t="t"/>
              <a:pathLst>
                <a:path extrusionOk="0" fill="none" h="31" w="2402">
                  <a:moveTo>
                    <a:pt x="0" y="31"/>
                  </a:moveTo>
                  <a:lnTo>
                    <a:pt x="2402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4757200" y="3853700"/>
              <a:ext cx="55500" cy="3050"/>
            </a:xfrm>
            <a:custGeom>
              <a:rect b="b" l="l" r="r" t="t"/>
              <a:pathLst>
                <a:path extrusionOk="0" fill="none" h="122" w="2220">
                  <a:moveTo>
                    <a:pt x="0" y="122"/>
                  </a:moveTo>
                  <a:lnTo>
                    <a:pt x="2219" y="0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4765550" y="3871925"/>
              <a:ext cx="44850" cy="25"/>
            </a:xfrm>
            <a:custGeom>
              <a:rect b="b" l="l" r="r" t="t"/>
              <a:pathLst>
                <a:path extrusionOk="0" fill="none" h="1" w="1794">
                  <a:moveTo>
                    <a:pt x="1" y="1"/>
                  </a:moveTo>
                  <a:lnTo>
                    <a:pt x="1794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4773900" y="3886375"/>
              <a:ext cx="27400" cy="775"/>
            </a:xfrm>
            <a:custGeom>
              <a:rect b="b" l="l" r="r" t="t"/>
              <a:pathLst>
                <a:path extrusionOk="0" fill="none" h="31" w="1096">
                  <a:moveTo>
                    <a:pt x="1095" y="0"/>
                  </a:moveTo>
                  <a:lnTo>
                    <a:pt x="1" y="3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4462350" y="3946400"/>
              <a:ext cx="22825" cy="60050"/>
            </a:xfrm>
            <a:custGeom>
              <a:rect b="b" l="l" r="r" t="t"/>
              <a:pathLst>
                <a:path extrusionOk="0" fill="none" h="2402" w="913">
                  <a:moveTo>
                    <a:pt x="913" y="0"/>
                  </a:moveTo>
                  <a:cubicBezTo>
                    <a:pt x="913" y="0"/>
                    <a:pt x="821" y="1520"/>
                    <a:pt x="1" y="2402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4280750" y="3747575"/>
              <a:ext cx="183100" cy="142700"/>
            </a:xfrm>
            <a:custGeom>
              <a:rect b="b" l="l" r="r" t="t"/>
              <a:pathLst>
                <a:path extrusionOk="0" h="5708" w="7324">
                  <a:moveTo>
                    <a:pt x="3894" y="1"/>
                  </a:moveTo>
                  <a:cubicBezTo>
                    <a:pt x="3546" y="1"/>
                    <a:pt x="3313" y="81"/>
                    <a:pt x="3313" y="81"/>
                  </a:cubicBezTo>
                  <a:cubicBezTo>
                    <a:pt x="3313" y="81"/>
                    <a:pt x="0" y="5522"/>
                    <a:pt x="2401" y="5704"/>
                  </a:cubicBezTo>
                  <a:cubicBezTo>
                    <a:pt x="2458" y="5706"/>
                    <a:pt x="2515" y="5707"/>
                    <a:pt x="2572" y="5707"/>
                  </a:cubicBezTo>
                  <a:cubicBezTo>
                    <a:pt x="4893" y="5707"/>
                    <a:pt x="7323" y="3937"/>
                    <a:pt x="7234" y="3759"/>
                  </a:cubicBezTo>
                  <a:cubicBezTo>
                    <a:pt x="7082" y="3546"/>
                    <a:pt x="6140" y="1114"/>
                    <a:pt x="5228" y="446"/>
                  </a:cubicBezTo>
                  <a:cubicBezTo>
                    <a:pt x="4747" y="88"/>
                    <a:pt x="4257" y="1"/>
                    <a:pt x="3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4052025" y="3500950"/>
              <a:ext cx="347275" cy="608400"/>
            </a:xfrm>
            <a:custGeom>
              <a:rect b="b" l="l" r="r" t="t"/>
              <a:pathLst>
                <a:path extrusionOk="0" h="24336" w="13891">
                  <a:moveTo>
                    <a:pt x="9304" y="1"/>
                  </a:moveTo>
                  <a:cubicBezTo>
                    <a:pt x="9168" y="1"/>
                    <a:pt x="9088" y="7"/>
                    <a:pt x="9088" y="7"/>
                  </a:cubicBezTo>
                  <a:cubicBezTo>
                    <a:pt x="7903" y="159"/>
                    <a:pt x="6535" y="827"/>
                    <a:pt x="5866" y="2408"/>
                  </a:cubicBezTo>
                  <a:cubicBezTo>
                    <a:pt x="5228" y="3897"/>
                    <a:pt x="5532" y="5083"/>
                    <a:pt x="5046" y="8274"/>
                  </a:cubicBezTo>
                  <a:cubicBezTo>
                    <a:pt x="4559" y="11466"/>
                    <a:pt x="0" y="15144"/>
                    <a:pt x="912" y="19247"/>
                  </a:cubicBezTo>
                  <a:cubicBezTo>
                    <a:pt x="1603" y="22464"/>
                    <a:pt x="4068" y="24335"/>
                    <a:pt x="7063" y="24335"/>
                  </a:cubicBezTo>
                  <a:cubicBezTo>
                    <a:pt x="7889" y="24335"/>
                    <a:pt x="8755" y="24193"/>
                    <a:pt x="9635" y="23897"/>
                  </a:cubicBezTo>
                  <a:cubicBezTo>
                    <a:pt x="13739" y="22499"/>
                    <a:pt x="13830" y="20068"/>
                    <a:pt x="12645" y="17241"/>
                  </a:cubicBezTo>
                  <a:cubicBezTo>
                    <a:pt x="11459" y="14384"/>
                    <a:pt x="12493" y="13958"/>
                    <a:pt x="12918" y="11526"/>
                  </a:cubicBezTo>
                  <a:cubicBezTo>
                    <a:pt x="13313" y="9095"/>
                    <a:pt x="11094" y="8973"/>
                    <a:pt x="10912" y="6967"/>
                  </a:cubicBezTo>
                  <a:cubicBezTo>
                    <a:pt x="10699" y="4931"/>
                    <a:pt x="13891" y="4049"/>
                    <a:pt x="12979" y="1952"/>
                  </a:cubicBezTo>
                  <a:cubicBezTo>
                    <a:pt x="12167" y="149"/>
                    <a:pt x="9997" y="1"/>
                    <a:pt x="9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480600" y="4757200"/>
              <a:ext cx="73725" cy="7625"/>
            </a:xfrm>
            <a:custGeom>
              <a:rect b="b" l="l" r="r" t="t"/>
              <a:pathLst>
                <a:path extrusionOk="0" fill="none" h="305" w="2949">
                  <a:moveTo>
                    <a:pt x="0" y="0"/>
                  </a:moveTo>
                  <a:cubicBezTo>
                    <a:pt x="0" y="0"/>
                    <a:pt x="1277" y="244"/>
                    <a:pt x="2949" y="304"/>
                  </a:cubicBezTo>
                </a:path>
              </a:pathLst>
            </a:custGeom>
            <a:solidFill>
              <a:schemeClr val="dk1"/>
            </a:solidFill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4532275" y="4316475"/>
              <a:ext cx="92725" cy="63075"/>
            </a:xfrm>
            <a:custGeom>
              <a:rect b="b" l="l" r="r" t="t"/>
              <a:pathLst>
                <a:path extrusionOk="0" fill="none" h="2523" w="3709">
                  <a:moveTo>
                    <a:pt x="0" y="2523"/>
                  </a:moveTo>
                  <a:cubicBezTo>
                    <a:pt x="0" y="2523"/>
                    <a:pt x="2462" y="2432"/>
                    <a:pt x="3708" y="0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441850" y="4385625"/>
              <a:ext cx="31925" cy="441500"/>
            </a:xfrm>
            <a:custGeom>
              <a:rect b="b" l="l" r="r" t="t"/>
              <a:pathLst>
                <a:path extrusionOk="0" fill="none" h="17660" w="1277">
                  <a:moveTo>
                    <a:pt x="0" y="0"/>
                  </a:moveTo>
                  <a:lnTo>
                    <a:pt x="1277" y="17660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4325575" y="4384100"/>
              <a:ext cx="41825" cy="463550"/>
            </a:xfrm>
            <a:custGeom>
              <a:rect b="b" l="l" r="r" t="t"/>
              <a:pathLst>
                <a:path extrusionOk="0" fill="none" h="18542" w="1673">
                  <a:moveTo>
                    <a:pt x="0" y="0"/>
                  </a:moveTo>
                  <a:lnTo>
                    <a:pt x="1672" y="18542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4074800" y="4384100"/>
              <a:ext cx="41075" cy="463550"/>
            </a:xfrm>
            <a:custGeom>
              <a:rect b="b" l="l" r="r" t="t"/>
              <a:pathLst>
                <a:path extrusionOk="0" fill="none" h="18542" w="1643">
                  <a:moveTo>
                    <a:pt x="1642" y="0"/>
                  </a:moveTo>
                  <a:lnTo>
                    <a:pt x="1" y="18542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3998050" y="3922850"/>
              <a:ext cx="386825" cy="468875"/>
            </a:xfrm>
            <a:custGeom>
              <a:rect b="b" l="l" r="r" t="t"/>
              <a:pathLst>
                <a:path extrusionOk="0" h="18755" w="15473">
                  <a:moveTo>
                    <a:pt x="1034" y="0"/>
                  </a:moveTo>
                  <a:cubicBezTo>
                    <a:pt x="457" y="0"/>
                    <a:pt x="1" y="517"/>
                    <a:pt x="92" y="1094"/>
                  </a:cubicBezTo>
                  <a:lnTo>
                    <a:pt x="2372" y="17933"/>
                  </a:lnTo>
                  <a:cubicBezTo>
                    <a:pt x="2433" y="18389"/>
                    <a:pt x="2828" y="18754"/>
                    <a:pt x="3314" y="18754"/>
                  </a:cubicBezTo>
                  <a:lnTo>
                    <a:pt x="14469" y="18754"/>
                  </a:lnTo>
                  <a:cubicBezTo>
                    <a:pt x="15047" y="18754"/>
                    <a:pt x="15472" y="18237"/>
                    <a:pt x="15412" y="17660"/>
                  </a:cubicBezTo>
                  <a:lnTo>
                    <a:pt x="13132" y="851"/>
                  </a:lnTo>
                  <a:cubicBezTo>
                    <a:pt x="13071" y="365"/>
                    <a:pt x="12646" y="0"/>
                    <a:pt x="12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4175125" y="4354450"/>
              <a:ext cx="329800" cy="37275"/>
            </a:xfrm>
            <a:custGeom>
              <a:rect b="b" l="l" r="r" t="t"/>
              <a:pathLst>
                <a:path extrusionOk="0" h="1491" w="13192">
                  <a:moveTo>
                    <a:pt x="0" y="1"/>
                  </a:moveTo>
                  <a:lnTo>
                    <a:pt x="0" y="1490"/>
                  </a:lnTo>
                  <a:lnTo>
                    <a:pt x="13192" y="1490"/>
                  </a:lnTo>
                  <a:cubicBezTo>
                    <a:pt x="13192" y="669"/>
                    <a:pt x="12493" y="1"/>
                    <a:pt x="11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4387125" y="4211600"/>
              <a:ext cx="266750" cy="538025"/>
            </a:xfrm>
            <a:custGeom>
              <a:rect b="b" l="l" r="r" t="t"/>
              <a:pathLst>
                <a:path extrusionOk="0" fill="none" h="21521" w="10670">
                  <a:moveTo>
                    <a:pt x="1" y="0"/>
                  </a:moveTo>
                  <a:lnTo>
                    <a:pt x="10122" y="3374"/>
                  </a:lnTo>
                  <a:cubicBezTo>
                    <a:pt x="10457" y="3496"/>
                    <a:pt x="10669" y="3891"/>
                    <a:pt x="10578" y="4256"/>
                  </a:cubicBezTo>
                  <a:lnTo>
                    <a:pt x="5776" y="21520"/>
                  </a:lnTo>
                </a:path>
              </a:pathLst>
            </a:custGeom>
            <a:noFill/>
            <a:ln cap="flat" cmpd="sng" w="3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34"/>
          <p:cNvSpPr txBox="1"/>
          <p:nvPr>
            <p:ph type="title"/>
          </p:nvPr>
        </p:nvSpPr>
        <p:spPr>
          <a:xfrm>
            <a:off x="1971675" y="631575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4"/>
          <p:cNvSpPr txBox="1"/>
          <p:nvPr>
            <p:ph idx="2" type="title"/>
          </p:nvPr>
        </p:nvSpPr>
        <p:spPr>
          <a:xfrm>
            <a:off x="1001125" y="631587"/>
            <a:ext cx="10899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03" name="Google Shape;1203;p34"/>
          <p:cNvGrpSpPr/>
          <p:nvPr/>
        </p:nvGrpSpPr>
        <p:grpSpPr>
          <a:xfrm>
            <a:off x="5386863" y="1857455"/>
            <a:ext cx="1271331" cy="1230183"/>
            <a:chOff x="6739025" y="763225"/>
            <a:chExt cx="798675" cy="772825"/>
          </a:xfrm>
        </p:grpSpPr>
        <p:sp>
          <p:nvSpPr>
            <p:cNvPr id="1204" name="Google Shape;1204;p34"/>
            <p:cNvSpPr/>
            <p:nvPr/>
          </p:nvSpPr>
          <p:spPr>
            <a:xfrm>
              <a:off x="6908475" y="780700"/>
              <a:ext cx="459775" cy="134525"/>
            </a:xfrm>
            <a:custGeom>
              <a:rect b="b" l="l" r="r" t="t"/>
              <a:pathLst>
                <a:path extrusionOk="0" fill="none" h="5381" w="18391">
                  <a:moveTo>
                    <a:pt x="18390" y="5380"/>
                  </a:moveTo>
                  <a:lnTo>
                    <a:pt x="9211" y="0"/>
                  </a:lnTo>
                  <a:lnTo>
                    <a:pt x="1" y="5380"/>
                  </a:lnTo>
                </a:path>
              </a:pathLst>
            </a:custGeom>
            <a:noFill/>
            <a:ln cap="flat" cmpd="sng" w="9875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7121250" y="763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9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6739025" y="900000"/>
              <a:ext cx="798675" cy="636050"/>
            </a:xfrm>
            <a:custGeom>
              <a:rect b="b" l="l" r="r" t="t"/>
              <a:pathLst>
                <a:path extrusionOk="0" h="25442" w="31947">
                  <a:moveTo>
                    <a:pt x="1" y="1"/>
                  </a:moveTo>
                  <a:lnTo>
                    <a:pt x="1" y="25442"/>
                  </a:lnTo>
                  <a:lnTo>
                    <a:pt x="31947" y="2544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6761075" y="921275"/>
              <a:ext cx="754600" cy="592750"/>
            </a:xfrm>
            <a:custGeom>
              <a:rect b="b" l="l" r="r" t="t"/>
              <a:pathLst>
                <a:path extrusionOk="0" h="23710" w="30184">
                  <a:moveTo>
                    <a:pt x="0" y="1"/>
                  </a:moveTo>
                  <a:lnTo>
                    <a:pt x="0" y="23709"/>
                  </a:lnTo>
                  <a:lnTo>
                    <a:pt x="30183" y="23709"/>
                  </a:lnTo>
                  <a:lnTo>
                    <a:pt x="30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6783875" y="950925"/>
              <a:ext cx="418725" cy="534225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7277800" y="12837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7"/>
                  </a:moveTo>
                  <a:lnTo>
                    <a:pt x="7265" y="183"/>
                  </a:lnTo>
                  <a:cubicBezTo>
                    <a:pt x="7083" y="0"/>
                    <a:pt x="6809" y="0"/>
                    <a:pt x="6627" y="183"/>
                  </a:cubicBezTo>
                  <a:lnTo>
                    <a:pt x="6627" y="183"/>
                  </a:lnTo>
                  <a:cubicBezTo>
                    <a:pt x="6444" y="365"/>
                    <a:pt x="6171" y="365"/>
                    <a:pt x="5988" y="183"/>
                  </a:cubicBezTo>
                  <a:lnTo>
                    <a:pt x="5988" y="183"/>
                  </a:lnTo>
                  <a:cubicBezTo>
                    <a:pt x="5836" y="0"/>
                    <a:pt x="5532" y="0"/>
                    <a:pt x="5380" y="183"/>
                  </a:cubicBezTo>
                  <a:lnTo>
                    <a:pt x="5380" y="183"/>
                  </a:lnTo>
                  <a:cubicBezTo>
                    <a:pt x="5198" y="365"/>
                    <a:pt x="4924" y="365"/>
                    <a:pt x="4742" y="183"/>
                  </a:cubicBezTo>
                  <a:lnTo>
                    <a:pt x="4742" y="183"/>
                  </a:lnTo>
                  <a:cubicBezTo>
                    <a:pt x="4560" y="0"/>
                    <a:pt x="4286" y="0"/>
                    <a:pt x="4104" y="183"/>
                  </a:cubicBezTo>
                  <a:lnTo>
                    <a:pt x="4104" y="183"/>
                  </a:lnTo>
                  <a:cubicBezTo>
                    <a:pt x="3921" y="365"/>
                    <a:pt x="3648" y="365"/>
                    <a:pt x="3465" y="183"/>
                  </a:cubicBezTo>
                  <a:lnTo>
                    <a:pt x="3465" y="183"/>
                  </a:lnTo>
                  <a:cubicBezTo>
                    <a:pt x="3313" y="0"/>
                    <a:pt x="3009" y="0"/>
                    <a:pt x="2858" y="183"/>
                  </a:cubicBezTo>
                  <a:lnTo>
                    <a:pt x="2858" y="183"/>
                  </a:lnTo>
                  <a:cubicBezTo>
                    <a:pt x="2675" y="365"/>
                    <a:pt x="2402" y="365"/>
                    <a:pt x="2219" y="183"/>
                  </a:cubicBezTo>
                  <a:lnTo>
                    <a:pt x="2219" y="183"/>
                  </a:lnTo>
                  <a:cubicBezTo>
                    <a:pt x="2037" y="0"/>
                    <a:pt x="1763" y="0"/>
                    <a:pt x="1581" y="183"/>
                  </a:cubicBezTo>
                  <a:lnTo>
                    <a:pt x="1581" y="183"/>
                  </a:lnTo>
                  <a:cubicBezTo>
                    <a:pt x="1399" y="365"/>
                    <a:pt x="1125" y="365"/>
                    <a:pt x="943" y="183"/>
                  </a:cubicBezTo>
                  <a:lnTo>
                    <a:pt x="943" y="183"/>
                  </a:lnTo>
                  <a:cubicBezTo>
                    <a:pt x="791" y="0"/>
                    <a:pt x="487" y="0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7277800" y="13141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6"/>
                  </a:moveTo>
                  <a:lnTo>
                    <a:pt x="7265" y="182"/>
                  </a:lnTo>
                  <a:cubicBezTo>
                    <a:pt x="7083" y="0"/>
                    <a:pt x="6809" y="0"/>
                    <a:pt x="6627" y="182"/>
                  </a:cubicBezTo>
                  <a:lnTo>
                    <a:pt x="6627" y="182"/>
                  </a:lnTo>
                  <a:cubicBezTo>
                    <a:pt x="6444" y="365"/>
                    <a:pt x="6171" y="365"/>
                    <a:pt x="5988" y="182"/>
                  </a:cubicBezTo>
                  <a:lnTo>
                    <a:pt x="5988" y="182"/>
                  </a:lnTo>
                  <a:cubicBezTo>
                    <a:pt x="5836" y="0"/>
                    <a:pt x="5532" y="0"/>
                    <a:pt x="5380" y="182"/>
                  </a:cubicBezTo>
                  <a:lnTo>
                    <a:pt x="5380" y="182"/>
                  </a:lnTo>
                  <a:cubicBezTo>
                    <a:pt x="5198" y="365"/>
                    <a:pt x="4924" y="365"/>
                    <a:pt x="4742" y="182"/>
                  </a:cubicBezTo>
                  <a:lnTo>
                    <a:pt x="4742" y="182"/>
                  </a:lnTo>
                  <a:cubicBezTo>
                    <a:pt x="4560" y="0"/>
                    <a:pt x="4286" y="0"/>
                    <a:pt x="4104" y="182"/>
                  </a:cubicBezTo>
                  <a:lnTo>
                    <a:pt x="4104" y="182"/>
                  </a:lnTo>
                  <a:cubicBezTo>
                    <a:pt x="3921" y="365"/>
                    <a:pt x="3648" y="365"/>
                    <a:pt x="3465" y="182"/>
                  </a:cubicBezTo>
                  <a:lnTo>
                    <a:pt x="3465" y="182"/>
                  </a:lnTo>
                  <a:cubicBezTo>
                    <a:pt x="3313" y="0"/>
                    <a:pt x="3009" y="0"/>
                    <a:pt x="2858" y="182"/>
                  </a:cubicBezTo>
                  <a:lnTo>
                    <a:pt x="2858" y="182"/>
                  </a:lnTo>
                  <a:cubicBezTo>
                    <a:pt x="2675" y="365"/>
                    <a:pt x="2402" y="365"/>
                    <a:pt x="2219" y="182"/>
                  </a:cubicBezTo>
                  <a:lnTo>
                    <a:pt x="2219" y="182"/>
                  </a:lnTo>
                  <a:cubicBezTo>
                    <a:pt x="2037" y="0"/>
                    <a:pt x="1763" y="0"/>
                    <a:pt x="1581" y="182"/>
                  </a:cubicBezTo>
                  <a:lnTo>
                    <a:pt x="1581" y="182"/>
                  </a:lnTo>
                  <a:cubicBezTo>
                    <a:pt x="1399" y="365"/>
                    <a:pt x="1125" y="365"/>
                    <a:pt x="943" y="182"/>
                  </a:cubicBezTo>
                  <a:lnTo>
                    <a:pt x="943" y="182"/>
                  </a:lnTo>
                  <a:cubicBezTo>
                    <a:pt x="791" y="0"/>
                    <a:pt x="487" y="0"/>
                    <a:pt x="335" y="182"/>
                  </a:cubicBezTo>
                  <a:lnTo>
                    <a:pt x="0" y="486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7277800" y="13445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83"/>
                  </a:lnTo>
                  <a:cubicBezTo>
                    <a:pt x="3313" y="1"/>
                    <a:pt x="3009" y="1"/>
                    <a:pt x="2858" y="183"/>
                  </a:cubicBezTo>
                  <a:lnTo>
                    <a:pt x="2858" y="183"/>
                  </a:lnTo>
                  <a:cubicBezTo>
                    <a:pt x="2675" y="335"/>
                    <a:pt x="2402" y="335"/>
                    <a:pt x="2219" y="183"/>
                  </a:cubicBezTo>
                  <a:lnTo>
                    <a:pt x="2219" y="183"/>
                  </a:lnTo>
                  <a:cubicBezTo>
                    <a:pt x="2037" y="1"/>
                    <a:pt x="1763" y="1"/>
                    <a:pt x="1581" y="183"/>
                  </a:cubicBezTo>
                  <a:lnTo>
                    <a:pt x="1581" y="183"/>
                  </a:lnTo>
                  <a:cubicBezTo>
                    <a:pt x="1399" y="335"/>
                    <a:pt x="1125" y="335"/>
                    <a:pt x="943" y="183"/>
                  </a:cubicBezTo>
                  <a:lnTo>
                    <a:pt x="943" y="183"/>
                  </a:lnTo>
                  <a:cubicBezTo>
                    <a:pt x="791" y="1"/>
                    <a:pt x="487" y="1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7277800" y="13749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53"/>
                  </a:lnTo>
                  <a:cubicBezTo>
                    <a:pt x="3313" y="1"/>
                    <a:pt x="3009" y="1"/>
                    <a:pt x="2858" y="153"/>
                  </a:cubicBezTo>
                  <a:lnTo>
                    <a:pt x="2858" y="153"/>
                  </a:lnTo>
                  <a:cubicBezTo>
                    <a:pt x="2675" y="335"/>
                    <a:pt x="2402" y="335"/>
                    <a:pt x="2219" y="153"/>
                  </a:cubicBezTo>
                  <a:lnTo>
                    <a:pt x="2219" y="153"/>
                  </a:lnTo>
                  <a:cubicBezTo>
                    <a:pt x="2037" y="1"/>
                    <a:pt x="1763" y="1"/>
                    <a:pt x="1581" y="153"/>
                  </a:cubicBezTo>
                  <a:lnTo>
                    <a:pt x="1581" y="153"/>
                  </a:lnTo>
                  <a:cubicBezTo>
                    <a:pt x="1399" y="335"/>
                    <a:pt x="1125" y="335"/>
                    <a:pt x="943" y="153"/>
                  </a:cubicBezTo>
                  <a:lnTo>
                    <a:pt x="943" y="153"/>
                  </a:lnTo>
                  <a:cubicBezTo>
                    <a:pt x="791" y="1"/>
                    <a:pt x="487" y="1"/>
                    <a:pt x="335" y="15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728767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78" y="0"/>
                  </a:moveTo>
                  <a:cubicBezTo>
                    <a:pt x="274" y="0"/>
                    <a:pt x="0" y="244"/>
                    <a:pt x="0" y="548"/>
                  </a:cubicBezTo>
                  <a:cubicBezTo>
                    <a:pt x="0" y="852"/>
                    <a:pt x="274" y="1095"/>
                    <a:pt x="578" y="1095"/>
                  </a:cubicBezTo>
                  <a:cubicBezTo>
                    <a:pt x="88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734922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48" y="0"/>
                  </a:moveTo>
                  <a:cubicBezTo>
                    <a:pt x="274" y="0"/>
                    <a:pt x="1" y="244"/>
                    <a:pt x="1" y="548"/>
                  </a:cubicBezTo>
                  <a:cubicBezTo>
                    <a:pt x="1" y="852"/>
                    <a:pt x="244" y="1095"/>
                    <a:pt x="548" y="1095"/>
                  </a:cubicBezTo>
                  <a:cubicBezTo>
                    <a:pt x="85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7251200" y="979800"/>
              <a:ext cx="113250" cy="192275"/>
            </a:xfrm>
            <a:custGeom>
              <a:rect b="b" l="l" r="r" t="t"/>
              <a:pathLst>
                <a:path extrusionOk="0" h="7691" w="4530">
                  <a:moveTo>
                    <a:pt x="4529" y="0"/>
                  </a:moveTo>
                  <a:cubicBezTo>
                    <a:pt x="2037" y="0"/>
                    <a:pt x="0" y="2006"/>
                    <a:pt x="0" y="4499"/>
                  </a:cubicBezTo>
                  <a:cubicBezTo>
                    <a:pt x="0" y="5745"/>
                    <a:pt x="517" y="6869"/>
                    <a:pt x="1338" y="7690"/>
                  </a:cubicBezTo>
                  <a:lnTo>
                    <a:pt x="4529" y="4499"/>
                  </a:lnTo>
                  <a:lnTo>
                    <a:pt x="45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7284625" y="1012475"/>
              <a:ext cx="192275" cy="192275"/>
            </a:xfrm>
            <a:custGeom>
              <a:rect b="b" l="l" r="r" t="t"/>
              <a:pathLst>
                <a:path extrusionOk="0" h="7691" w="7691">
                  <a:moveTo>
                    <a:pt x="6354" y="0"/>
                  </a:moveTo>
                  <a:lnTo>
                    <a:pt x="3192" y="3192"/>
                  </a:lnTo>
                  <a:lnTo>
                    <a:pt x="1" y="6383"/>
                  </a:lnTo>
                  <a:cubicBezTo>
                    <a:pt x="822" y="7204"/>
                    <a:pt x="1946" y="7690"/>
                    <a:pt x="3192" y="7690"/>
                  </a:cubicBezTo>
                  <a:cubicBezTo>
                    <a:pt x="5654" y="7690"/>
                    <a:pt x="7691" y="5684"/>
                    <a:pt x="7691" y="3192"/>
                  </a:cubicBezTo>
                  <a:cubicBezTo>
                    <a:pt x="7691" y="1945"/>
                    <a:pt x="7174" y="821"/>
                    <a:pt x="635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7364425" y="979800"/>
              <a:ext cx="79050" cy="112475"/>
            </a:xfrm>
            <a:custGeom>
              <a:rect b="b" l="l" r="r" t="t"/>
              <a:pathLst>
                <a:path extrusionOk="0" h="4499" w="3162">
                  <a:moveTo>
                    <a:pt x="0" y="0"/>
                  </a:moveTo>
                  <a:lnTo>
                    <a:pt x="0" y="4499"/>
                  </a:lnTo>
                  <a:lnTo>
                    <a:pt x="3162" y="1307"/>
                  </a:lnTo>
                  <a:cubicBezTo>
                    <a:pt x="2371" y="486"/>
                    <a:pt x="121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7322625" y="1050450"/>
              <a:ext cx="100325" cy="100350"/>
            </a:xfrm>
            <a:custGeom>
              <a:rect b="b" l="l" r="r" t="t"/>
              <a:pathLst>
                <a:path extrusionOk="0" h="4014" w="4013">
                  <a:moveTo>
                    <a:pt x="3314" y="1"/>
                  </a:moveTo>
                  <a:lnTo>
                    <a:pt x="1642" y="1673"/>
                  </a:lnTo>
                  <a:lnTo>
                    <a:pt x="1" y="3314"/>
                  </a:lnTo>
                  <a:cubicBezTo>
                    <a:pt x="426" y="3739"/>
                    <a:pt x="1004" y="4013"/>
                    <a:pt x="1642" y="4013"/>
                  </a:cubicBezTo>
                  <a:cubicBezTo>
                    <a:pt x="2949" y="4013"/>
                    <a:pt x="3982" y="2949"/>
                    <a:pt x="3982" y="1673"/>
                  </a:cubicBezTo>
                  <a:cubicBezTo>
                    <a:pt x="4013" y="1034"/>
                    <a:pt x="3739" y="426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7305150" y="1033750"/>
              <a:ext cx="59300" cy="99550"/>
            </a:xfrm>
            <a:custGeom>
              <a:rect b="b" l="l" r="r" t="t"/>
              <a:pathLst>
                <a:path extrusionOk="0" h="3982" w="2372">
                  <a:moveTo>
                    <a:pt x="2371" y="0"/>
                  </a:moveTo>
                  <a:cubicBezTo>
                    <a:pt x="1064" y="0"/>
                    <a:pt x="1" y="1034"/>
                    <a:pt x="1" y="2341"/>
                  </a:cubicBezTo>
                  <a:cubicBezTo>
                    <a:pt x="1" y="2979"/>
                    <a:pt x="274" y="3556"/>
                    <a:pt x="700" y="3982"/>
                  </a:cubicBez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7364425" y="1033750"/>
              <a:ext cx="41050" cy="58525"/>
            </a:xfrm>
            <a:custGeom>
              <a:rect b="b" l="l" r="r" t="t"/>
              <a:pathLst>
                <a:path extrusionOk="0" h="2341" w="1642">
                  <a:moveTo>
                    <a:pt x="0" y="0"/>
                  </a:moveTo>
                  <a:lnTo>
                    <a:pt x="0" y="2341"/>
                  </a:lnTo>
                  <a:lnTo>
                    <a:pt x="1642" y="669"/>
                  </a:lnTo>
                  <a:cubicBezTo>
                    <a:pt x="1216" y="274"/>
                    <a:pt x="63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34"/>
          <p:cNvGrpSpPr/>
          <p:nvPr/>
        </p:nvGrpSpPr>
        <p:grpSpPr>
          <a:xfrm rot="5400000">
            <a:off x="7654356" y="3114850"/>
            <a:ext cx="286025" cy="1306200"/>
            <a:chOff x="978925" y="1314225"/>
            <a:chExt cx="286025" cy="1306200"/>
          </a:xfrm>
        </p:grpSpPr>
        <p:sp>
          <p:nvSpPr>
            <p:cNvPr id="1222" name="Google Shape;1222;p34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34"/>
          <p:cNvGrpSpPr/>
          <p:nvPr/>
        </p:nvGrpSpPr>
        <p:grpSpPr>
          <a:xfrm rot="10800000">
            <a:off x="715106" y="2086050"/>
            <a:ext cx="286025" cy="1306200"/>
            <a:chOff x="978925" y="1314225"/>
            <a:chExt cx="286025" cy="1306200"/>
          </a:xfrm>
        </p:grpSpPr>
        <p:sp>
          <p:nvSpPr>
            <p:cNvPr id="1241" name="Google Shape;1241;p34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3" name="Google Shape;1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191" y="1103015"/>
            <a:ext cx="3751675" cy="37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Google Shape;1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00" y="290250"/>
            <a:ext cx="5643600" cy="4563000"/>
          </a:xfrm>
          <a:prstGeom prst="roundRect">
            <a:avLst>
              <a:gd fmla="val 7554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" name="Google Shape;1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75" y="254175"/>
            <a:ext cx="4300500" cy="2687700"/>
          </a:xfrm>
          <a:prstGeom prst="roundRect">
            <a:avLst>
              <a:gd fmla="val 8276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4" name="Google Shape;1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700" y="257775"/>
            <a:ext cx="4288500" cy="2680500"/>
          </a:xfrm>
          <a:prstGeom prst="roundRect">
            <a:avLst>
              <a:gd fmla="val 6764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5" name="Google Shape;1265;p36"/>
          <p:cNvSpPr txBox="1"/>
          <p:nvPr/>
        </p:nvSpPr>
        <p:spPr>
          <a:xfrm>
            <a:off x="463525" y="3020325"/>
            <a:ext cx="82983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findings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performers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Underperformers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Comparison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vs. Linear Regression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model is better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Actionable Next Steps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platform to double down on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platform to re-evaluate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7"/>
          <p:cNvSpPr txBox="1"/>
          <p:nvPr>
            <p:ph type="title"/>
          </p:nvPr>
        </p:nvSpPr>
        <p:spPr>
          <a:xfrm>
            <a:off x="1971675" y="631575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7"/>
          <p:cNvSpPr txBox="1"/>
          <p:nvPr>
            <p:ph idx="2" type="title"/>
          </p:nvPr>
        </p:nvSpPr>
        <p:spPr>
          <a:xfrm>
            <a:off x="1001125" y="631587"/>
            <a:ext cx="10899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72" name="Google Shape;1272;p37"/>
          <p:cNvGrpSpPr/>
          <p:nvPr/>
        </p:nvGrpSpPr>
        <p:grpSpPr>
          <a:xfrm flipH="1">
            <a:off x="2338269" y="2172947"/>
            <a:ext cx="3048536" cy="2423816"/>
            <a:chOff x="1102875" y="1177200"/>
            <a:chExt cx="1729175" cy="1374825"/>
          </a:xfrm>
        </p:grpSpPr>
        <p:sp>
          <p:nvSpPr>
            <p:cNvPr id="1273" name="Google Shape;1273;p37"/>
            <p:cNvSpPr/>
            <p:nvPr/>
          </p:nvSpPr>
          <p:spPr>
            <a:xfrm>
              <a:off x="1978275" y="1330650"/>
              <a:ext cx="333600" cy="394375"/>
            </a:xfrm>
            <a:custGeom>
              <a:rect b="b" l="l" r="r" t="t"/>
              <a:pathLst>
                <a:path extrusionOk="0" h="15775" w="13344">
                  <a:moveTo>
                    <a:pt x="10571" y="0"/>
                  </a:moveTo>
                  <a:cubicBezTo>
                    <a:pt x="10522" y="0"/>
                    <a:pt x="10473" y="13"/>
                    <a:pt x="10426" y="39"/>
                  </a:cubicBezTo>
                  <a:cubicBezTo>
                    <a:pt x="9727" y="465"/>
                    <a:pt x="8602" y="1164"/>
                    <a:pt x="8359" y="1407"/>
                  </a:cubicBezTo>
                  <a:cubicBezTo>
                    <a:pt x="8055" y="1802"/>
                    <a:pt x="7721" y="3504"/>
                    <a:pt x="7721" y="3504"/>
                  </a:cubicBezTo>
                  <a:cubicBezTo>
                    <a:pt x="7721" y="3504"/>
                    <a:pt x="1672" y="10465"/>
                    <a:pt x="851" y="12319"/>
                  </a:cubicBezTo>
                  <a:cubicBezTo>
                    <a:pt x="0" y="14143"/>
                    <a:pt x="699" y="15359"/>
                    <a:pt x="699" y="15359"/>
                  </a:cubicBezTo>
                  <a:cubicBezTo>
                    <a:pt x="699" y="15359"/>
                    <a:pt x="1210" y="15774"/>
                    <a:pt x="2038" y="15774"/>
                  </a:cubicBezTo>
                  <a:cubicBezTo>
                    <a:pt x="2535" y="15774"/>
                    <a:pt x="3146" y="15625"/>
                    <a:pt x="3830" y="15146"/>
                  </a:cubicBezTo>
                  <a:cubicBezTo>
                    <a:pt x="5684" y="13839"/>
                    <a:pt x="10578" y="4264"/>
                    <a:pt x="10578" y="4264"/>
                  </a:cubicBezTo>
                  <a:lnTo>
                    <a:pt x="13344" y="2380"/>
                  </a:lnTo>
                  <a:lnTo>
                    <a:pt x="13101" y="1924"/>
                  </a:lnTo>
                  <a:cubicBezTo>
                    <a:pt x="13101" y="1924"/>
                    <a:pt x="12493" y="1225"/>
                    <a:pt x="12037" y="1133"/>
                  </a:cubicBezTo>
                  <a:cubicBezTo>
                    <a:pt x="12016" y="1131"/>
                    <a:pt x="11993" y="1129"/>
                    <a:pt x="11967" y="1129"/>
                  </a:cubicBezTo>
                  <a:cubicBezTo>
                    <a:pt x="11424" y="1129"/>
                    <a:pt x="9818" y="1711"/>
                    <a:pt x="9818" y="1711"/>
                  </a:cubicBezTo>
                  <a:cubicBezTo>
                    <a:pt x="9818" y="1711"/>
                    <a:pt x="10791" y="951"/>
                    <a:pt x="10882" y="343"/>
                  </a:cubicBezTo>
                  <a:cubicBezTo>
                    <a:pt x="10906" y="153"/>
                    <a:pt x="10744" y="0"/>
                    <a:pt x="10571" y="0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242700" y="1391650"/>
              <a:ext cx="60075" cy="45625"/>
            </a:xfrm>
            <a:custGeom>
              <a:rect b="b" l="l" r="r" t="t"/>
              <a:pathLst>
                <a:path extrusionOk="0" fill="none" h="1825" w="2403">
                  <a:moveTo>
                    <a:pt x="1" y="1824"/>
                  </a:moveTo>
                  <a:cubicBezTo>
                    <a:pt x="1" y="1672"/>
                    <a:pt x="2402" y="213"/>
                    <a:pt x="2402" y="213"/>
                  </a:cubicBezTo>
                  <a:cubicBezTo>
                    <a:pt x="2402" y="213"/>
                    <a:pt x="2311" y="0"/>
                    <a:pt x="1946" y="0"/>
                  </a:cubicBezTo>
                  <a:cubicBezTo>
                    <a:pt x="1612" y="0"/>
                    <a:pt x="639" y="548"/>
                    <a:pt x="639" y="548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254875" y="1376450"/>
              <a:ext cx="47125" cy="15225"/>
            </a:xfrm>
            <a:custGeom>
              <a:rect b="b" l="l" r="r" t="t"/>
              <a:pathLst>
                <a:path extrusionOk="0" fill="none" h="609" w="1885">
                  <a:moveTo>
                    <a:pt x="0" y="608"/>
                  </a:moveTo>
                  <a:lnTo>
                    <a:pt x="1885" y="1"/>
                  </a:lnTo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250300" y="1365050"/>
              <a:ext cx="40300" cy="13700"/>
            </a:xfrm>
            <a:custGeom>
              <a:rect b="b" l="l" r="r" t="t"/>
              <a:pathLst>
                <a:path extrusionOk="0" fill="none" h="548" w="1612">
                  <a:moveTo>
                    <a:pt x="1" y="548"/>
                  </a:moveTo>
                  <a:lnTo>
                    <a:pt x="1612" y="1"/>
                  </a:lnTo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223700" y="1339225"/>
              <a:ext cx="26625" cy="69925"/>
            </a:xfrm>
            <a:custGeom>
              <a:rect b="b" l="l" r="r" t="t"/>
              <a:pathLst>
                <a:path extrusionOk="0" fill="none" h="2797" w="1065">
                  <a:moveTo>
                    <a:pt x="1065" y="0"/>
                  </a:moveTo>
                  <a:cubicBezTo>
                    <a:pt x="1065" y="0"/>
                    <a:pt x="518" y="1125"/>
                    <a:pt x="1" y="1398"/>
                  </a:cubicBezTo>
                  <a:cubicBezTo>
                    <a:pt x="1" y="1398"/>
                    <a:pt x="487" y="2219"/>
                    <a:pt x="62" y="2797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860475" y="1435575"/>
              <a:ext cx="220400" cy="295375"/>
            </a:xfrm>
            <a:custGeom>
              <a:rect b="b" l="l" r="r" t="t"/>
              <a:pathLst>
                <a:path extrusionOk="0" h="11815" w="8816">
                  <a:moveTo>
                    <a:pt x="2206" y="0"/>
                  </a:moveTo>
                  <a:cubicBezTo>
                    <a:pt x="1556" y="0"/>
                    <a:pt x="1065" y="189"/>
                    <a:pt x="1065" y="189"/>
                  </a:cubicBezTo>
                  <a:cubicBezTo>
                    <a:pt x="1065" y="189"/>
                    <a:pt x="1" y="857"/>
                    <a:pt x="1" y="2012"/>
                  </a:cubicBezTo>
                  <a:cubicBezTo>
                    <a:pt x="1" y="3168"/>
                    <a:pt x="4378" y="10432"/>
                    <a:pt x="4378" y="10432"/>
                  </a:cubicBezTo>
                  <a:cubicBezTo>
                    <a:pt x="4378" y="10432"/>
                    <a:pt x="5093" y="11814"/>
                    <a:pt x="6481" y="11814"/>
                  </a:cubicBezTo>
                  <a:cubicBezTo>
                    <a:pt x="6660" y="11814"/>
                    <a:pt x="6851" y="11791"/>
                    <a:pt x="7053" y="11739"/>
                  </a:cubicBezTo>
                  <a:cubicBezTo>
                    <a:pt x="8816" y="11283"/>
                    <a:pt x="8420" y="9611"/>
                    <a:pt x="8420" y="9611"/>
                  </a:cubicBezTo>
                  <a:cubicBezTo>
                    <a:pt x="8420" y="9611"/>
                    <a:pt x="5746" y="3168"/>
                    <a:pt x="4530" y="1253"/>
                  </a:cubicBezTo>
                  <a:cubicBezTo>
                    <a:pt x="3870" y="239"/>
                    <a:pt x="2938" y="0"/>
                    <a:pt x="2206" y="0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839975" y="1427375"/>
              <a:ext cx="192275" cy="220375"/>
            </a:xfrm>
            <a:custGeom>
              <a:rect b="b" l="l" r="r" t="t"/>
              <a:pathLst>
                <a:path extrusionOk="0" h="8815" w="7691">
                  <a:moveTo>
                    <a:pt x="3313" y="0"/>
                  </a:moveTo>
                  <a:cubicBezTo>
                    <a:pt x="0" y="1915"/>
                    <a:pt x="1763" y="8815"/>
                    <a:pt x="3070" y="8815"/>
                  </a:cubicBezTo>
                  <a:cubicBezTo>
                    <a:pt x="4377" y="8754"/>
                    <a:pt x="7690" y="5836"/>
                    <a:pt x="7690" y="5836"/>
                  </a:cubicBezTo>
                  <a:cubicBezTo>
                    <a:pt x="7690" y="5836"/>
                    <a:pt x="6535" y="3070"/>
                    <a:pt x="5775" y="1763"/>
                  </a:cubicBezTo>
                  <a:cubicBezTo>
                    <a:pt x="4985" y="456"/>
                    <a:pt x="331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874150" y="2054275"/>
              <a:ext cx="46400" cy="448350"/>
            </a:xfrm>
            <a:custGeom>
              <a:rect b="b" l="l" r="r" t="t"/>
              <a:pathLst>
                <a:path extrusionOk="0" fill="none" h="17934" w="1856">
                  <a:moveTo>
                    <a:pt x="1" y="0"/>
                  </a:moveTo>
                  <a:lnTo>
                    <a:pt x="1855" y="1793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761700" y="2053500"/>
              <a:ext cx="40300" cy="449125"/>
            </a:xfrm>
            <a:custGeom>
              <a:rect b="b" l="l" r="r" t="t"/>
              <a:pathLst>
                <a:path extrusionOk="0" fill="none" h="17965" w="1612">
                  <a:moveTo>
                    <a:pt x="0" y="1"/>
                  </a:moveTo>
                  <a:lnTo>
                    <a:pt x="1611" y="17965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518525" y="2053500"/>
              <a:ext cx="40300" cy="449125"/>
            </a:xfrm>
            <a:custGeom>
              <a:rect b="b" l="l" r="r" t="t"/>
              <a:pathLst>
                <a:path extrusionOk="0" fill="none" h="17965" w="1612">
                  <a:moveTo>
                    <a:pt x="1612" y="1"/>
                  </a:moveTo>
                  <a:lnTo>
                    <a:pt x="1" y="17965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444825" y="1606700"/>
              <a:ext cx="374650" cy="453675"/>
            </a:xfrm>
            <a:custGeom>
              <a:rect b="b" l="l" r="r" t="t"/>
              <a:pathLst>
                <a:path extrusionOk="0" h="18147" w="14986">
                  <a:moveTo>
                    <a:pt x="973" y="0"/>
                  </a:moveTo>
                  <a:cubicBezTo>
                    <a:pt x="426" y="0"/>
                    <a:pt x="0" y="487"/>
                    <a:pt x="61" y="1034"/>
                  </a:cubicBezTo>
                  <a:lnTo>
                    <a:pt x="2280" y="17356"/>
                  </a:lnTo>
                  <a:cubicBezTo>
                    <a:pt x="2341" y="17812"/>
                    <a:pt x="2736" y="18147"/>
                    <a:pt x="3192" y="18147"/>
                  </a:cubicBezTo>
                  <a:lnTo>
                    <a:pt x="13982" y="18147"/>
                  </a:lnTo>
                  <a:cubicBezTo>
                    <a:pt x="14560" y="18147"/>
                    <a:pt x="14985" y="17660"/>
                    <a:pt x="14894" y="17113"/>
                  </a:cubicBezTo>
                  <a:lnTo>
                    <a:pt x="12706" y="791"/>
                  </a:lnTo>
                  <a:cubicBezTo>
                    <a:pt x="12645" y="335"/>
                    <a:pt x="12250" y="0"/>
                    <a:pt x="1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615800" y="2023875"/>
              <a:ext cx="319175" cy="37250"/>
            </a:xfrm>
            <a:custGeom>
              <a:rect b="b" l="l" r="r" t="t"/>
              <a:pathLst>
                <a:path extrusionOk="0" h="1490" w="12767">
                  <a:moveTo>
                    <a:pt x="0" y="1"/>
                  </a:moveTo>
                  <a:lnTo>
                    <a:pt x="0" y="1490"/>
                  </a:lnTo>
                  <a:lnTo>
                    <a:pt x="12767" y="1490"/>
                  </a:lnTo>
                  <a:cubicBezTo>
                    <a:pt x="12767" y="669"/>
                    <a:pt x="12098" y="1"/>
                    <a:pt x="11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792850" y="2401550"/>
              <a:ext cx="157325" cy="113850"/>
            </a:xfrm>
            <a:custGeom>
              <a:rect b="b" l="l" r="r" t="t"/>
              <a:pathLst>
                <a:path extrusionOk="0" h="4554" w="6293">
                  <a:moveTo>
                    <a:pt x="3314" y="0"/>
                  </a:moveTo>
                  <a:lnTo>
                    <a:pt x="1125" y="213"/>
                  </a:lnTo>
                  <a:lnTo>
                    <a:pt x="1" y="4438"/>
                  </a:lnTo>
                  <a:cubicBezTo>
                    <a:pt x="1" y="4438"/>
                    <a:pt x="3367" y="4553"/>
                    <a:pt x="5151" y="4553"/>
                  </a:cubicBezTo>
                  <a:cubicBezTo>
                    <a:pt x="5788" y="4553"/>
                    <a:pt x="6224" y="4539"/>
                    <a:pt x="6232" y="4499"/>
                  </a:cubicBezTo>
                  <a:cubicBezTo>
                    <a:pt x="6293" y="4347"/>
                    <a:pt x="3800" y="2857"/>
                    <a:pt x="3800" y="2857"/>
                  </a:cubicBezTo>
                  <a:lnTo>
                    <a:pt x="3010" y="1793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182675" y="2401550"/>
              <a:ext cx="157325" cy="113850"/>
            </a:xfrm>
            <a:custGeom>
              <a:rect b="b" l="l" r="r" t="t"/>
              <a:pathLst>
                <a:path extrusionOk="0" h="4554" w="6293">
                  <a:moveTo>
                    <a:pt x="2311" y="0"/>
                  </a:moveTo>
                  <a:lnTo>
                    <a:pt x="122" y="213"/>
                  </a:lnTo>
                  <a:lnTo>
                    <a:pt x="1" y="4438"/>
                  </a:lnTo>
                  <a:cubicBezTo>
                    <a:pt x="1" y="4438"/>
                    <a:pt x="3351" y="4553"/>
                    <a:pt x="5138" y="4553"/>
                  </a:cubicBezTo>
                  <a:cubicBezTo>
                    <a:pt x="5777" y="4553"/>
                    <a:pt x="6216" y="4539"/>
                    <a:pt x="6232" y="4499"/>
                  </a:cubicBezTo>
                  <a:cubicBezTo>
                    <a:pt x="6293" y="4347"/>
                    <a:pt x="3770" y="2857"/>
                    <a:pt x="3770" y="2857"/>
                  </a:cubicBezTo>
                  <a:lnTo>
                    <a:pt x="2949" y="197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06975" y="1830875"/>
              <a:ext cx="541850" cy="582100"/>
            </a:xfrm>
            <a:custGeom>
              <a:rect b="b" l="l" r="r" t="t"/>
              <a:pathLst>
                <a:path extrusionOk="0" h="23284" w="21674">
                  <a:moveTo>
                    <a:pt x="6262" y="0"/>
                  </a:moveTo>
                  <a:lnTo>
                    <a:pt x="1" y="3040"/>
                  </a:lnTo>
                  <a:cubicBezTo>
                    <a:pt x="1" y="3040"/>
                    <a:pt x="1217" y="7052"/>
                    <a:pt x="6931" y="7721"/>
                  </a:cubicBezTo>
                  <a:cubicBezTo>
                    <a:pt x="8727" y="7931"/>
                    <a:pt x="10130" y="8003"/>
                    <a:pt x="11209" y="8003"/>
                  </a:cubicBezTo>
                  <a:cubicBezTo>
                    <a:pt x="13563" y="8003"/>
                    <a:pt x="14378" y="7660"/>
                    <a:pt x="14378" y="7660"/>
                  </a:cubicBezTo>
                  <a:lnTo>
                    <a:pt x="19059" y="23283"/>
                  </a:lnTo>
                  <a:lnTo>
                    <a:pt x="21582" y="23283"/>
                  </a:lnTo>
                  <a:cubicBezTo>
                    <a:pt x="21673" y="17569"/>
                    <a:pt x="20214" y="9332"/>
                    <a:pt x="19515" y="5806"/>
                  </a:cubicBezTo>
                  <a:cubicBezTo>
                    <a:pt x="19302" y="4711"/>
                    <a:pt x="18542" y="3800"/>
                    <a:pt x="17509" y="3374"/>
                  </a:cubicBezTo>
                  <a:cubicBezTo>
                    <a:pt x="12342" y="1186"/>
                    <a:pt x="6262" y="0"/>
                    <a:pt x="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569450" y="1818700"/>
              <a:ext cx="436950" cy="600350"/>
            </a:xfrm>
            <a:custGeom>
              <a:rect b="b" l="l" r="r" t="t"/>
              <a:pathLst>
                <a:path extrusionOk="0" h="24014" w="17478">
                  <a:moveTo>
                    <a:pt x="3253" y="1"/>
                  </a:moveTo>
                  <a:cubicBezTo>
                    <a:pt x="3253" y="1"/>
                    <a:pt x="0" y="5533"/>
                    <a:pt x="3101" y="7448"/>
                  </a:cubicBezTo>
                  <a:cubicBezTo>
                    <a:pt x="4602" y="8360"/>
                    <a:pt x="6618" y="8596"/>
                    <a:pt x="8296" y="8596"/>
                  </a:cubicBezTo>
                  <a:cubicBezTo>
                    <a:pt x="10084" y="8596"/>
                    <a:pt x="11490" y="8329"/>
                    <a:pt x="11490" y="8329"/>
                  </a:cubicBezTo>
                  <a:lnTo>
                    <a:pt x="11490" y="8329"/>
                  </a:lnTo>
                  <a:lnTo>
                    <a:pt x="9484" y="23922"/>
                  </a:lnTo>
                  <a:lnTo>
                    <a:pt x="12584" y="24013"/>
                  </a:lnTo>
                  <a:cubicBezTo>
                    <a:pt x="12584" y="24013"/>
                    <a:pt x="16292" y="11612"/>
                    <a:pt x="17265" y="6445"/>
                  </a:cubicBezTo>
                  <a:cubicBezTo>
                    <a:pt x="17478" y="5320"/>
                    <a:pt x="16931" y="4165"/>
                    <a:pt x="15867" y="3618"/>
                  </a:cubicBezTo>
                  <a:lnTo>
                    <a:pt x="10213" y="76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5050" y="2472975"/>
              <a:ext cx="22050" cy="16750"/>
            </a:xfrm>
            <a:custGeom>
              <a:rect b="b" l="l" r="r" t="t"/>
              <a:pathLst>
                <a:path extrusionOk="0" fill="none" h="670" w="882">
                  <a:moveTo>
                    <a:pt x="882" y="0"/>
                  </a:moveTo>
                  <a:lnTo>
                    <a:pt x="0" y="669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852125" y="2454725"/>
              <a:ext cx="22825" cy="12950"/>
            </a:xfrm>
            <a:custGeom>
              <a:rect b="b" l="l" r="r" t="t"/>
              <a:pathLst>
                <a:path extrusionOk="0" fill="none" h="518" w="913">
                  <a:moveTo>
                    <a:pt x="912" y="1"/>
                  </a:moveTo>
                  <a:lnTo>
                    <a:pt x="0" y="518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265500" y="2472975"/>
              <a:ext cx="11425" cy="20550"/>
            </a:xfrm>
            <a:custGeom>
              <a:rect b="b" l="l" r="r" t="t"/>
              <a:pathLst>
                <a:path extrusionOk="0" fill="none" h="822" w="457">
                  <a:moveTo>
                    <a:pt x="457" y="0"/>
                  </a:moveTo>
                  <a:lnTo>
                    <a:pt x="1" y="82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240425" y="2450925"/>
              <a:ext cx="15975" cy="24350"/>
            </a:xfrm>
            <a:custGeom>
              <a:rect b="b" l="l" r="r" t="t"/>
              <a:pathLst>
                <a:path extrusionOk="0" fill="none" h="974" w="639">
                  <a:moveTo>
                    <a:pt x="639" y="1"/>
                  </a:moveTo>
                  <a:lnTo>
                    <a:pt x="1" y="974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1623400" y="1405150"/>
              <a:ext cx="356400" cy="446250"/>
            </a:xfrm>
            <a:custGeom>
              <a:rect b="b" l="l" r="r" t="t"/>
              <a:pathLst>
                <a:path extrusionOk="0" h="17850" w="14256">
                  <a:moveTo>
                    <a:pt x="4370" y="0"/>
                  </a:moveTo>
                  <a:cubicBezTo>
                    <a:pt x="3444" y="0"/>
                    <a:pt x="1742" y="47"/>
                    <a:pt x="1155" y="372"/>
                  </a:cubicBezTo>
                  <a:cubicBezTo>
                    <a:pt x="152" y="2439"/>
                    <a:pt x="0" y="10646"/>
                    <a:pt x="0" y="10646"/>
                  </a:cubicBezTo>
                  <a:cubicBezTo>
                    <a:pt x="0" y="10646"/>
                    <a:pt x="152" y="13959"/>
                    <a:pt x="274" y="15874"/>
                  </a:cubicBezTo>
                  <a:cubicBezTo>
                    <a:pt x="335" y="16664"/>
                    <a:pt x="943" y="17333"/>
                    <a:pt x="1733" y="17424"/>
                  </a:cubicBezTo>
                  <a:cubicBezTo>
                    <a:pt x="4347" y="17698"/>
                    <a:pt x="9484" y="17850"/>
                    <a:pt x="9484" y="17850"/>
                  </a:cubicBezTo>
                  <a:cubicBezTo>
                    <a:pt x="9484" y="17850"/>
                    <a:pt x="11125" y="17819"/>
                    <a:pt x="11368" y="17211"/>
                  </a:cubicBezTo>
                  <a:cubicBezTo>
                    <a:pt x="11581" y="16604"/>
                    <a:pt x="11247" y="13655"/>
                    <a:pt x="11247" y="13655"/>
                  </a:cubicBezTo>
                  <a:cubicBezTo>
                    <a:pt x="11247" y="13655"/>
                    <a:pt x="14256" y="3290"/>
                    <a:pt x="13952" y="2378"/>
                  </a:cubicBezTo>
                  <a:cubicBezTo>
                    <a:pt x="13618" y="1467"/>
                    <a:pt x="12554" y="1071"/>
                    <a:pt x="12554" y="1071"/>
                  </a:cubicBezTo>
                  <a:cubicBezTo>
                    <a:pt x="11338" y="524"/>
                    <a:pt x="4985" y="8"/>
                    <a:pt x="4985" y="8"/>
                  </a:cubicBezTo>
                  <a:cubicBezTo>
                    <a:pt x="4985" y="8"/>
                    <a:pt x="4740" y="0"/>
                    <a:pt x="4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1856675" y="1962325"/>
              <a:ext cx="60075" cy="64625"/>
            </a:xfrm>
            <a:custGeom>
              <a:rect b="b" l="l" r="r" t="t"/>
              <a:pathLst>
                <a:path extrusionOk="0" fill="none" h="2585" w="2403">
                  <a:moveTo>
                    <a:pt x="1" y="2584"/>
                  </a:moveTo>
                  <a:cubicBezTo>
                    <a:pt x="1" y="2584"/>
                    <a:pt x="183" y="669"/>
                    <a:pt x="2402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04850" y="1413525"/>
              <a:ext cx="220400" cy="295375"/>
            </a:xfrm>
            <a:custGeom>
              <a:rect b="b" l="l" r="r" t="t"/>
              <a:pathLst>
                <a:path extrusionOk="0" h="11815" w="8816">
                  <a:moveTo>
                    <a:pt x="6610" y="1"/>
                  </a:moveTo>
                  <a:cubicBezTo>
                    <a:pt x="5879" y="1"/>
                    <a:pt x="4946" y="239"/>
                    <a:pt x="4286" y="1253"/>
                  </a:cubicBezTo>
                  <a:cubicBezTo>
                    <a:pt x="3071" y="3168"/>
                    <a:pt x="396" y="9612"/>
                    <a:pt x="396" y="9612"/>
                  </a:cubicBezTo>
                  <a:cubicBezTo>
                    <a:pt x="396" y="9612"/>
                    <a:pt x="1" y="11284"/>
                    <a:pt x="1764" y="11740"/>
                  </a:cubicBezTo>
                  <a:cubicBezTo>
                    <a:pt x="1965" y="11792"/>
                    <a:pt x="2156" y="11815"/>
                    <a:pt x="2336" y="11815"/>
                  </a:cubicBezTo>
                  <a:cubicBezTo>
                    <a:pt x="3723" y="11815"/>
                    <a:pt x="4438" y="10433"/>
                    <a:pt x="4438" y="10433"/>
                  </a:cubicBezTo>
                  <a:cubicBezTo>
                    <a:pt x="4438" y="10433"/>
                    <a:pt x="8815" y="3168"/>
                    <a:pt x="8815" y="2013"/>
                  </a:cubicBezTo>
                  <a:cubicBezTo>
                    <a:pt x="8815" y="858"/>
                    <a:pt x="7752" y="189"/>
                    <a:pt x="7752" y="189"/>
                  </a:cubicBezTo>
                  <a:cubicBezTo>
                    <a:pt x="7752" y="189"/>
                    <a:pt x="7260" y="1"/>
                    <a:pt x="6610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508650" y="1630400"/>
              <a:ext cx="490150" cy="117225"/>
            </a:xfrm>
            <a:custGeom>
              <a:rect b="b" l="l" r="r" t="t"/>
              <a:pathLst>
                <a:path extrusionOk="0" h="4689" w="19606">
                  <a:moveTo>
                    <a:pt x="2783" y="1"/>
                  </a:moveTo>
                  <a:cubicBezTo>
                    <a:pt x="1406" y="1"/>
                    <a:pt x="609" y="390"/>
                    <a:pt x="609" y="390"/>
                  </a:cubicBezTo>
                  <a:cubicBezTo>
                    <a:pt x="487" y="451"/>
                    <a:pt x="365" y="633"/>
                    <a:pt x="274" y="876"/>
                  </a:cubicBezTo>
                  <a:cubicBezTo>
                    <a:pt x="1" y="1879"/>
                    <a:pt x="578" y="2943"/>
                    <a:pt x="1551" y="3277"/>
                  </a:cubicBezTo>
                  <a:cubicBezTo>
                    <a:pt x="4751" y="4439"/>
                    <a:pt x="10909" y="4526"/>
                    <a:pt x="12695" y="4526"/>
                  </a:cubicBezTo>
                  <a:cubicBezTo>
                    <a:pt x="13013" y="4526"/>
                    <a:pt x="13192" y="4524"/>
                    <a:pt x="13192" y="4524"/>
                  </a:cubicBezTo>
                  <a:lnTo>
                    <a:pt x="14104" y="4676"/>
                  </a:lnTo>
                  <a:cubicBezTo>
                    <a:pt x="14158" y="4685"/>
                    <a:pt x="14216" y="4689"/>
                    <a:pt x="14276" y="4689"/>
                  </a:cubicBezTo>
                  <a:cubicBezTo>
                    <a:pt x="15252" y="4689"/>
                    <a:pt x="17083" y="3612"/>
                    <a:pt x="17083" y="3612"/>
                  </a:cubicBezTo>
                  <a:lnTo>
                    <a:pt x="19302" y="3673"/>
                  </a:lnTo>
                  <a:lnTo>
                    <a:pt x="19606" y="2548"/>
                  </a:lnTo>
                  <a:cubicBezTo>
                    <a:pt x="19606" y="2548"/>
                    <a:pt x="17022" y="1150"/>
                    <a:pt x="16475" y="1150"/>
                  </a:cubicBezTo>
                  <a:cubicBezTo>
                    <a:pt x="15928" y="1150"/>
                    <a:pt x="13192" y="2457"/>
                    <a:pt x="13192" y="2457"/>
                  </a:cubicBezTo>
                  <a:cubicBezTo>
                    <a:pt x="13192" y="2457"/>
                    <a:pt x="5989" y="390"/>
                    <a:pt x="3922" y="86"/>
                  </a:cubicBezTo>
                  <a:cubicBezTo>
                    <a:pt x="3508" y="25"/>
                    <a:pt x="3128" y="1"/>
                    <a:pt x="2783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548925" y="1406525"/>
              <a:ext cx="191525" cy="197150"/>
            </a:xfrm>
            <a:custGeom>
              <a:rect b="b" l="l" r="r" t="t"/>
              <a:pathLst>
                <a:path extrusionOk="0" h="7886" w="7661">
                  <a:moveTo>
                    <a:pt x="5375" y="1"/>
                  </a:moveTo>
                  <a:cubicBezTo>
                    <a:pt x="4620" y="1"/>
                    <a:pt x="3339" y="179"/>
                    <a:pt x="2523" y="1260"/>
                  </a:cubicBezTo>
                  <a:cubicBezTo>
                    <a:pt x="1277" y="2871"/>
                    <a:pt x="1" y="6123"/>
                    <a:pt x="1" y="6123"/>
                  </a:cubicBezTo>
                  <a:cubicBezTo>
                    <a:pt x="1" y="6123"/>
                    <a:pt x="2767" y="7825"/>
                    <a:pt x="4925" y="7886"/>
                  </a:cubicBezTo>
                  <a:cubicBezTo>
                    <a:pt x="4925" y="7886"/>
                    <a:pt x="7660" y="3053"/>
                    <a:pt x="7660" y="1989"/>
                  </a:cubicBezTo>
                  <a:cubicBezTo>
                    <a:pt x="7660" y="925"/>
                    <a:pt x="6293" y="135"/>
                    <a:pt x="5989" y="44"/>
                  </a:cubicBezTo>
                  <a:cubicBezTo>
                    <a:pt x="5989" y="44"/>
                    <a:pt x="5745" y="1"/>
                    <a:pt x="5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1563375" y="1634050"/>
              <a:ext cx="71450" cy="26625"/>
            </a:xfrm>
            <a:custGeom>
              <a:rect b="b" l="l" r="r" t="t"/>
              <a:pathLst>
                <a:path extrusionOk="0" fill="none" h="1065" w="2858">
                  <a:moveTo>
                    <a:pt x="2857" y="183"/>
                  </a:moveTo>
                  <a:cubicBezTo>
                    <a:pt x="2857" y="183"/>
                    <a:pt x="1216" y="1"/>
                    <a:pt x="0" y="1064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915200" y="1659125"/>
              <a:ext cx="5350" cy="59300"/>
            </a:xfrm>
            <a:custGeom>
              <a:rect b="b" l="l" r="r" t="t"/>
              <a:pathLst>
                <a:path extrusionOk="0" fill="none" h="2372" w="214">
                  <a:moveTo>
                    <a:pt x="213" y="1"/>
                  </a:moveTo>
                  <a:lnTo>
                    <a:pt x="0" y="2372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1919000" y="1672050"/>
              <a:ext cx="62325" cy="24350"/>
            </a:xfrm>
            <a:custGeom>
              <a:rect b="b" l="l" r="r" t="t"/>
              <a:pathLst>
                <a:path extrusionOk="0" fill="none" h="974" w="2493">
                  <a:moveTo>
                    <a:pt x="0" y="0"/>
                  </a:moveTo>
                  <a:lnTo>
                    <a:pt x="2493" y="973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1920525" y="1691050"/>
              <a:ext cx="50925" cy="16725"/>
            </a:xfrm>
            <a:custGeom>
              <a:rect b="b" l="l" r="r" t="t"/>
              <a:pathLst>
                <a:path extrusionOk="0" fill="none" h="669" w="2037">
                  <a:moveTo>
                    <a:pt x="0" y="0"/>
                  </a:moveTo>
                  <a:lnTo>
                    <a:pt x="2037" y="669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1916725" y="1707750"/>
              <a:ext cx="40300" cy="9150"/>
            </a:xfrm>
            <a:custGeom>
              <a:rect b="b" l="l" r="r" t="t"/>
              <a:pathLst>
                <a:path extrusionOk="0" fill="none" h="366" w="1612">
                  <a:moveTo>
                    <a:pt x="0" y="1"/>
                  </a:moveTo>
                  <a:lnTo>
                    <a:pt x="1611" y="366"/>
                  </a:lnTo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1662900" y="1471425"/>
              <a:ext cx="54750" cy="131500"/>
            </a:xfrm>
            <a:custGeom>
              <a:rect b="b" l="l" r="r" t="t"/>
              <a:pathLst>
                <a:path extrusionOk="0" fill="none" h="5260" w="2190">
                  <a:moveTo>
                    <a:pt x="1" y="5259"/>
                  </a:moveTo>
                  <a:cubicBezTo>
                    <a:pt x="1" y="5259"/>
                    <a:pt x="2037" y="1278"/>
                    <a:pt x="2189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1775375" y="1209175"/>
              <a:ext cx="129975" cy="171550"/>
            </a:xfrm>
            <a:custGeom>
              <a:rect b="b" l="l" r="r" t="t"/>
              <a:pathLst>
                <a:path extrusionOk="0" h="6862" w="5199">
                  <a:moveTo>
                    <a:pt x="2478" y="1"/>
                  </a:moveTo>
                  <a:cubicBezTo>
                    <a:pt x="1779" y="1"/>
                    <a:pt x="1076" y="177"/>
                    <a:pt x="730" y="704"/>
                  </a:cubicBezTo>
                  <a:cubicBezTo>
                    <a:pt x="61" y="1767"/>
                    <a:pt x="1" y="3682"/>
                    <a:pt x="821" y="4989"/>
                  </a:cubicBezTo>
                  <a:cubicBezTo>
                    <a:pt x="1476" y="6032"/>
                    <a:pt x="2865" y="6862"/>
                    <a:pt x="3694" y="6862"/>
                  </a:cubicBezTo>
                  <a:cubicBezTo>
                    <a:pt x="3904" y="6862"/>
                    <a:pt x="4078" y="6808"/>
                    <a:pt x="4195" y="6692"/>
                  </a:cubicBezTo>
                  <a:cubicBezTo>
                    <a:pt x="5077" y="5263"/>
                    <a:pt x="5168" y="2284"/>
                    <a:pt x="5168" y="2284"/>
                  </a:cubicBezTo>
                  <a:cubicBezTo>
                    <a:pt x="5198" y="1798"/>
                    <a:pt x="4864" y="764"/>
                    <a:pt x="4226" y="369"/>
                  </a:cubicBezTo>
                  <a:cubicBezTo>
                    <a:pt x="3903" y="185"/>
                    <a:pt x="3192" y="1"/>
                    <a:pt x="2478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1751825" y="1300450"/>
              <a:ext cx="95000" cy="146725"/>
            </a:xfrm>
            <a:custGeom>
              <a:rect b="b" l="l" r="r" t="t"/>
              <a:pathLst>
                <a:path extrusionOk="0" h="5869" w="3800">
                  <a:moveTo>
                    <a:pt x="1611" y="1"/>
                  </a:moveTo>
                  <a:lnTo>
                    <a:pt x="0" y="4287"/>
                  </a:lnTo>
                  <a:cubicBezTo>
                    <a:pt x="0" y="4287"/>
                    <a:pt x="616" y="5869"/>
                    <a:pt x="2134" y="5869"/>
                  </a:cubicBezTo>
                  <a:cubicBezTo>
                    <a:pt x="2162" y="5869"/>
                    <a:pt x="2190" y="5868"/>
                    <a:pt x="2219" y="5867"/>
                  </a:cubicBezTo>
                  <a:cubicBezTo>
                    <a:pt x="3800" y="5807"/>
                    <a:pt x="3526" y="4651"/>
                    <a:pt x="3526" y="4651"/>
                  </a:cubicBezTo>
                  <a:lnTo>
                    <a:pt x="3800" y="2615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1746500" y="1177200"/>
              <a:ext cx="202150" cy="164325"/>
            </a:xfrm>
            <a:custGeom>
              <a:rect b="b" l="l" r="r" t="t"/>
              <a:pathLst>
                <a:path extrusionOk="0" h="6573" w="8086">
                  <a:moveTo>
                    <a:pt x="6447" y="0"/>
                  </a:moveTo>
                  <a:cubicBezTo>
                    <a:pt x="6107" y="0"/>
                    <a:pt x="5698" y="594"/>
                    <a:pt x="5441" y="645"/>
                  </a:cubicBezTo>
                  <a:cubicBezTo>
                    <a:pt x="5431" y="646"/>
                    <a:pt x="5420" y="647"/>
                    <a:pt x="5407" y="647"/>
                  </a:cubicBezTo>
                  <a:cubicBezTo>
                    <a:pt x="5187" y="647"/>
                    <a:pt x="4572" y="503"/>
                    <a:pt x="3864" y="503"/>
                  </a:cubicBezTo>
                  <a:cubicBezTo>
                    <a:pt x="3378" y="503"/>
                    <a:pt x="2849" y="570"/>
                    <a:pt x="2371" y="797"/>
                  </a:cubicBezTo>
                  <a:cubicBezTo>
                    <a:pt x="1156" y="1344"/>
                    <a:pt x="882" y="2742"/>
                    <a:pt x="882" y="2742"/>
                  </a:cubicBezTo>
                  <a:cubicBezTo>
                    <a:pt x="882" y="2742"/>
                    <a:pt x="335" y="2925"/>
                    <a:pt x="183" y="3746"/>
                  </a:cubicBezTo>
                  <a:cubicBezTo>
                    <a:pt x="0" y="4566"/>
                    <a:pt x="1247" y="6572"/>
                    <a:pt x="1247" y="6572"/>
                  </a:cubicBezTo>
                  <a:lnTo>
                    <a:pt x="1642" y="5539"/>
                  </a:lnTo>
                  <a:cubicBezTo>
                    <a:pt x="1642" y="5539"/>
                    <a:pt x="1368" y="4840"/>
                    <a:pt x="1459" y="4323"/>
                  </a:cubicBezTo>
                  <a:cubicBezTo>
                    <a:pt x="1517" y="3998"/>
                    <a:pt x="1719" y="3937"/>
                    <a:pt x="1861" y="3937"/>
                  </a:cubicBezTo>
                  <a:cubicBezTo>
                    <a:pt x="1944" y="3937"/>
                    <a:pt x="2007" y="3958"/>
                    <a:pt x="2007" y="3958"/>
                  </a:cubicBezTo>
                  <a:lnTo>
                    <a:pt x="2007" y="4992"/>
                  </a:lnTo>
                  <a:lnTo>
                    <a:pt x="2463" y="4840"/>
                  </a:lnTo>
                  <a:lnTo>
                    <a:pt x="2463" y="3198"/>
                  </a:lnTo>
                  <a:cubicBezTo>
                    <a:pt x="2463" y="3198"/>
                    <a:pt x="2766" y="2621"/>
                    <a:pt x="3344" y="2591"/>
                  </a:cubicBezTo>
                  <a:cubicBezTo>
                    <a:pt x="3366" y="2588"/>
                    <a:pt x="3389" y="2587"/>
                    <a:pt x="3414" y="2587"/>
                  </a:cubicBezTo>
                  <a:cubicBezTo>
                    <a:pt x="4018" y="2587"/>
                    <a:pt x="5536" y="3269"/>
                    <a:pt x="6353" y="3502"/>
                  </a:cubicBezTo>
                  <a:cubicBezTo>
                    <a:pt x="6428" y="3526"/>
                    <a:pt x="6503" y="3536"/>
                    <a:pt x="6576" y="3536"/>
                  </a:cubicBezTo>
                  <a:cubicBezTo>
                    <a:pt x="7367" y="3536"/>
                    <a:pt x="8042" y="2291"/>
                    <a:pt x="7903" y="2013"/>
                  </a:cubicBezTo>
                  <a:cubicBezTo>
                    <a:pt x="7850" y="1924"/>
                    <a:pt x="7759" y="1892"/>
                    <a:pt x="7658" y="1892"/>
                  </a:cubicBezTo>
                  <a:cubicBezTo>
                    <a:pt x="7416" y="1892"/>
                    <a:pt x="7113" y="2074"/>
                    <a:pt x="7113" y="2074"/>
                  </a:cubicBezTo>
                  <a:cubicBezTo>
                    <a:pt x="7113" y="2074"/>
                    <a:pt x="8086" y="1132"/>
                    <a:pt x="7721" y="736"/>
                  </a:cubicBezTo>
                  <a:cubicBezTo>
                    <a:pt x="7639" y="639"/>
                    <a:pt x="7542" y="603"/>
                    <a:pt x="7443" y="603"/>
                  </a:cubicBezTo>
                  <a:cubicBezTo>
                    <a:pt x="7138" y="603"/>
                    <a:pt x="6809" y="949"/>
                    <a:pt x="6809" y="949"/>
                  </a:cubicBezTo>
                  <a:cubicBezTo>
                    <a:pt x="6809" y="949"/>
                    <a:pt x="6961" y="372"/>
                    <a:pt x="6627" y="68"/>
                  </a:cubicBezTo>
                  <a:cubicBezTo>
                    <a:pt x="6570" y="20"/>
                    <a:pt x="6510" y="0"/>
                    <a:pt x="6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1827050" y="1274625"/>
              <a:ext cx="42575" cy="42575"/>
            </a:xfrm>
            <a:custGeom>
              <a:rect b="b" l="l" r="r" t="t"/>
              <a:pathLst>
                <a:path extrusionOk="0" fill="none" h="1703" w="1703">
                  <a:moveTo>
                    <a:pt x="1703" y="852"/>
                  </a:moveTo>
                  <a:cubicBezTo>
                    <a:pt x="1703" y="1308"/>
                    <a:pt x="1338" y="1703"/>
                    <a:pt x="851" y="1703"/>
                  </a:cubicBezTo>
                  <a:cubicBezTo>
                    <a:pt x="396" y="1703"/>
                    <a:pt x="0" y="1308"/>
                    <a:pt x="0" y="852"/>
                  </a:cubicBezTo>
                  <a:cubicBezTo>
                    <a:pt x="0" y="396"/>
                    <a:pt x="396" y="1"/>
                    <a:pt x="851" y="1"/>
                  </a:cubicBezTo>
                  <a:cubicBezTo>
                    <a:pt x="1338" y="1"/>
                    <a:pt x="1703" y="396"/>
                    <a:pt x="1703" y="852"/>
                  </a:cubicBezTo>
                  <a:close/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1884050" y="1274625"/>
              <a:ext cx="41800" cy="42575"/>
            </a:xfrm>
            <a:custGeom>
              <a:rect b="b" l="l" r="r" t="t"/>
              <a:pathLst>
                <a:path extrusionOk="0" fill="none" h="1703" w="1672">
                  <a:moveTo>
                    <a:pt x="1672" y="852"/>
                  </a:moveTo>
                  <a:cubicBezTo>
                    <a:pt x="1672" y="1308"/>
                    <a:pt x="1307" y="1703"/>
                    <a:pt x="821" y="1703"/>
                  </a:cubicBezTo>
                  <a:cubicBezTo>
                    <a:pt x="365" y="1703"/>
                    <a:pt x="0" y="1308"/>
                    <a:pt x="0" y="852"/>
                  </a:cubicBezTo>
                  <a:cubicBezTo>
                    <a:pt x="0" y="396"/>
                    <a:pt x="365" y="1"/>
                    <a:pt x="821" y="1"/>
                  </a:cubicBezTo>
                  <a:cubicBezTo>
                    <a:pt x="1307" y="1"/>
                    <a:pt x="1672" y="396"/>
                    <a:pt x="1672" y="852"/>
                  </a:cubicBezTo>
                  <a:close/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1869600" y="1295900"/>
              <a:ext cx="14475" cy="25"/>
            </a:xfrm>
            <a:custGeom>
              <a:rect b="b" l="l" r="r" t="t"/>
              <a:pathLst>
                <a:path extrusionOk="0" fill="none" h="1" w="579">
                  <a:moveTo>
                    <a:pt x="1" y="1"/>
                  </a:moveTo>
                  <a:lnTo>
                    <a:pt x="578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1751825" y="1407600"/>
              <a:ext cx="68400" cy="48675"/>
            </a:xfrm>
            <a:custGeom>
              <a:rect b="b" l="l" r="r" t="t"/>
              <a:pathLst>
                <a:path extrusionOk="0" fill="none" h="1947" w="2736">
                  <a:moveTo>
                    <a:pt x="0" y="1"/>
                  </a:moveTo>
                  <a:cubicBezTo>
                    <a:pt x="0" y="1"/>
                    <a:pt x="578" y="1946"/>
                    <a:pt x="2736" y="158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1941025" y="1475225"/>
              <a:ext cx="378450" cy="245475"/>
            </a:xfrm>
            <a:custGeom>
              <a:rect b="b" l="l" r="r" t="t"/>
              <a:pathLst>
                <a:path extrusionOk="0" h="9819" w="15138">
                  <a:moveTo>
                    <a:pt x="1794" y="1"/>
                  </a:moveTo>
                  <a:cubicBezTo>
                    <a:pt x="1490" y="1"/>
                    <a:pt x="1247" y="214"/>
                    <a:pt x="1217" y="518"/>
                  </a:cubicBezTo>
                  <a:lnTo>
                    <a:pt x="62" y="9150"/>
                  </a:lnTo>
                  <a:cubicBezTo>
                    <a:pt x="1" y="9515"/>
                    <a:pt x="274" y="9819"/>
                    <a:pt x="639" y="9819"/>
                  </a:cubicBezTo>
                  <a:lnTo>
                    <a:pt x="13344" y="9819"/>
                  </a:lnTo>
                  <a:cubicBezTo>
                    <a:pt x="13648" y="9819"/>
                    <a:pt x="13892" y="9606"/>
                    <a:pt x="13922" y="9302"/>
                  </a:cubicBezTo>
                  <a:lnTo>
                    <a:pt x="15077" y="670"/>
                  </a:lnTo>
                  <a:cubicBezTo>
                    <a:pt x="15138" y="305"/>
                    <a:pt x="14864" y="1"/>
                    <a:pt x="14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2107450" y="15785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68" y="1"/>
                  </a:moveTo>
                  <a:cubicBezTo>
                    <a:pt x="608" y="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cubicBezTo>
                    <a:pt x="2128" y="2767"/>
                    <a:pt x="2766" y="2159"/>
                    <a:pt x="2766" y="1399"/>
                  </a:cubicBezTo>
                  <a:cubicBezTo>
                    <a:pt x="2766" y="639"/>
                    <a:pt x="2128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1700150" y="1567175"/>
              <a:ext cx="201400" cy="76775"/>
            </a:xfrm>
            <a:custGeom>
              <a:rect b="b" l="l" r="r" t="t"/>
              <a:pathLst>
                <a:path extrusionOk="0" fill="none" h="3071" w="8056">
                  <a:moveTo>
                    <a:pt x="0" y="2828"/>
                  </a:moveTo>
                  <a:cubicBezTo>
                    <a:pt x="0" y="2828"/>
                    <a:pt x="4924" y="3071"/>
                    <a:pt x="8055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1930400" y="1498025"/>
              <a:ext cx="7625" cy="134525"/>
            </a:xfrm>
            <a:custGeom>
              <a:rect b="b" l="l" r="r" t="t"/>
              <a:pathLst>
                <a:path extrusionOk="0" fill="none" h="5381" w="305">
                  <a:moveTo>
                    <a:pt x="152" y="1"/>
                  </a:moveTo>
                  <a:cubicBezTo>
                    <a:pt x="152" y="1"/>
                    <a:pt x="304" y="3679"/>
                    <a:pt x="0" y="538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1803500" y="1338450"/>
              <a:ext cx="35725" cy="34975"/>
            </a:xfrm>
            <a:custGeom>
              <a:rect b="b" l="l" r="r" t="t"/>
              <a:pathLst>
                <a:path extrusionOk="0" fill="none" h="1399" w="1429">
                  <a:moveTo>
                    <a:pt x="0" y="1"/>
                  </a:moveTo>
                  <a:cubicBezTo>
                    <a:pt x="0" y="1"/>
                    <a:pt x="61" y="913"/>
                    <a:pt x="1429" y="1399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2236625" y="1213075"/>
              <a:ext cx="246225" cy="208225"/>
            </a:xfrm>
            <a:custGeom>
              <a:rect b="b" l="l" r="r" t="t"/>
              <a:pathLst>
                <a:path extrusionOk="0" h="8329" w="9849">
                  <a:moveTo>
                    <a:pt x="4378" y="0"/>
                  </a:moveTo>
                  <a:cubicBezTo>
                    <a:pt x="4317" y="0"/>
                    <a:pt x="4286" y="0"/>
                    <a:pt x="4226" y="31"/>
                  </a:cubicBezTo>
                  <a:cubicBezTo>
                    <a:pt x="3739" y="396"/>
                    <a:pt x="548" y="2949"/>
                    <a:pt x="1" y="7812"/>
                  </a:cubicBezTo>
                  <a:cubicBezTo>
                    <a:pt x="1" y="7934"/>
                    <a:pt x="92" y="8055"/>
                    <a:pt x="213" y="8055"/>
                  </a:cubicBezTo>
                  <a:lnTo>
                    <a:pt x="5624" y="8329"/>
                  </a:lnTo>
                  <a:cubicBezTo>
                    <a:pt x="5745" y="8329"/>
                    <a:pt x="5837" y="8238"/>
                    <a:pt x="5837" y="8116"/>
                  </a:cubicBezTo>
                  <a:cubicBezTo>
                    <a:pt x="6293" y="3982"/>
                    <a:pt x="8694" y="1490"/>
                    <a:pt x="9697" y="639"/>
                  </a:cubicBezTo>
                  <a:cubicBezTo>
                    <a:pt x="9849" y="517"/>
                    <a:pt x="9758" y="274"/>
                    <a:pt x="9575" y="274"/>
                  </a:cubicBezTo>
                  <a:lnTo>
                    <a:pt x="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2250300" y="1226000"/>
              <a:ext cx="208250" cy="182400"/>
            </a:xfrm>
            <a:custGeom>
              <a:rect b="b" l="l" r="r" t="t"/>
              <a:pathLst>
                <a:path extrusionOk="0" h="7296" w="8330">
                  <a:moveTo>
                    <a:pt x="5067" y="969"/>
                  </a:moveTo>
                  <a:cubicBezTo>
                    <a:pt x="5091" y="969"/>
                    <a:pt x="5114" y="970"/>
                    <a:pt x="5138" y="973"/>
                  </a:cubicBezTo>
                  <a:cubicBezTo>
                    <a:pt x="5411" y="1034"/>
                    <a:pt x="5502" y="1246"/>
                    <a:pt x="5320" y="1490"/>
                  </a:cubicBezTo>
                  <a:cubicBezTo>
                    <a:pt x="5188" y="1701"/>
                    <a:pt x="4919" y="1866"/>
                    <a:pt x="4671" y="1866"/>
                  </a:cubicBezTo>
                  <a:cubicBezTo>
                    <a:pt x="4633" y="1866"/>
                    <a:pt x="4596" y="1862"/>
                    <a:pt x="4560" y="1854"/>
                  </a:cubicBezTo>
                  <a:cubicBezTo>
                    <a:pt x="4287" y="1824"/>
                    <a:pt x="4195" y="1581"/>
                    <a:pt x="4347" y="1338"/>
                  </a:cubicBezTo>
                  <a:cubicBezTo>
                    <a:pt x="4514" y="1115"/>
                    <a:pt x="4808" y="969"/>
                    <a:pt x="5067" y="969"/>
                  </a:cubicBezTo>
                  <a:close/>
                  <a:moveTo>
                    <a:pt x="3922" y="0"/>
                  </a:moveTo>
                  <a:cubicBezTo>
                    <a:pt x="3831" y="61"/>
                    <a:pt x="3709" y="152"/>
                    <a:pt x="3557" y="304"/>
                  </a:cubicBezTo>
                  <a:cubicBezTo>
                    <a:pt x="3223" y="578"/>
                    <a:pt x="2797" y="1003"/>
                    <a:pt x="2341" y="1581"/>
                  </a:cubicBezTo>
                  <a:cubicBezTo>
                    <a:pt x="1764" y="2280"/>
                    <a:pt x="1186" y="3222"/>
                    <a:pt x="730" y="4347"/>
                  </a:cubicBezTo>
                  <a:cubicBezTo>
                    <a:pt x="426" y="5076"/>
                    <a:pt x="183" y="5927"/>
                    <a:pt x="31" y="6839"/>
                  </a:cubicBezTo>
                  <a:cubicBezTo>
                    <a:pt x="31" y="6900"/>
                    <a:pt x="31" y="6961"/>
                    <a:pt x="1" y="7052"/>
                  </a:cubicBezTo>
                  <a:lnTo>
                    <a:pt x="4834" y="7295"/>
                  </a:lnTo>
                  <a:cubicBezTo>
                    <a:pt x="4864" y="7174"/>
                    <a:pt x="4864" y="7082"/>
                    <a:pt x="4895" y="6991"/>
                  </a:cubicBezTo>
                  <a:cubicBezTo>
                    <a:pt x="5016" y="6110"/>
                    <a:pt x="5229" y="5319"/>
                    <a:pt x="5502" y="4590"/>
                  </a:cubicBezTo>
                  <a:cubicBezTo>
                    <a:pt x="6019" y="3192"/>
                    <a:pt x="6718" y="2097"/>
                    <a:pt x="7387" y="1246"/>
                  </a:cubicBezTo>
                  <a:cubicBezTo>
                    <a:pt x="7721" y="851"/>
                    <a:pt x="8025" y="487"/>
                    <a:pt x="8329" y="213"/>
                  </a:cubicBezTo>
                  <a:lnTo>
                    <a:pt x="39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2250300" y="1290575"/>
              <a:ext cx="137575" cy="117825"/>
            </a:xfrm>
            <a:custGeom>
              <a:rect b="b" l="l" r="r" t="t"/>
              <a:pathLst>
                <a:path extrusionOk="0" h="4713" w="5503">
                  <a:moveTo>
                    <a:pt x="4155" y="0"/>
                  </a:moveTo>
                  <a:cubicBezTo>
                    <a:pt x="3838" y="0"/>
                    <a:pt x="1452" y="1343"/>
                    <a:pt x="730" y="1764"/>
                  </a:cubicBezTo>
                  <a:cubicBezTo>
                    <a:pt x="426" y="2493"/>
                    <a:pt x="183" y="3314"/>
                    <a:pt x="31" y="4256"/>
                  </a:cubicBezTo>
                  <a:cubicBezTo>
                    <a:pt x="31" y="4317"/>
                    <a:pt x="31" y="4378"/>
                    <a:pt x="1" y="4469"/>
                  </a:cubicBezTo>
                  <a:lnTo>
                    <a:pt x="4834" y="4712"/>
                  </a:lnTo>
                  <a:cubicBezTo>
                    <a:pt x="4834" y="4591"/>
                    <a:pt x="4864" y="4499"/>
                    <a:pt x="4864" y="4378"/>
                  </a:cubicBezTo>
                  <a:cubicBezTo>
                    <a:pt x="5016" y="3527"/>
                    <a:pt x="5229" y="2736"/>
                    <a:pt x="5502" y="2007"/>
                  </a:cubicBezTo>
                  <a:cubicBezTo>
                    <a:pt x="5229" y="1551"/>
                    <a:pt x="4347" y="31"/>
                    <a:pt x="4165" y="1"/>
                  </a:cubicBezTo>
                  <a:cubicBezTo>
                    <a:pt x="4162" y="0"/>
                    <a:pt x="4159" y="0"/>
                    <a:pt x="4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1262450" y="1707750"/>
              <a:ext cx="1177850" cy="39550"/>
            </a:xfrm>
            <a:custGeom>
              <a:rect b="b" l="l" r="r" t="t"/>
              <a:pathLst>
                <a:path extrusionOk="0" h="1582" w="47114">
                  <a:moveTo>
                    <a:pt x="0" y="1"/>
                  </a:moveTo>
                  <a:lnTo>
                    <a:pt x="0" y="1582"/>
                  </a:lnTo>
                  <a:lnTo>
                    <a:pt x="47114" y="1582"/>
                  </a:lnTo>
                  <a:lnTo>
                    <a:pt x="47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1102875" y="1747275"/>
              <a:ext cx="213550" cy="797150"/>
            </a:xfrm>
            <a:custGeom>
              <a:rect b="b" l="l" r="r" t="t"/>
              <a:pathLst>
                <a:path extrusionOk="0" h="31886" w="8542">
                  <a:moveTo>
                    <a:pt x="6383" y="1"/>
                  </a:moveTo>
                  <a:lnTo>
                    <a:pt x="0" y="31886"/>
                  </a:lnTo>
                  <a:lnTo>
                    <a:pt x="821" y="31886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2387100" y="1747275"/>
              <a:ext cx="213550" cy="797150"/>
            </a:xfrm>
            <a:custGeom>
              <a:rect b="b" l="l" r="r" t="t"/>
              <a:pathLst>
                <a:path extrusionOk="0" h="31886" w="8542">
                  <a:moveTo>
                    <a:pt x="0" y="1"/>
                  </a:moveTo>
                  <a:lnTo>
                    <a:pt x="7721" y="31886"/>
                  </a:lnTo>
                  <a:lnTo>
                    <a:pt x="8541" y="31886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490825" y="1911175"/>
              <a:ext cx="202525" cy="351325"/>
            </a:xfrm>
            <a:custGeom>
              <a:rect b="b" l="l" r="r" t="t"/>
              <a:pathLst>
                <a:path extrusionOk="0" h="14053" w="8101">
                  <a:moveTo>
                    <a:pt x="1935" y="1"/>
                  </a:moveTo>
                  <a:cubicBezTo>
                    <a:pt x="986" y="1"/>
                    <a:pt x="1" y="734"/>
                    <a:pt x="350" y="2381"/>
                  </a:cubicBezTo>
                  <a:cubicBezTo>
                    <a:pt x="1079" y="5755"/>
                    <a:pt x="2751" y="4752"/>
                    <a:pt x="3268" y="6089"/>
                  </a:cubicBezTo>
                  <a:cubicBezTo>
                    <a:pt x="3815" y="7457"/>
                    <a:pt x="2751" y="8977"/>
                    <a:pt x="3572" y="10405"/>
                  </a:cubicBezTo>
                  <a:cubicBezTo>
                    <a:pt x="4392" y="11834"/>
                    <a:pt x="5912" y="11165"/>
                    <a:pt x="6885" y="14053"/>
                  </a:cubicBezTo>
                  <a:cubicBezTo>
                    <a:pt x="6885" y="14053"/>
                    <a:pt x="8101" y="11530"/>
                    <a:pt x="7797" y="9889"/>
                  </a:cubicBezTo>
                  <a:cubicBezTo>
                    <a:pt x="7523" y="8217"/>
                    <a:pt x="6034" y="8582"/>
                    <a:pt x="6429" y="6606"/>
                  </a:cubicBezTo>
                  <a:cubicBezTo>
                    <a:pt x="6854" y="4600"/>
                    <a:pt x="6490" y="3414"/>
                    <a:pt x="5304" y="3232"/>
                  </a:cubicBezTo>
                  <a:cubicBezTo>
                    <a:pt x="4119" y="3019"/>
                    <a:pt x="4088" y="2047"/>
                    <a:pt x="3268" y="679"/>
                  </a:cubicBezTo>
                  <a:cubicBezTo>
                    <a:pt x="3003" y="238"/>
                    <a:pt x="2475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542875" y="1958525"/>
              <a:ext cx="126925" cy="365525"/>
            </a:xfrm>
            <a:custGeom>
              <a:rect b="b" l="l" r="r" t="t"/>
              <a:pathLst>
                <a:path extrusionOk="0" h="14621" w="5077">
                  <a:moveTo>
                    <a:pt x="122" y="1"/>
                  </a:moveTo>
                  <a:lnTo>
                    <a:pt x="0" y="92"/>
                  </a:lnTo>
                  <a:cubicBezTo>
                    <a:pt x="2918" y="3557"/>
                    <a:pt x="4043" y="7326"/>
                    <a:pt x="4468" y="9849"/>
                  </a:cubicBezTo>
                  <a:cubicBezTo>
                    <a:pt x="4924" y="12615"/>
                    <a:pt x="4681" y="14590"/>
                    <a:pt x="4681" y="14590"/>
                  </a:cubicBezTo>
                  <a:lnTo>
                    <a:pt x="4863" y="14621"/>
                  </a:lnTo>
                  <a:cubicBezTo>
                    <a:pt x="4863" y="14590"/>
                    <a:pt x="5076" y="12615"/>
                    <a:pt x="4620" y="9849"/>
                  </a:cubicBezTo>
                  <a:cubicBezTo>
                    <a:pt x="4195" y="7265"/>
                    <a:pt x="3070" y="3496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662175" y="1975900"/>
              <a:ext cx="169875" cy="296475"/>
            </a:xfrm>
            <a:custGeom>
              <a:rect b="b" l="l" r="r" t="t"/>
              <a:pathLst>
                <a:path extrusionOk="0" h="11859" w="6795">
                  <a:moveTo>
                    <a:pt x="5188" y="1"/>
                  </a:moveTo>
                  <a:cubicBezTo>
                    <a:pt x="4730" y="1"/>
                    <a:pt x="4276" y="204"/>
                    <a:pt x="4043" y="582"/>
                  </a:cubicBezTo>
                  <a:cubicBezTo>
                    <a:pt x="3374" y="1707"/>
                    <a:pt x="3344" y="2527"/>
                    <a:pt x="2341" y="2710"/>
                  </a:cubicBezTo>
                  <a:cubicBezTo>
                    <a:pt x="1338" y="2892"/>
                    <a:pt x="1034" y="3865"/>
                    <a:pt x="1398" y="5567"/>
                  </a:cubicBezTo>
                  <a:cubicBezTo>
                    <a:pt x="1733" y="7239"/>
                    <a:pt x="487" y="6935"/>
                    <a:pt x="243" y="8333"/>
                  </a:cubicBezTo>
                  <a:cubicBezTo>
                    <a:pt x="0" y="9731"/>
                    <a:pt x="1003" y="11859"/>
                    <a:pt x="1003" y="11859"/>
                  </a:cubicBezTo>
                  <a:cubicBezTo>
                    <a:pt x="1854" y="9397"/>
                    <a:pt x="3101" y="9974"/>
                    <a:pt x="3800" y="8759"/>
                  </a:cubicBezTo>
                  <a:cubicBezTo>
                    <a:pt x="4468" y="7573"/>
                    <a:pt x="3617" y="6266"/>
                    <a:pt x="4043" y="5141"/>
                  </a:cubicBezTo>
                  <a:cubicBezTo>
                    <a:pt x="4499" y="4017"/>
                    <a:pt x="5927" y="4838"/>
                    <a:pt x="6505" y="1980"/>
                  </a:cubicBezTo>
                  <a:cubicBezTo>
                    <a:pt x="6794" y="612"/>
                    <a:pt x="5983" y="1"/>
                    <a:pt x="5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681175" y="2015525"/>
              <a:ext cx="107925" cy="308525"/>
            </a:xfrm>
            <a:custGeom>
              <a:rect b="b" l="l" r="r" t="t"/>
              <a:pathLst>
                <a:path extrusionOk="0" h="12341" w="4317">
                  <a:moveTo>
                    <a:pt x="4195" y="0"/>
                  </a:moveTo>
                  <a:cubicBezTo>
                    <a:pt x="1702" y="2949"/>
                    <a:pt x="760" y="6140"/>
                    <a:pt x="395" y="8298"/>
                  </a:cubicBezTo>
                  <a:cubicBezTo>
                    <a:pt x="0" y="10639"/>
                    <a:pt x="213" y="12341"/>
                    <a:pt x="213" y="12341"/>
                  </a:cubicBezTo>
                  <a:lnTo>
                    <a:pt x="335" y="12310"/>
                  </a:lnTo>
                  <a:cubicBezTo>
                    <a:pt x="335" y="12310"/>
                    <a:pt x="152" y="10639"/>
                    <a:pt x="547" y="8329"/>
                  </a:cubicBezTo>
                  <a:cubicBezTo>
                    <a:pt x="882" y="6171"/>
                    <a:pt x="1824" y="3009"/>
                    <a:pt x="4316" y="91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552750" y="2297425"/>
              <a:ext cx="242425" cy="238650"/>
            </a:xfrm>
            <a:custGeom>
              <a:rect b="b" l="l" r="r" t="t"/>
              <a:pathLst>
                <a:path extrusionOk="0" h="9546" w="9697">
                  <a:moveTo>
                    <a:pt x="0" y="1"/>
                  </a:moveTo>
                  <a:lnTo>
                    <a:pt x="1429" y="9545"/>
                  </a:lnTo>
                  <a:lnTo>
                    <a:pt x="8298" y="9545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563375" y="2297425"/>
              <a:ext cx="58550" cy="238650"/>
            </a:xfrm>
            <a:custGeom>
              <a:rect b="b" l="l" r="r" t="t"/>
              <a:pathLst>
                <a:path extrusionOk="0" h="9546" w="2342">
                  <a:moveTo>
                    <a:pt x="1" y="1"/>
                  </a:moveTo>
                  <a:lnTo>
                    <a:pt x="1399" y="9545"/>
                  </a:lnTo>
                  <a:lnTo>
                    <a:pt x="2341" y="9545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713850" y="2297425"/>
              <a:ext cx="81325" cy="238650"/>
            </a:xfrm>
            <a:custGeom>
              <a:rect b="b" l="l" r="r" t="t"/>
              <a:pathLst>
                <a:path extrusionOk="0" h="9546" w="3253">
                  <a:moveTo>
                    <a:pt x="1398" y="1"/>
                  </a:moveTo>
                  <a:lnTo>
                    <a:pt x="0" y="9545"/>
                  </a:lnTo>
                  <a:lnTo>
                    <a:pt x="1854" y="954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557300" y="2325550"/>
              <a:ext cx="234075" cy="14475"/>
            </a:xfrm>
            <a:custGeom>
              <a:rect b="b" l="l" r="r" t="t"/>
              <a:pathLst>
                <a:path extrusionOk="0" h="579" w="9363">
                  <a:moveTo>
                    <a:pt x="1" y="1"/>
                  </a:moveTo>
                  <a:lnTo>
                    <a:pt x="92" y="578"/>
                  </a:lnTo>
                  <a:lnTo>
                    <a:pt x="9271" y="578"/>
                  </a:lnTo>
                  <a:lnTo>
                    <a:pt x="9363" y="1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599850" y="2536050"/>
              <a:ext cx="148975" cy="15975"/>
            </a:xfrm>
            <a:custGeom>
              <a:rect b="b" l="l" r="r" t="t"/>
              <a:pathLst>
                <a:path extrusionOk="0" h="639" w="5959">
                  <a:moveTo>
                    <a:pt x="1" y="0"/>
                  </a:moveTo>
                  <a:lnTo>
                    <a:pt x="1" y="638"/>
                  </a:lnTo>
                  <a:lnTo>
                    <a:pt x="5958" y="63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599850" y="2536050"/>
              <a:ext cx="148975" cy="8375"/>
            </a:xfrm>
            <a:custGeom>
              <a:rect b="b" l="l" r="r" t="t"/>
              <a:pathLst>
                <a:path extrusionOk="0" h="335" w="5959">
                  <a:moveTo>
                    <a:pt x="1" y="0"/>
                  </a:moveTo>
                  <a:lnTo>
                    <a:pt x="1" y="335"/>
                  </a:lnTo>
                  <a:lnTo>
                    <a:pt x="5958" y="335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2542100" y="2290600"/>
              <a:ext cx="263725" cy="34975"/>
            </a:xfrm>
            <a:custGeom>
              <a:rect b="b" l="l" r="r" t="t"/>
              <a:pathLst>
                <a:path extrusionOk="0" h="1399" w="10549">
                  <a:moveTo>
                    <a:pt x="1" y="0"/>
                  </a:moveTo>
                  <a:lnTo>
                    <a:pt x="1" y="1399"/>
                  </a:lnTo>
                  <a:lnTo>
                    <a:pt x="10548" y="1399"/>
                  </a:lnTo>
                  <a:lnTo>
                    <a:pt x="10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2757150" y="2290600"/>
              <a:ext cx="48675" cy="34975"/>
            </a:xfrm>
            <a:custGeom>
              <a:rect b="b" l="l" r="r" t="t"/>
              <a:pathLst>
                <a:path extrusionOk="0" h="1399" w="1947">
                  <a:moveTo>
                    <a:pt x="1" y="0"/>
                  </a:moveTo>
                  <a:lnTo>
                    <a:pt x="1" y="1399"/>
                  </a:lnTo>
                  <a:lnTo>
                    <a:pt x="1946" y="1399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2548175" y="2290600"/>
              <a:ext cx="32700" cy="34975"/>
            </a:xfrm>
            <a:custGeom>
              <a:rect b="b" l="l" r="r" t="t"/>
              <a:pathLst>
                <a:path extrusionOk="0" h="1399" w="1308">
                  <a:moveTo>
                    <a:pt x="1" y="0"/>
                  </a:moveTo>
                  <a:lnTo>
                    <a:pt x="1" y="1399"/>
                  </a:lnTo>
                  <a:lnTo>
                    <a:pt x="1308" y="1399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37"/>
          <p:cNvGrpSpPr/>
          <p:nvPr/>
        </p:nvGrpSpPr>
        <p:grpSpPr>
          <a:xfrm>
            <a:off x="5386863" y="1857455"/>
            <a:ext cx="1271331" cy="1230183"/>
            <a:chOff x="6739025" y="763225"/>
            <a:chExt cx="798675" cy="772825"/>
          </a:xfrm>
        </p:grpSpPr>
        <p:sp>
          <p:nvSpPr>
            <p:cNvPr id="1336" name="Google Shape;1336;p37"/>
            <p:cNvSpPr/>
            <p:nvPr/>
          </p:nvSpPr>
          <p:spPr>
            <a:xfrm>
              <a:off x="6908475" y="780700"/>
              <a:ext cx="459775" cy="134525"/>
            </a:xfrm>
            <a:custGeom>
              <a:rect b="b" l="l" r="r" t="t"/>
              <a:pathLst>
                <a:path extrusionOk="0" fill="none" h="5381" w="18391">
                  <a:moveTo>
                    <a:pt x="18390" y="5380"/>
                  </a:moveTo>
                  <a:lnTo>
                    <a:pt x="9211" y="0"/>
                  </a:lnTo>
                  <a:lnTo>
                    <a:pt x="1" y="5380"/>
                  </a:lnTo>
                </a:path>
              </a:pathLst>
            </a:custGeom>
            <a:noFill/>
            <a:ln cap="flat" cmpd="sng" w="9875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7121250" y="763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9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6739025" y="900000"/>
              <a:ext cx="798675" cy="636050"/>
            </a:xfrm>
            <a:custGeom>
              <a:rect b="b" l="l" r="r" t="t"/>
              <a:pathLst>
                <a:path extrusionOk="0" h="25442" w="31947">
                  <a:moveTo>
                    <a:pt x="1" y="1"/>
                  </a:moveTo>
                  <a:lnTo>
                    <a:pt x="1" y="25442"/>
                  </a:lnTo>
                  <a:lnTo>
                    <a:pt x="31947" y="2544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6761075" y="921275"/>
              <a:ext cx="754600" cy="592750"/>
            </a:xfrm>
            <a:custGeom>
              <a:rect b="b" l="l" r="r" t="t"/>
              <a:pathLst>
                <a:path extrusionOk="0" h="23710" w="30184">
                  <a:moveTo>
                    <a:pt x="0" y="1"/>
                  </a:moveTo>
                  <a:lnTo>
                    <a:pt x="0" y="23709"/>
                  </a:lnTo>
                  <a:lnTo>
                    <a:pt x="30183" y="23709"/>
                  </a:lnTo>
                  <a:lnTo>
                    <a:pt x="30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6783875" y="950925"/>
              <a:ext cx="418725" cy="534225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7277800" y="12837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7"/>
                  </a:moveTo>
                  <a:lnTo>
                    <a:pt x="7265" y="183"/>
                  </a:lnTo>
                  <a:cubicBezTo>
                    <a:pt x="7083" y="0"/>
                    <a:pt x="6809" y="0"/>
                    <a:pt x="6627" y="183"/>
                  </a:cubicBezTo>
                  <a:lnTo>
                    <a:pt x="6627" y="183"/>
                  </a:lnTo>
                  <a:cubicBezTo>
                    <a:pt x="6444" y="365"/>
                    <a:pt x="6171" y="365"/>
                    <a:pt x="5988" y="183"/>
                  </a:cubicBezTo>
                  <a:lnTo>
                    <a:pt x="5988" y="183"/>
                  </a:lnTo>
                  <a:cubicBezTo>
                    <a:pt x="5836" y="0"/>
                    <a:pt x="5532" y="0"/>
                    <a:pt x="5380" y="183"/>
                  </a:cubicBezTo>
                  <a:lnTo>
                    <a:pt x="5380" y="183"/>
                  </a:lnTo>
                  <a:cubicBezTo>
                    <a:pt x="5198" y="365"/>
                    <a:pt x="4924" y="365"/>
                    <a:pt x="4742" y="183"/>
                  </a:cubicBezTo>
                  <a:lnTo>
                    <a:pt x="4742" y="183"/>
                  </a:lnTo>
                  <a:cubicBezTo>
                    <a:pt x="4560" y="0"/>
                    <a:pt x="4286" y="0"/>
                    <a:pt x="4104" y="183"/>
                  </a:cubicBezTo>
                  <a:lnTo>
                    <a:pt x="4104" y="183"/>
                  </a:lnTo>
                  <a:cubicBezTo>
                    <a:pt x="3921" y="365"/>
                    <a:pt x="3648" y="365"/>
                    <a:pt x="3465" y="183"/>
                  </a:cubicBezTo>
                  <a:lnTo>
                    <a:pt x="3465" y="183"/>
                  </a:lnTo>
                  <a:cubicBezTo>
                    <a:pt x="3313" y="0"/>
                    <a:pt x="3009" y="0"/>
                    <a:pt x="2858" y="183"/>
                  </a:cubicBezTo>
                  <a:lnTo>
                    <a:pt x="2858" y="183"/>
                  </a:lnTo>
                  <a:cubicBezTo>
                    <a:pt x="2675" y="365"/>
                    <a:pt x="2402" y="365"/>
                    <a:pt x="2219" y="183"/>
                  </a:cubicBezTo>
                  <a:lnTo>
                    <a:pt x="2219" y="183"/>
                  </a:lnTo>
                  <a:cubicBezTo>
                    <a:pt x="2037" y="0"/>
                    <a:pt x="1763" y="0"/>
                    <a:pt x="1581" y="183"/>
                  </a:cubicBezTo>
                  <a:lnTo>
                    <a:pt x="1581" y="183"/>
                  </a:lnTo>
                  <a:cubicBezTo>
                    <a:pt x="1399" y="365"/>
                    <a:pt x="1125" y="365"/>
                    <a:pt x="943" y="183"/>
                  </a:cubicBezTo>
                  <a:lnTo>
                    <a:pt x="943" y="183"/>
                  </a:lnTo>
                  <a:cubicBezTo>
                    <a:pt x="791" y="0"/>
                    <a:pt x="487" y="0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7277800" y="13141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6"/>
                  </a:moveTo>
                  <a:lnTo>
                    <a:pt x="7265" y="182"/>
                  </a:lnTo>
                  <a:cubicBezTo>
                    <a:pt x="7083" y="0"/>
                    <a:pt x="6809" y="0"/>
                    <a:pt x="6627" y="182"/>
                  </a:cubicBezTo>
                  <a:lnTo>
                    <a:pt x="6627" y="182"/>
                  </a:lnTo>
                  <a:cubicBezTo>
                    <a:pt x="6444" y="365"/>
                    <a:pt x="6171" y="365"/>
                    <a:pt x="5988" y="182"/>
                  </a:cubicBezTo>
                  <a:lnTo>
                    <a:pt x="5988" y="182"/>
                  </a:lnTo>
                  <a:cubicBezTo>
                    <a:pt x="5836" y="0"/>
                    <a:pt x="5532" y="0"/>
                    <a:pt x="5380" y="182"/>
                  </a:cubicBezTo>
                  <a:lnTo>
                    <a:pt x="5380" y="182"/>
                  </a:lnTo>
                  <a:cubicBezTo>
                    <a:pt x="5198" y="365"/>
                    <a:pt x="4924" y="365"/>
                    <a:pt x="4742" y="182"/>
                  </a:cubicBezTo>
                  <a:lnTo>
                    <a:pt x="4742" y="182"/>
                  </a:lnTo>
                  <a:cubicBezTo>
                    <a:pt x="4560" y="0"/>
                    <a:pt x="4286" y="0"/>
                    <a:pt x="4104" y="182"/>
                  </a:cubicBezTo>
                  <a:lnTo>
                    <a:pt x="4104" y="182"/>
                  </a:lnTo>
                  <a:cubicBezTo>
                    <a:pt x="3921" y="365"/>
                    <a:pt x="3648" y="365"/>
                    <a:pt x="3465" y="182"/>
                  </a:cubicBezTo>
                  <a:lnTo>
                    <a:pt x="3465" y="182"/>
                  </a:lnTo>
                  <a:cubicBezTo>
                    <a:pt x="3313" y="0"/>
                    <a:pt x="3009" y="0"/>
                    <a:pt x="2858" y="182"/>
                  </a:cubicBezTo>
                  <a:lnTo>
                    <a:pt x="2858" y="182"/>
                  </a:lnTo>
                  <a:cubicBezTo>
                    <a:pt x="2675" y="365"/>
                    <a:pt x="2402" y="365"/>
                    <a:pt x="2219" y="182"/>
                  </a:cubicBezTo>
                  <a:lnTo>
                    <a:pt x="2219" y="182"/>
                  </a:lnTo>
                  <a:cubicBezTo>
                    <a:pt x="2037" y="0"/>
                    <a:pt x="1763" y="0"/>
                    <a:pt x="1581" y="182"/>
                  </a:cubicBezTo>
                  <a:lnTo>
                    <a:pt x="1581" y="182"/>
                  </a:lnTo>
                  <a:cubicBezTo>
                    <a:pt x="1399" y="365"/>
                    <a:pt x="1125" y="365"/>
                    <a:pt x="943" y="182"/>
                  </a:cubicBezTo>
                  <a:lnTo>
                    <a:pt x="943" y="182"/>
                  </a:lnTo>
                  <a:cubicBezTo>
                    <a:pt x="791" y="0"/>
                    <a:pt x="487" y="0"/>
                    <a:pt x="335" y="182"/>
                  </a:cubicBezTo>
                  <a:lnTo>
                    <a:pt x="0" y="486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7277800" y="13445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83"/>
                  </a:lnTo>
                  <a:cubicBezTo>
                    <a:pt x="3313" y="1"/>
                    <a:pt x="3009" y="1"/>
                    <a:pt x="2858" y="183"/>
                  </a:cubicBezTo>
                  <a:lnTo>
                    <a:pt x="2858" y="183"/>
                  </a:lnTo>
                  <a:cubicBezTo>
                    <a:pt x="2675" y="335"/>
                    <a:pt x="2402" y="335"/>
                    <a:pt x="2219" y="183"/>
                  </a:cubicBezTo>
                  <a:lnTo>
                    <a:pt x="2219" y="183"/>
                  </a:lnTo>
                  <a:cubicBezTo>
                    <a:pt x="2037" y="1"/>
                    <a:pt x="1763" y="1"/>
                    <a:pt x="1581" y="183"/>
                  </a:cubicBezTo>
                  <a:lnTo>
                    <a:pt x="1581" y="183"/>
                  </a:lnTo>
                  <a:cubicBezTo>
                    <a:pt x="1399" y="335"/>
                    <a:pt x="1125" y="335"/>
                    <a:pt x="943" y="183"/>
                  </a:cubicBezTo>
                  <a:lnTo>
                    <a:pt x="943" y="183"/>
                  </a:lnTo>
                  <a:cubicBezTo>
                    <a:pt x="791" y="1"/>
                    <a:pt x="487" y="1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7277800" y="13749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53"/>
                  </a:lnTo>
                  <a:cubicBezTo>
                    <a:pt x="3313" y="1"/>
                    <a:pt x="3009" y="1"/>
                    <a:pt x="2858" y="153"/>
                  </a:cubicBezTo>
                  <a:lnTo>
                    <a:pt x="2858" y="153"/>
                  </a:lnTo>
                  <a:cubicBezTo>
                    <a:pt x="2675" y="335"/>
                    <a:pt x="2402" y="335"/>
                    <a:pt x="2219" y="153"/>
                  </a:cubicBezTo>
                  <a:lnTo>
                    <a:pt x="2219" y="153"/>
                  </a:lnTo>
                  <a:cubicBezTo>
                    <a:pt x="2037" y="1"/>
                    <a:pt x="1763" y="1"/>
                    <a:pt x="1581" y="153"/>
                  </a:cubicBezTo>
                  <a:lnTo>
                    <a:pt x="1581" y="153"/>
                  </a:lnTo>
                  <a:cubicBezTo>
                    <a:pt x="1399" y="335"/>
                    <a:pt x="1125" y="335"/>
                    <a:pt x="943" y="153"/>
                  </a:cubicBezTo>
                  <a:lnTo>
                    <a:pt x="943" y="153"/>
                  </a:lnTo>
                  <a:cubicBezTo>
                    <a:pt x="791" y="1"/>
                    <a:pt x="487" y="1"/>
                    <a:pt x="335" y="15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728767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78" y="0"/>
                  </a:moveTo>
                  <a:cubicBezTo>
                    <a:pt x="274" y="0"/>
                    <a:pt x="0" y="244"/>
                    <a:pt x="0" y="548"/>
                  </a:cubicBezTo>
                  <a:cubicBezTo>
                    <a:pt x="0" y="852"/>
                    <a:pt x="274" y="1095"/>
                    <a:pt x="578" y="1095"/>
                  </a:cubicBezTo>
                  <a:cubicBezTo>
                    <a:pt x="88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734922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48" y="0"/>
                  </a:moveTo>
                  <a:cubicBezTo>
                    <a:pt x="274" y="0"/>
                    <a:pt x="1" y="244"/>
                    <a:pt x="1" y="548"/>
                  </a:cubicBezTo>
                  <a:cubicBezTo>
                    <a:pt x="1" y="852"/>
                    <a:pt x="244" y="1095"/>
                    <a:pt x="548" y="1095"/>
                  </a:cubicBezTo>
                  <a:cubicBezTo>
                    <a:pt x="85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7251200" y="979800"/>
              <a:ext cx="113250" cy="192275"/>
            </a:xfrm>
            <a:custGeom>
              <a:rect b="b" l="l" r="r" t="t"/>
              <a:pathLst>
                <a:path extrusionOk="0" h="7691" w="4530">
                  <a:moveTo>
                    <a:pt x="4529" y="0"/>
                  </a:moveTo>
                  <a:cubicBezTo>
                    <a:pt x="2037" y="0"/>
                    <a:pt x="0" y="2006"/>
                    <a:pt x="0" y="4499"/>
                  </a:cubicBezTo>
                  <a:cubicBezTo>
                    <a:pt x="0" y="5745"/>
                    <a:pt x="517" y="6869"/>
                    <a:pt x="1338" y="7690"/>
                  </a:cubicBezTo>
                  <a:lnTo>
                    <a:pt x="4529" y="4499"/>
                  </a:lnTo>
                  <a:lnTo>
                    <a:pt x="45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7284625" y="1012475"/>
              <a:ext cx="192275" cy="192275"/>
            </a:xfrm>
            <a:custGeom>
              <a:rect b="b" l="l" r="r" t="t"/>
              <a:pathLst>
                <a:path extrusionOk="0" h="7691" w="7691">
                  <a:moveTo>
                    <a:pt x="6354" y="0"/>
                  </a:moveTo>
                  <a:lnTo>
                    <a:pt x="3192" y="3192"/>
                  </a:lnTo>
                  <a:lnTo>
                    <a:pt x="1" y="6383"/>
                  </a:lnTo>
                  <a:cubicBezTo>
                    <a:pt x="822" y="7204"/>
                    <a:pt x="1946" y="7690"/>
                    <a:pt x="3192" y="7690"/>
                  </a:cubicBezTo>
                  <a:cubicBezTo>
                    <a:pt x="5654" y="7690"/>
                    <a:pt x="7691" y="5684"/>
                    <a:pt x="7691" y="3192"/>
                  </a:cubicBezTo>
                  <a:cubicBezTo>
                    <a:pt x="7691" y="1945"/>
                    <a:pt x="7174" y="821"/>
                    <a:pt x="635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7364425" y="979800"/>
              <a:ext cx="79050" cy="112475"/>
            </a:xfrm>
            <a:custGeom>
              <a:rect b="b" l="l" r="r" t="t"/>
              <a:pathLst>
                <a:path extrusionOk="0" h="4499" w="3162">
                  <a:moveTo>
                    <a:pt x="0" y="0"/>
                  </a:moveTo>
                  <a:lnTo>
                    <a:pt x="0" y="4499"/>
                  </a:lnTo>
                  <a:lnTo>
                    <a:pt x="3162" y="1307"/>
                  </a:lnTo>
                  <a:cubicBezTo>
                    <a:pt x="2371" y="486"/>
                    <a:pt x="121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7322625" y="1050450"/>
              <a:ext cx="100325" cy="100350"/>
            </a:xfrm>
            <a:custGeom>
              <a:rect b="b" l="l" r="r" t="t"/>
              <a:pathLst>
                <a:path extrusionOk="0" h="4014" w="4013">
                  <a:moveTo>
                    <a:pt x="3314" y="1"/>
                  </a:moveTo>
                  <a:lnTo>
                    <a:pt x="1642" y="1673"/>
                  </a:lnTo>
                  <a:lnTo>
                    <a:pt x="1" y="3314"/>
                  </a:lnTo>
                  <a:cubicBezTo>
                    <a:pt x="426" y="3739"/>
                    <a:pt x="1004" y="4013"/>
                    <a:pt x="1642" y="4013"/>
                  </a:cubicBezTo>
                  <a:cubicBezTo>
                    <a:pt x="2949" y="4013"/>
                    <a:pt x="3982" y="2949"/>
                    <a:pt x="3982" y="1673"/>
                  </a:cubicBezTo>
                  <a:cubicBezTo>
                    <a:pt x="4013" y="1034"/>
                    <a:pt x="3739" y="426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7305150" y="1033750"/>
              <a:ext cx="59300" cy="99550"/>
            </a:xfrm>
            <a:custGeom>
              <a:rect b="b" l="l" r="r" t="t"/>
              <a:pathLst>
                <a:path extrusionOk="0" h="3982" w="2372">
                  <a:moveTo>
                    <a:pt x="2371" y="0"/>
                  </a:moveTo>
                  <a:cubicBezTo>
                    <a:pt x="1064" y="0"/>
                    <a:pt x="1" y="1034"/>
                    <a:pt x="1" y="2341"/>
                  </a:cubicBezTo>
                  <a:cubicBezTo>
                    <a:pt x="1" y="2979"/>
                    <a:pt x="274" y="3556"/>
                    <a:pt x="700" y="3982"/>
                  </a:cubicBez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7364425" y="1033750"/>
              <a:ext cx="41050" cy="58525"/>
            </a:xfrm>
            <a:custGeom>
              <a:rect b="b" l="l" r="r" t="t"/>
              <a:pathLst>
                <a:path extrusionOk="0" h="2341" w="1642">
                  <a:moveTo>
                    <a:pt x="0" y="0"/>
                  </a:moveTo>
                  <a:lnTo>
                    <a:pt x="0" y="2341"/>
                  </a:lnTo>
                  <a:lnTo>
                    <a:pt x="1642" y="669"/>
                  </a:lnTo>
                  <a:cubicBezTo>
                    <a:pt x="1216" y="274"/>
                    <a:pt x="63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37"/>
          <p:cNvGrpSpPr/>
          <p:nvPr/>
        </p:nvGrpSpPr>
        <p:grpSpPr>
          <a:xfrm rot="5400000">
            <a:off x="7654356" y="3114850"/>
            <a:ext cx="286025" cy="1306200"/>
            <a:chOff x="978925" y="1314225"/>
            <a:chExt cx="286025" cy="1306200"/>
          </a:xfrm>
        </p:grpSpPr>
        <p:sp>
          <p:nvSpPr>
            <p:cNvPr id="1354" name="Google Shape;1354;p37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37"/>
          <p:cNvGrpSpPr/>
          <p:nvPr/>
        </p:nvGrpSpPr>
        <p:grpSpPr>
          <a:xfrm rot="10800000">
            <a:off x="715106" y="2086050"/>
            <a:ext cx="286025" cy="1306200"/>
            <a:chOff x="978925" y="1314225"/>
            <a:chExt cx="286025" cy="1306200"/>
          </a:xfrm>
        </p:grpSpPr>
        <p:sp>
          <p:nvSpPr>
            <p:cNvPr id="1373" name="Google Shape;1373;p37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8"/>
          <p:cNvSpPr txBox="1"/>
          <p:nvPr>
            <p:ph type="title"/>
          </p:nvPr>
        </p:nvSpPr>
        <p:spPr>
          <a:xfrm>
            <a:off x="1207800" y="491625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a Data-Driven Road Map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8"/>
          <p:cNvSpPr txBox="1"/>
          <p:nvPr>
            <p:ph type="title"/>
          </p:nvPr>
        </p:nvSpPr>
        <p:spPr>
          <a:xfrm>
            <a:off x="1207800" y="1428825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Smarter, Faster, More Profitable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8"/>
          <p:cNvSpPr txBox="1"/>
          <p:nvPr>
            <p:ph type="title"/>
          </p:nvPr>
        </p:nvSpPr>
        <p:spPr>
          <a:xfrm>
            <a:off x="1207800" y="2348200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Powered by a Random Forest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8"/>
          <p:cNvSpPr txBox="1"/>
          <p:nvPr>
            <p:ph type="title"/>
          </p:nvPr>
        </p:nvSpPr>
        <p:spPr>
          <a:xfrm>
            <a:off x="1322100" y="3529600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and Future-Proof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39"/>
          <p:cNvGrpSpPr/>
          <p:nvPr/>
        </p:nvGrpSpPr>
        <p:grpSpPr>
          <a:xfrm>
            <a:off x="2004965" y="1831937"/>
            <a:ext cx="1361438" cy="1027547"/>
            <a:chOff x="6264428" y="814155"/>
            <a:chExt cx="1735200" cy="1309645"/>
          </a:xfrm>
        </p:grpSpPr>
        <p:grpSp>
          <p:nvGrpSpPr>
            <p:cNvPr id="1398" name="Google Shape;1398;p39"/>
            <p:cNvGrpSpPr/>
            <p:nvPr/>
          </p:nvGrpSpPr>
          <p:grpSpPr>
            <a:xfrm>
              <a:off x="6766084" y="814155"/>
              <a:ext cx="731870" cy="241954"/>
              <a:chOff x="6908475" y="763225"/>
              <a:chExt cx="459775" cy="152000"/>
            </a:xfrm>
          </p:grpSpPr>
          <p:sp>
            <p:nvSpPr>
              <p:cNvPr id="1399" name="Google Shape;1399;p39"/>
              <p:cNvSpPr/>
              <p:nvPr/>
            </p:nvSpPr>
            <p:spPr>
              <a:xfrm>
                <a:off x="6908475" y="780700"/>
                <a:ext cx="459775" cy="134525"/>
              </a:xfrm>
              <a:custGeom>
                <a:rect b="b" l="l" r="r" t="t"/>
                <a:pathLst>
                  <a:path extrusionOk="0" fill="none" h="5381" w="18391">
                    <a:moveTo>
                      <a:pt x="18390" y="5380"/>
                    </a:moveTo>
                    <a:lnTo>
                      <a:pt x="9211" y="0"/>
                    </a:lnTo>
                    <a:lnTo>
                      <a:pt x="1" y="5380"/>
                    </a:lnTo>
                  </a:path>
                </a:pathLst>
              </a:custGeom>
              <a:noFill/>
              <a:ln cap="flat" cmpd="sng" w="987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9"/>
              <p:cNvSpPr/>
              <p:nvPr/>
            </p:nvSpPr>
            <p:spPr>
              <a:xfrm>
                <a:off x="7121250" y="763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99"/>
                    </a:cubicBezTo>
                    <a:cubicBezTo>
                      <a:pt x="1369" y="30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1" name="Google Shape;1401;p39"/>
            <p:cNvSpPr/>
            <p:nvPr/>
          </p:nvSpPr>
          <p:spPr>
            <a:xfrm>
              <a:off x="6264428" y="1056100"/>
              <a:ext cx="1735200" cy="10677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2" name="Google Shape;1402;p39"/>
            <p:cNvGrpSpPr/>
            <p:nvPr/>
          </p:nvGrpSpPr>
          <p:grpSpPr>
            <a:xfrm flipH="1">
              <a:off x="6334465" y="1110708"/>
              <a:ext cx="1595100" cy="958500"/>
              <a:chOff x="2966928" y="2489233"/>
              <a:chExt cx="1595100" cy="958500"/>
            </a:xfrm>
          </p:grpSpPr>
          <p:sp>
            <p:nvSpPr>
              <p:cNvPr id="1403" name="Google Shape;1403;p39"/>
              <p:cNvSpPr/>
              <p:nvPr/>
            </p:nvSpPr>
            <p:spPr>
              <a:xfrm>
                <a:off x="2966928" y="2489233"/>
                <a:ext cx="1595100" cy="958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9"/>
              <p:cNvSpPr/>
              <p:nvPr/>
            </p:nvSpPr>
            <p:spPr>
              <a:xfrm>
                <a:off x="3068661" y="2882961"/>
                <a:ext cx="390300" cy="39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>
                <a:off x="3313792" y="2882961"/>
                <a:ext cx="390300" cy="39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9"/>
              <p:cNvSpPr/>
              <p:nvPr/>
            </p:nvSpPr>
            <p:spPr>
              <a:xfrm>
                <a:off x="3191218" y="2663825"/>
                <a:ext cx="390300" cy="39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7" name="Google Shape;1407;p39"/>
            <p:cNvGrpSpPr/>
            <p:nvPr/>
          </p:nvGrpSpPr>
          <p:grpSpPr>
            <a:xfrm>
              <a:off x="6416978" y="1279688"/>
              <a:ext cx="673901" cy="242191"/>
              <a:chOff x="8116750" y="2573743"/>
              <a:chExt cx="646800" cy="242191"/>
            </a:xfrm>
          </p:grpSpPr>
          <p:sp>
            <p:nvSpPr>
              <p:cNvPr id="1408" name="Google Shape;1408;p39"/>
              <p:cNvSpPr/>
              <p:nvPr/>
            </p:nvSpPr>
            <p:spPr>
              <a:xfrm>
                <a:off x="8116750" y="2573743"/>
                <a:ext cx="5709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9"/>
              <p:cNvSpPr/>
              <p:nvPr/>
            </p:nvSpPr>
            <p:spPr>
              <a:xfrm>
                <a:off x="8116750" y="2643294"/>
                <a:ext cx="3765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9"/>
              <p:cNvSpPr/>
              <p:nvPr/>
            </p:nvSpPr>
            <p:spPr>
              <a:xfrm>
                <a:off x="8116750" y="2712818"/>
                <a:ext cx="5112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2" name="Google Shape;1412;p39"/>
            <p:cNvSpPr/>
            <p:nvPr/>
          </p:nvSpPr>
          <p:spPr>
            <a:xfrm>
              <a:off x="6420675" y="1581963"/>
              <a:ext cx="666526" cy="318238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39"/>
          <p:cNvGrpSpPr/>
          <p:nvPr/>
        </p:nvGrpSpPr>
        <p:grpSpPr>
          <a:xfrm>
            <a:off x="1568263" y="638605"/>
            <a:ext cx="1361438" cy="1027547"/>
            <a:chOff x="1352200" y="845480"/>
            <a:chExt cx="1735200" cy="1309645"/>
          </a:xfrm>
        </p:grpSpPr>
        <p:grpSp>
          <p:nvGrpSpPr>
            <p:cNvPr id="1414" name="Google Shape;1414;p39"/>
            <p:cNvGrpSpPr/>
            <p:nvPr/>
          </p:nvGrpSpPr>
          <p:grpSpPr>
            <a:xfrm>
              <a:off x="1853856" y="845480"/>
              <a:ext cx="731870" cy="241954"/>
              <a:chOff x="6908475" y="763225"/>
              <a:chExt cx="459775" cy="152000"/>
            </a:xfrm>
          </p:grpSpPr>
          <p:sp>
            <p:nvSpPr>
              <p:cNvPr id="1415" name="Google Shape;1415;p39"/>
              <p:cNvSpPr/>
              <p:nvPr/>
            </p:nvSpPr>
            <p:spPr>
              <a:xfrm>
                <a:off x="6908475" y="780700"/>
                <a:ext cx="459775" cy="134525"/>
              </a:xfrm>
              <a:custGeom>
                <a:rect b="b" l="l" r="r" t="t"/>
                <a:pathLst>
                  <a:path extrusionOk="0" fill="none" h="5381" w="18391">
                    <a:moveTo>
                      <a:pt x="18390" y="5380"/>
                    </a:moveTo>
                    <a:lnTo>
                      <a:pt x="9211" y="0"/>
                    </a:lnTo>
                    <a:lnTo>
                      <a:pt x="1" y="5380"/>
                    </a:lnTo>
                  </a:path>
                </a:pathLst>
              </a:custGeom>
              <a:noFill/>
              <a:ln cap="flat" cmpd="sng" w="987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7121250" y="763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99"/>
                    </a:cubicBezTo>
                    <a:cubicBezTo>
                      <a:pt x="1369" y="30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7" name="Google Shape;1417;p39"/>
            <p:cNvGrpSpPr/>
            <p:nvPr/>
          </p:nvGrpSpPr>
          <p:grpSpPr>
            <a:xfrm>
              <a:off x="1352200" y="1087425"/>
              <a:ext cx="1735200" cy="1067700"/>
              <a:chOff x="2896875" y="3464350"/>
              <a:chExt cx="1735200" cy="1067700"/>
            </a:xfrm>
          </p:grpSpPr>
          <p:sp>
            <p:nvSpPr>
              <p:cNvPr id="1418" name="Google Shape;1418;p39"/>
              <p:cNvSpPr/>
              <p:nvPr/>
            </p:nvSpPr>
            <p:spPr>
              <a:xfrm>
                <a:off x="2896875" y="3464350"/>
                <a:ext cx="1735200" cy="10677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2966928" y="3523817"/>
                <a:ext cx="1595100" cy="958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3845728" y="3660025"/>
                <a:ext cx="268350" cy="686100"/>
              </a:xfrm>
              <a:prstGeom prst="flowChartCollat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9"/>
              <p:cNvSpPr/>
              <p:nvPr/>
            </p:nvSpPr>
            <p:spPr>
              <a:xfrm>
                <a:off x="4208578" y="3660025"/>
                <a:ext cx="268350" cy="686100"/>
              </a:xfrm>
              <a:prstGeom prst="flowChartCollat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2" name="Google Shape;1422;p39"/>
              <p:cNvGrpSpPr/>
              <p:nvPr/>
            </p:nvGrpSpPr>
            <p:grpSpPr>
              <a:xfrm>
                <a:off x="3049425" y="3672875"/>
                <a:ext cx="673901" cy="242191"/>
                <a:chOff x="8116750" y="2573743"/>
                <a:chExt cx="646800" cy="242191"/>
              </a:xfrm>
            </p:grpSpPr>
            <p:sp>
              <p:nvSpPr>
                <p:cNvPr id="1423" name="Google Shape;1423;p39"/>
                <p:cNvSpPr/>
                <p:nvPr/>
              </p:nvSpPr>
              <p:spPr>
                <a:xfrm>
                  <a:off x="8116750" y="2573743"/>
                  <a:ext cx="5709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39"/>
                <p:cNvSpPr/>
                <p:nvPr/>
              </p:nvSpPr>
              <p:spPr>
                <a:xfrm>
                  <a:off x="8116750" y="2643294"/>
                  <a:ext cx="3765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39"/>
                <p:cNvSpPr/>
                <p:nvPr/>
              </p:nvSpPr>
              <p:spPr>
                <a:xfrm>
                  <a:off x="8116750" y="2712818"/>
                  <a:ext cx="5112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39"/>
                <p:cNvSpPr/>
                <p:nvPr/>
              </p:nvSpPr>
              <p:spPr>
                <a:xfrm>
                  <a:off x="8116750" y="2782333"/>
                  <a:ext cx="6468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7" name="Google Shape;1427;p39"/>
              <p:cNvSpPr/>
              <p:nvPr/>
            </p:nvSpPr>
            <p:spPr>
              <a:xfrm>
                <a:off x="3049525" y="3964950"/>
                <a:ext cx="673800" cy="381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8" name="Google Shape;1428;p39"/>
          <p:cNvSpPr txBox="1"/>
          <p:nvPr>
            <p:ph idx="1" type="subTitle"/>
          </p:nvPr>
        </p:nvSpPr>
        <p:spPr>
          <a:xfrm>
            <a:off x="4549589" y="1855066"/>
            <a:ext cx="3879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Kanit Medium"/>
                <a:ea typeface="Kanit Medium"/>
                <a:cs typeface="Kanit Medium"/>
                <a:sym typeface="Kanit Medium"/>
              </a:rPr>
              <a:t>Do you have any questions?</a:t>
            </a:r>
            <a:endParaRPr sz="1400">
              <a:solidFill>
                <a:schemeClr val="accent1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9"/>
          <p:cNvSpPr txBox="1"/>
          <p:nvPr>
            <p:ph type="ctrTitle"/>
          </p:nvPr>
        </p:nvSpPr>
        <p:spPr>
          <a:xfrm>
            <a:off x="4549500" y="885150"/>
            <a:ext cx="38793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430" name="Google Shape;1430;p39"/>
          <p:cNvGrpSpPr/>
          <p:nvPr/>
        </p:nvGrpSpPr>
        <p:grpSpPr>
          <a:xfrm>
            <a:off x="3048737" y="921103"/>
            <a:ext cx="997385" cy="965104"/>
            <a:chOff x="6739025" y="763225"/>
            <a:chExt cx="798675" cy="772825"/>
          </a:xfrm>
        </p:grpSpPr>
        <p:sp>
          <p:nvSpPr>
            <p:cNvPr id="1431" name="Google Shape;1431;p39"/>
            <p:cNvSpPr/>
            <p:nvPr/>
          </p:nvSpPr>
          <p:spPr>
            <a:xfrm>
              <a:off x="6908475" y="780700"/>
              <a:ext cx="459775" cy="134525"/>
            </a:xfrm>
            <a:custGeom>
              <a:rect b="b" l="l" r="r" t="t"/>
              <a:pathLst>
                <a:path extrusionOk="0" fill="none" h="5381" w="18391">
                  <a:moveTo>
                    <a:pt x="18390" y="5380"/>
                  </a:moveTo>
                  <a:lnTo>
                    <a:pt x="9211" y="0"/>
                  </a:lnTo>
                  <a:lnTo>
                    <a:pt x="1" y="5380"/>
                  </a:lnTo>
                </a:path>
              </a:pathLst>
            </a:custGeom>
            <a:noFill/>
            <a:ln cap="flat" cmpd="sng" w="9875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7121250" y="763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9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6739025" y="900000"/>
              <a:ext cx="798675" cy="636050"/>
            </a:xfrm>
            <a:custGeom>
              <a:rect b="b" l="l" r="r" t="t"/>
              <a:pathLst>
                <a:path extrusionOk="0" h="25442" w="31947">
                  <a:moveTo>
                    <a:pt x="1" y="1"/>
                  </a:moveTo>
                  <a:lnTo>
                    <a:pt x="1" y="25442"/>
                  </a:lnTo>
                  <a:lnTo>
                    <a:pt x="31947" y="2544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6761075" y="921275"/>
              <a:ext cx="754600" cy="592750"/>
            </a:xfrm>
            <a:custGeom>
              <a:rect b="b" l="l" r="r" t="t"/>
              <a:pathLst>
                <a:path extrusionOk="0" h="23710" w="30184">
                  <a:moveTo>
                    <a:pt x="0" y="1"/>
                  </a:moveTo>
                  <a:lnTo>
                    <a:pt x="0" y="23709"/>
                  </a:lnTo>
                  <a:lnTo>
                    <a:pt x="30183" y="23709"/>
                  </a:lnTo>
                  <a:lnTo>
                    <a:pt x="30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6783875" y="950925"/>
              <a:ext cx="418725" cy="534225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7277800" y="12837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7"/>
                  </a:moveTo>
                  <a:lnTo>
                    <a:pt x="7265" y="183"/>
                  </a:lnTo>
                  <a:cubicBezTo>
                    <a:pt x="7083" y="0"/>
                    <a:pt x="6809" y="0"/>
                    <a:pt x="6627" y="183"/>
                  </a:cubicBezTo>
                  <a:lnTo>
                    <a:pt x="6627" y="183"/>
                  </a:lnTo>
                  <a:cubicBezTo>
                    <a:pt x="6444" y="365"/>
                    <a:pt x="6171" y="365"/>
                    <a:pt x="5988" y="183"/>
                  </a:cubicBezTo>
                  <a:lnTo>
                    <a:pt x="5988" y="183"/>
                  </a:lnTo>
                  <a:cubicBezTo>
                    <a:pt x="5836" y="0"/>
                    <a:pt x="5532" y="0"/>
                    <a:pt x="5380" y="183"/>
                  </a:cubicBezTo>
                  <a:lnTo>
                    <a:pt x="5380" y="183"/>
                  </a:lnTo>
                  <a:cubicBezTo>
                    <a:pt x="5198" y="365"/>
                    <a:pt x="4924" y="365"/>
                    <a:pt x="4742" y="183"/>
                  </a:cubicBezTo>
                  <a:lnTo>
                    <a:pt x="4742" y="183"/>
                  </a:lnTo>
                  <a:cubicBezTo>
                    <a:pt x="4560" y="0"/>
                    <a:pt x="4286" y="0"/>
                    <a:pt x="4104" y="183"/>
                  </a:cubicBezTo>
                  <a:lnTo>
                    <a:pt x="4104" y="183"/>
                  </a:lnTo>
                  <a:cubicBezTo>
                    <a:pt x="3921" y="365"/>
                    <a:pt x="3648" y="365"/>
                    <a:pt x="3465" y="183"/>
                  </a:cubicBezTo>
                  <a:lnTo>
                    <a:pt x="3465" y="183"/>
                  </a:lnTo>
                  <a:cubicBezTo>
                    <a:pt x="3313" y="0"/>
                    <a:pt x="3009" y="0"/>
                    <a:pt x="2858" y="183"/>
                  </a:cubicBezTo>
                  <a:lnTo>
                    <a:pt x="2858" y="183"/>
                  </a:lnTo>
                  <a:cubicBezTo>
                    <a:pt x="2675" y="365"/>
                    <a:pt x="2402" y="365"/>
                    <a:pt x="2219" y="183"/>
                  </a:cubicBezTo>
                  <a:lnTo>
                    <a:pt x="2219" y="183"/>
                  </a:lnTo>
                  <a:cubicBezTo>
                    <a:pt x="2037" y="0"/>
                    <a:pt x="1763" y="0"/>
                    <a:pt x="1581" y="183"/>
                  </a:cubicBezTo>
                  <a:lnTo>
                    <a:pt x="1581" y="183"/>
                  </a:lnTo>
                  <a:cubicBezTo>
                    <a:pt x="1399" y="365"/>
                    <a:pt x="1125" y="365"/>
                    <a:pt x="943" y="183"/>
                  </a:cubicBezTo>
                  <a:lnTo>
                    <a:pt x="943" y="183"/>
                  </a:lnTo>
                  <a:cubicBezTo>
                    <a:pt x="791" y="0"/>
                    <a:pt x="487" y="0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7277800" y="13141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6"/>
                  </a:moveTo>
                  <a:lnTo>
                    <a:pt x="7265" y="182"/>
                  </a:lnTo>
                  <a:cubicBezTo>
                    <a:pt x="7083" y="0"/>
                    <a:pt x="6809" y="0"/>
                    <a:pt x="6627" y="182"/>
                  </a:cubicBezTo>
                  <a:lnTo>
                    <a:pt x="6627" y="182"/>
                  </a:lnTo>
                  <a:cubicBezTo>
                    <a:pt x="6444" y="365"/>
                    <a:pt x="6171" y="365"/>
                    <a:pt x="5988" y="182"/>
                  </a:cubicBezTo>
                  <a:lnTo>
                    <a:pt x="5988" y="182"/>
                  </a:lnTo>
                  <a:cubicBezTo>
                    <a:pt x="5836" y="0"/>
                    <a:pt x="5532" y="0"/>
                    <a:pt x="5380" y="182"/>
                  </a:cubicBezTo>
                  <a:lnTo>
                    <a:pt x="5380" y="182"/>
                  </a:lnTo>
                  <a:cubicBezTo>
                    <a:pt x="5198" y="365"/>
                    <a:pt x="4924" y="365"/>
                    <a:pt x="4742" y="182"/>
                  </a:cubicBezTo>
                  <a:lnTo>
                    <a:pt x="4742" y="182"/>
                  </a:lnTo>
                  <a:cubicBezTo>
                    <a:pt x="4560" y="0"/>
                    <a:pt x="4286" y="0"/>
                    <a:pt x="4104" y="182"/>
                  </a:cubicBezTo>
                  <a:lnTo>
                    <a:pt x="4104" y="182"/>
                  </a:lnTo>
                  <a:cubicBezTo>
                    <a:pt x="3921" y="365"/>
                    <a:pt x="3648" y="365"/>
                    <a:pt x="3465" y="182"/>
                  </a:cubicBezTo>
                  <a:lnTo>
                    <a:pt x="3465" y="182"/>
                  </a:lnTo>
                  <a:cubicBezTo>
                    <a:pt x="3313" y="0"/>
                    <a:pt x="3009" y="0"/>
                    <a:pt x="2858" y="182"/>
                  </a:cubicBezTo>
                  <a:lnTo>
                    <a:pt x="2858" y="182"/>
                  </a:lnTo>
                  <a:cubicBezTo>
                    <a:pt x="2675" y="365"/>
                    <a:pt x="2402" y="365"/>
                    <a:pt x="2219" y="182"/>
                  </a:cubicBezTo>
                  <a:lnTo>
                    <a:pt x="2219" y="182"/>
                  </a:lnTo>
                  <a:cubicBezTo>
                    <a:pt x="2037" y="0"/>
                    <a:pt x="1763" y="0"/>
                    <a:pt x="1581" y="182"/>
                  </a:cubicBezTo>
                  <a:lnTo>
                    <a:pt x="1581" y="182"/>
                  </a:lnTo>
                  <a:cubicBezTo>
                    <a:pt x="1399" y="365"/>
                    <a:pt x="1125" y="365"/>
                    <a:pt x="943" y="182"/>
                  </a:cubicBezTo>
                  <a:lnTo>
                    <a:pt x="943" y="182"/>
                  </a:lnTo>
                  <a:cubicBezTo>
                    <a:pt x="791" y="0"/>
                    <a:pt x="487" y="0"/>
                    <a:pt x="335" y="182"/>
                  </a:cubicBezTo>
                  <a:lnTo>
                    <a:pt x="0" y="486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7277800" y="13445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83"/>
                  </a:lnTo>
                  <a:cubicBezTo>
                    <a:pt x="3313" y="1"/>
                    <a:pt x="3009" y="1"/>
                    <a:pt x="2858" y="183"/>
                  </a:cubicBezTo>
                  <a:lnTo>
                    <a:pt x="2858" y="183"/>
                  </a:lnTo>
                  <a:cubicBezTo>
                    <a:pt x="2675" y="335"/>
                    <a:pt x="2402" y="335"/>
                    <a:pt x="2219" y="183"/>
                  </a:cubicBezTo>
                  <a:lnTo>
                    <a:pt x="2219" y="183"/>
                  </a:lnTo>
                  <a:cubicBezTo>
                    <a:pt x="2037" y="1"/>
                    <a:pt x="1763" y="1"/>
                    <a:pt x="1581" y="183"/>
                  </a:cubicBezTo>
                  <a:lnTo>
                    <a:pt x="1581" y="183"/>
                  </a:lnTo>
                  <a:cubicBezTo>
                    <a:pt x="1399" y="335"/>
                    <a:pt x="1125" y="335"/>
                    <a:pt x="943" y="183"/>
                  </a:cubicBezTo>
                  <a:lnTo>
                    <a:pt x="943" y="183"/>
                  </a:lnTo>
                  <a:cubicBezTo>
                    <a:pt x="791" y="1"/>
                    <a:pt x="487" y="1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7277800" y="13749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53"/>
                  </a:lnTo>
                  <a:cubicBezTo>
                    <a:pt x="3313" y="1"/>
                    <a:pt x="3009" y="1"/>
                    <a:pt x="2858" y="153"/>
                  </a:cubicBezTo>
                  <a:lnTo>
                    <a:pt x="2858" y="153"/>
                  </a:lnTo>
                  <a:cubicBezTo>
                    <a:pt x="2675" y="335"/>
                    <a:pt x="2402" y="335"/>
                    <a:pt x="2219" y="153"/>
                  </a:cubicBezTo>
                  <a:lnTo>
                    <a:pt x="2219" y="153"/>
                  </a:lnTo>
                  <a:cubicBezTo>
                    <a:pt x="2037" y="1"/>
                    <a:pt x="1763" y="1"/>
                    <a:pt x="1581" y="153"/>
                  </a:cubicBezTo>
                  <a:lnTo>
                    <a:pt x="1581" y="153"/>
                  </a:lnTo>
                  <a:cubicBezTo>
                    <a:pt x="1399" y="335"/>
                    <a:pt x="1125" y="335"/>
                    <a:pt x="943" y="153"/>
                  </a:cubicBezTo>
                  <a:lnTo>
                    <a:pt x="943" y="153"/>
                  </a:lnTo>
                  <a:cubicBezTo>
                    <a:pt x="791" y="1"/>
                    <a:pt x="487" y="1"/>
                    <a:pt x="335" y="15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728767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78" y="0"/>
                  </a:moveTo>
                  <a:cubicBezTo>
                    <a:pt x="274" y="0"/>
                    <a:pt x="0" y="244"/>
                    <a:pt x="0" y="548"/>
                  </a:cubicBezTo>
                  <a:cubicBezTo>
                    <a:pt x="0" y="852"/>
                    <a:pt x="274" y="1095"/>
                    <a:pt x="578" y="1095"/>
                  </a:cubicBezTo>
                  <a:cubicBezTo>
                    <a:pt x="88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734922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48" y="0"/>
                  </a:moveTo>
                  <a:cubicBezTo>
                    <a:pt x="274" y="0"/>
                    <a:pt x="1" y="244"/>
                    <a:pt x="1" y="548"/>
                  </a:cubicBezTo>
                  <a:cubicBezTo>
                    <a:pt x="1" y="852"/>
                    <a:pt x="244" y="1095"/>
                    <a:pt x="548" y="1095"/>
                  </a:cubicBezTo>
                  <a:cubicBezTo>
                    <a:pt x="85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7251200" y="979800"/>
              <a:ext cx="113250" cy="192275"/>
            </a:xfrm>
            <a:custGeom>
              <a:rect b="b" l="l" r="r" t="t"/>
              <a:pathLst>
                <a:path extrusionOk="0" h="7691" w="4530">
                  <a:moveTo>
                    <a:pt x="4529" y="0"/>
                  </a:moveTo>
                  <a:cubicBezTo>
                    <a:pt x="2037" y="0"/>
                    <a:pt x="0" y="2006"/>
                    <a:pt x="0" y="4499"/>
                  </a:cubicBezTo>
                  <a:cubicBezTo>
                    <a:pt x="0" y="5745"/>
                    <a:pt x="517" y="6869"/>
                    <a:pt x="1338" y="7690"/>
                  </a:cubicBezTo>
                  <a:lnTo>
                    <a:pt x="4529" y="4499"/>
                  </a:lnTo>
                  <a:lnTo>
                    <a:pt x="45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7284625" y="1012475"/>
              <a:ext cx="192275" cy="192275"/>
            </a:xfrm>
            <a:custGeom>
              <a:rect b="b" l="l" r="r" t="t"/>
              <a:pathLst>
                <a:path extrusionOk="0" h="7691" w="7691">
                  <a:moveTo>
                    <a:pt x="6354" y="0"/>
                  </a:moveTo>
                  <a:lnTo>
                    <a:pt x="3192" y="3192"/>
                  </a:lnTo>
                  <a:lnTo>
                    <a:pt x="1" y="6383"/>
                  </a:lnTo>
                  <a:cubicBezTo>
                    <a:pt x="822" y="7204"/>
                    <a:pt x="1946" y="7690"/>
                    <a:pt x="3192" y="7690"/>
                  </a:cubicBezTo>
                  <a:cubicBezTo>
                    <a:pt x="5654" y="7690"/>
                    <a:pt x="7691" y="5684"/>
                    <a:pt x="7691" y="3192"/>
                  </a:cubicBezTo>
                  <a:cubicBezTo>
                    <a:pt x="7691" y="1945"/>
                    <a:pt x="7174" y="821"/>
                    <a:pt x="635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7364425" y="979800"/>
              <a:ext cx="79050" cy="112475"/>
            </a:xfrm>
            <a:custGeom>
              <a:rect b="b" l="l" r="r" t="t"/>
              <a:pathLst>
                <a:path extrusionOk="0" h="4499" w="3162">
                  <a:moveTo>
                    <a:pt x="0" y="0"/>
                  </a:moveTo>
                  <a:lnTo>
                    <a:pt x="0" y="4499"/>
                  </a:lnTo>
                  <a:lnTo>
                    <a:pt x="3162" y="1307"/>
                  </a:lnTo>
                  <a:cubicBezTo>
                    <a:pt x="2371" y="486"/>
                    <a:pt x="121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7322625" y="1050450"/>
              <a:ext cx="100325" cy="100350"/>
            </a:xfrm>
            <a:custGeom>
              <a:rect b="b" l="l" r="r" t="t"/>
              <a:pathLst>
                <a:path extrusionOk="0" h="4014" w="4013">
                  <a:moveTo>
                    <a:pt x="3314" y="1"/>
                  </a:moveTo>
                  <a:lnTo>
                    <a:pt x="1642" y="1673"/>
                  </a:lnTo>
                  <a:lnTo>
                    <a:pt x="1" y="3314"/>
                  </a:lnTo>
                  <a:cubicBezTo>
                    <a:pt x="426" y="3739"/>
                    <a:pt x="1004" y="4013"/>
                    <a:pt x="1642" y="4013"/>
                  </a:cubicBezTo>
                  <a:cubicBezTo>
                    <a:pt x="2949" y="4013"/>
                    <a:pt x="3982" y="2949"/>
                    <a:pt x="3982" y="1673"/>
                  </a:cubicBezTo>
                  <a:cubicBezTo>
                    <a:pt x="4013" y="1034"/>
                    <a:pt x="3739" y="426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7305150" y="1033750"/>
              <a:ext cx="59300" cy="99550"/>
            </a:xfrm>
            <a:custGeom>
              <a:rect b="b" l="l" r="r" t="t"/>
              <a:pathLst>
                <a:path extrusionOk="0" h="3982" w="2372">
                  <a:moveTo>
                    <a:pt x="2371" y="0"/>
                  </a:moveTo>
                  <a:cubicBezTo>
                    <a:pt x="1064" y="0"/>
                    <a:pt x="1" y="1034"/>
                    <a:pt x="1" y="2341"/>
                  </a:cubicBezTo>
                  <a:cubicBezTo>
                    <a:pt x="1" y="2979"/>
                    <a:pt x="274" y="3556"/>
                    <a:pt x="700" y="3982"/>
                  </a:cubicBez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7364425" y="1033750"/>
              <a:ext cx="41050" cy="58525"/>
            </a:xfrm>
            <a:custGeom>
              <a:rect b="b" l="l" r="r" t="t"/>
              <a:pathLst>
                <a:path extrusionOk="0" h="2341" w="1642">
                  <a:moveTo>
                    <a:pt x="0" y="0"/>
                  </a:moveTo>
                  <a:lnTo>
                    <a:pt x="0" y="2341"/>
                  </a:lnTo>
                  <a:lnTo>
                    <a:pt x="1642" y="669"/>
                  </a:lnTo>
                  <a:cubicBezTo>
                    <a:pt x="1216" y="274"/>
                    <a:pt x="63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39"/>
          <p:cNvGrpSpPr/>
          <p:nvPr/>
        </p:nvGrpSpPr>
        <p:grpSpPr>
          <a:xfrm rot="5400000">
            <a:off x="3165997" y="3019001"/>
            <a:ext cx="1306200" cy="286025"/>
            <a:chOff x="2387919" y="2656100"/>
            <a:chExt cx="1306200" cy="286025"/>
          </a:xfrm>
        </p:grpSpPr>
        <p:sp>
          <p:nvSpPr>
            <p:cNvPr id="1449" name="Google Shape;1449;p39"/>
            <p:cNvSpPr/>
            <p:nvPr/>
          </p:nvSpPr>
          <p:spPr>
            <a:xfrm rot="5400000">
              <a:off x="36083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 rot="5400000">
              <a:off x="36083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 rot="5400000">
              <a:off x="34557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 rot="5400000">
              <a:off x="34557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 rot="5400000">
              <a:off x="33032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 rot="5400000">
              <a:off x="33032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 rot="5400000">
              <a:off x="31506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 rot="5400000">
              <a:off x="31506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 rot="5400000">
              <a:off x="29981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5400000">
              <a:off x="29981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5400000">
              <a:off x="28455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5400000">
              <a:off x="28455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5400000">
              <a:off x="26930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5400000">
              <a:off x="26930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5400000">
              <a:off x="25404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5400000">
              <a:off x="25404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5400000">
              <a:off x="23879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5400000">
              <a:off x="23879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685934" y="410001"/>
            <a:ext cx="286025" cy="696000"/>
            <a:chOff x="3408106" y="3912500"/>
            <a:chExt cx="286025" cy="696000"/>
          </a:xfrm>
        </p:grpSpPr>
        <p:sp>
          <p:nvSpPr>
            <p:cNvPr id="1468" name="Google Shape;1468;p39"/>
            <p:cNvSpPr/>
            <p:nvPr/>
          </p:nvSpPr>
          <p:spPr>
            <a:xfrm rot="10800000">
              <a:off x="3608331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 rot="10800000">
              <a:off x="3408106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 rot="10800000">
              <a:off x="3608331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 rot="10800000">
              <a:off x="3408106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 rot="10800000">
              <a:off x="3608331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 rot="10800000">
              <a:off x="3408106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 rot="10800000">
              <a:off x="3608331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 rot="10800000">
              <a:off x="3408106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 rot="10800000">
              <a:off x="3608331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 rot="10800000">
              <a:off x="3408106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39"/>
          <p:cNvGrpSpPr/>
          <p:nvPr/>
        </p:nvGrpSpPr>
        <p:grpSpPr>
          <a:xfrm>
            <a:off x="2259247" y="3505926"/>
            <a:ext cx="390900" cy="286025"/>
            <a:chOff x="429069" y="4608500"/>
            <a:chExt cx="390900" cy="286025"/>
          </a:xfrm>
        </p:grpSpPr>
        <p:sp>
          <p:nvSpPr>
            <p:cNvPr id="1479" name="Google Shape;1479;p39"/>
            <p:cNvSpPr/>
            <p:nvPr/>
          </p:nvSpPr>
          <p:spPr>
            <a:xfrm rot="5400000">
              <a:off x="734169" y="4608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 rot="5400000">
              <a:off x="734169" y="48087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 rot="5400000">
              <a:off x="581619" y="4608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 rot="5400000">
              <a:off x="581619" y="48087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 rot="5400000">
              <a:off x="429069" y="4608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 rot="5400000">
              <a:off x="429069" y="48087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39"/>
          <p:cNvGrpSpPr/>
          <p:nvPr/>
        </p:nvGrpSpPr>
        <p:grpSpPr>
          <a:xfrm>
            <a:off x="317026" y="1106009"/>
            <a:ext cx="1631643" cy="3419142"/>
            <a:chOff x="3956325" y="908350"/>
            <a:chExt cx="1042450" cy="1697350"/>
          </a:xfrm>
        </p:grpSpPr>
        <p:sp>
          <p:nvSpPr>
            <p:cNvPr id="1486" name="Google Shape;1486;p39"/>
            <p:cNvSpPr/>
            <p:nvPr/>
          </p:nvSpPr>
          <p:spPr>
            <a:xfrm>
              <a:off x="4715200" y="2429675"/>
              <a:ext cx="155975" cy="176025"/>
            </a:xfrm>
            <a:custGeom>
              <a:rect b="b" l="l" r="r" t="t"/>
              <a:pathLst>
                <a:path extrusionOk="0" h="7041" w="6239">
                  <a:moveTo>
                    <a:pt x="101" y="1"/>
                  </a:moveTo>
                  <a:lnTo>
                    <a:pt x="434" y="2269"/>
                  </a:lnTo>
                  <a:cubicBezTo>
                    <a:pt x="434" y="2269"/>
                    <a:pt x="201" y="3837"/>
                    <a:pt x="101" y="4404"/>
                  </a:cubicBezTo>
                  <a:cubicBezTo>
                    <a:pt x="1" y="4971"/>
                    <a:pt x="634" y="6872"/>
                    <a:pt x="634" y="6872"/>
                  </a:cubicBezTo>
                  <a:lnTo>
                    <a:pt x="1135" y="6872"/>
                  </a:lnTo>
                  <a:lnTo>
                    <a:pt x="1035" y="5038"/>
                  </a:lnTo>
                  <a:lnTo>
                    <a:pt x="1035" y="5038"/>
                  </a:lnTo>
                  <a:cubicBezTo>
                    <a:pt x="1035" y="5038"/>
                    <a:pt x="1902" y="5772"/>
                    <a:pt x="2669" y="6272"/>
                  </a:cubicBezTo>
                  <a:cubicBezTo>
                    <a:pt x="3256" y="6699"/>
                    <a:pt x="5060" y="7040"/>
                    <a:pt x="5810" y="7040"/>
                  </a:cubicBezTo>
                  <a:cubicBezTo>
                    <a:pt x="5997" y="7040"/>
                    <a:pt x="6118" y="7019"/>
                    <a:pt x="6138" y="6972"/>
                  </a:cubicBezTo>
                  <a:cubicBezTo>
                    <a:pt x="6238" y="6739"/>
                    <a:pt x="3970" y="4871"/>
                    <a:pt x="3970" y="4871"/>
                  </a:cubicBezTo>
                  <a:lnTo>
                    <a:pt x="3036" y="3070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E39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715200" y="2506400"/>
              <a:ext cx="155975" cy="99300"/>
            </a:xfrm>
            <a:custGeom>
              <a:rect b="b" l="l" r="r" t="t"/>
              <a:pathLst>
                <a:path extrusionOk="0" h="3972" w="6239">
                  <a:moveTo>
                    <a:pt x="3036" y="1"/>
                  </a:moveTo>
                  <a:lnTo>
                    <a:pt x="2136" y="1068"/>
                  </a:lnTo>
                  <a:lnTo>
                    <a:pt x="301" y="34"/>
                  </a:lnTo>
                  <a:cubicBezTo>
                    <a:pt x="234" y="501"/>
                    <a:pt x="167" y="1068"/>
                    <a:pt x="101" y="1335"/>
                  </a:cubicBezTo>
                  <a:cubicBezTo>
                    <a:pt x="1" y="1902"/>
                    <a:pt x="634" y="3803"/>
                    <a:pt x="634" y="3803"/>
                  </a:cubicBezTo>
                  <a:lnTo>
                    <a:pt x="1135" y="3803"/>
                  </a:lnTo>
                  <a:lnTo>
                    <a:pt x="1035" y="1969"/>
                  </a:lnTo>
                  <a:lnTo>
                    <a:pt x="1035" y="1969"/>
                  </a:lnTo>
                  <a:cubicBezTo>
                    <a:pt x="1035" y="1969"/>
                    <a:pt x="1902" y="2703"/>
                    <a:pt x="2669" y="3203"/>
                  </a:cubicBezTo>
                  <a:cubicBezTo>
                    <a:pt x="3256" y="3630"/>
                    <a:pt x="5039" y="3971"/>
                    <a:pt x="5797" y="3971"/>
                  </a:cubicBezTo>
                  <a:cubicBezTo>
                    <a:pt x="5986" y="3971"/>
                    <a:pt x="6112" y="3950"/>
                    <a:pt x="6138" y="3903"/>
                  </a:cubicBezTo>
                  <a:cubicBezTo>
                    <a:pt x="6238" y="3670"/>
                    <a:pt x="3970" y="1802"/>
                    <a:pt x="3970" y="1802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4299900" y="2429675"/>
              <a:ext cx="155975" cy="176025"/>
            </a:xfrm>
            <a:custGeom>
              <a:rect b="b" l="l" r="r" t="t"/>
              <a:pathLst>
                <a:path extrusionOk="0" h="7041" w="6239">
                  <a:moveTo>
                    <a:pt x="668" y="1"/>
                  </a:moveTo>
                  <a:lnTo>
                    <a:pt x="434" y="2269"/>
                  </a:lnTo>
                  <a:cubicBezTo>
                    <a:pt x="434" y="2269"/>
                    <a:pt x="201" y="3837"/>
                    <a:pt x="101" y="4404"/>
                  </a:cubicBezTo>
                  <a:cubicBezTo>
                    <a:pt x="1" y="4971"/>
                    <a:pt x="635" y="6872"/>
                    <a:pt x="635" y="6872"/>
                  </a:cubicBezTo>
                  <a:lnTo>
                    <a:pt x="1135" y="6872"/>
                  </a:lnTo>
                  <a:lnTo>
                    <a:pt x="1035" y="5038"/>
                  </a:lnTo>
                  <a:lnTo>
                    <a:pt x="1035" y="5038"/>
                  </a:lnTo>
                  <a:cubicBezTo>
                    <a:pt x="1035" y="5038"/>
                    <a:pt x="1902" y="5772"/>
                    <a:pt x="2669" y="6272"/>
                  </a:cubicBezTo>
                  <a:cubicBezTo>
                    <a:pt x="3256" y="6699"/>
                    <a:pt x="5039" y="7040"/>
                    <a:pt x="5797" y="7040"/>
                  </a:cubicBezTo>
                  <a:cubicBezTo>
                    <a:pt x="5986" y="7040"/>
                    <a:pt x="6112" y="7019"/>
                    <a:pt x="6139" y="6972"/>
                  </a:cubicBezTo>
                  <a:cubicBezTo>
                    <a:pt x="6239" y="6739"/>
                    <a:pt x="3970" y="4871"/>
                    <a:pt x="3970" y="4871"/>
                  </a:cubicBezTo>
                  <a:lnTo>
                    <a:pt x="3036" y="3070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E39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4299900" y="2506400"/>
              <a:ext cx="155975" cy="99300"/>
            </a:xfrm>
            <a:custGeom>
              <a:rect b="b" l="l" r="r" t="t"/>
              <a:pathLst>
                <a:path extrusionOk="0" h="3972" w="6239">
                  <a:moveTo>
                    <a:pt x="3036" y="1"/>
                  </a:moveTo>
                  <a:lnTo>
                    <a:pt x="2102" y="1068"/>
                  </a:lnTo>
                  <a:lnTo>
                    <a:pt x="301" y="34"/>
                  </a:lnTo>
                  <a:cubicBezTo>
                    <a:pt x="234" y="501"/>
                    <a:pt x="168" y="1068"/>
                    <a:pt x="101" y="1335"/>
                  </a:cubicBezTo>
                  <a:cubicBezTo>
                    <a:pt x="1" y="1902"/>
                    <a:pt x="635" y="3803"/>
                    <a:pt x="635" y="3803"/>
                  </a:cubicBezTo>
                  <a:lnTo>
                    <a:pt x="1135" y="3803"/>
                  </a:lnTo>
                  <a:lnTo>
                    <a:pt x="1035" y="1969"/>
                  </a:lnTo>
                  <a:lnTo>
                    <a:pt x="1035" y="1969"/>
                  </a:lnTo>
                  <a:cubicBezTo>
                    <a:pt x="1035" y="1969"/>
                    <a:pt x="1902" y="2703"/>
                    <a:pt x="2669" y="3203"/>
                  </a:cubicBezTo>
                  <a:cubicBezTo>
                    <a:pt x="3256" y="3630"/>
                    <a:pt x="5039" y="3971"/>
                    <a:pt x="5797" y="3971"/>
                  </a:cubicBezTo>
                  <a:cubicBezTo>
                    <a:pt x="5986" y="3971"/>
                    <a:pt x="6112" y="3950"/>
                    <a:pt x="6139" y="3903"/>
                  </a:cubicBezTo>
                  <a:cubicBezTo>
                    <a:pt x="6239" y="3670"/>
                    <a:pt x="3970" y="1802"/>
                    <a:pt x="3970" y="1802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4294900" y="1425625"/>
              <a:ext cx="492875" cy="1014100"/>
            </a:xfrm>
            <a:custGeom>
              <a:rect b="b" l="l" r="r" t="t"/>
              <a:pathLst>
                <a:path extrusionOk="0" h="40564" w="19715">
                  <a:moveTo>
                    <a:pt x="1602" y="1"/>
                  </a:moveTo>
                  <a:cubicBezTo>
                    <a:pt x="1602" y="1"/>
                    <a:pt x="534" y="3203"/>
                    <a:pt x="368" y="6806"/>
                  </a:cubicBezTo>
                  <a:cubicBezTo>
                    <a:pt x="201" y="10441"/>
                    <a:pt x="735" y="19581"/>
                    <a:pt x="534" y="22550"/>
                  </a:cubicBezTo>
                  <a:cubicBezTo>
                    <a:pt x="334" y="25519"/>
                    <a:pt x="1" y="40563"/>
                    <a:pt x="1" y="40563"/>
                  </a:cubicBezTo>
                  <a:lnTo>
                    <a:pt x="4237" y="40563"/>
                  </a:lnTo>
                  <a:cubicBezTo>
                    <a:pt x="4237" y="40563"/>
                    <a:pt x="6740" y="15249"/>
                    <a:pt x="7119" y="15249"/>
                  </a:cubicBezTo>
                  <a:cubicBezTo>
                    <a:pt x="7127" y="15249"/>
                    <a:pt x="7133" y="15258"/>
                    <a:pt x="7139" y="15278"/>
                  </a:cubicBezTo>
                  <a:cubicBezTo>
                    <a:pt x="7473" y="16346"/>
                    <a:pt x="11209" y="23818"/>
                    <a:pt x="11642" y="25085"/>
                  </a:cubicBezTo>
                  <a:cubicBezTo>
                    <a:pt x="12076" y="26353"/>
                    <a:pt x="13043" y="31223"/>
                    <a:pt x="13510" y="33258"/>
                  </a:cubicBezTo>
                  <a:cubicBezTo>
                    <a:pt x="13977" y="35259"/>
                    <a:pt x="16246" y="40563"/>
                    <a:pt x="16246" y="40563"/>
                  </a:cubicBezTo>
                  <a:lnTo>
                    <a:pt x="19715" y="40563"/>
                  </a:lnTo>
                  <a:cubicBezTo>
                    <a:pt x="19715" y="40563"/>
                    <a:pt x="17580" y="27520"/>
                    <a:pt x="16512" y="24251"/>
                  </a:cubicBezTo>
                  <a:cubicBezTo>
                    <a:pt x="15445" y="21016"/>
                    <a:pt x="11642" y="4471"/>
                    <a:pt x="11642" y="4471"/>
                  </a:cubicBezTo>
                  <a:lnTo>
                    <a:pt x="11642" y="3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4473375" y="1442300"/>
              <a:ext cx="45875" cy="365300"/>
            </a:xfrm>
            <a:custGeom>
              <a:rect b="b" l="l" r="r" t="t"/>
              <a:pathLst>
                <a:path extrusionOk="0" fill="none" h="14612" w="1835">
                  <a:moveTo>
                    <a:pt x="1835" y="1"/>
                  </a:moveTo>
                  <a:cubicBezTo>
                    <a:pt x="1835" y="1"/>
                    <a:pt x="1401" y="3203"/>
                    <a:pt x="1401" y="4004"/>
                  </a:cubicBezTo>
                  <a:cubicBezTo>
                    <a:pt x="1434" y="4838"/>
                    <a:pt x="1401" y="6038"/>
                    <a:pt x="1401" y="6038"/>
                  </a:cubicBezTo>
                  <a:cubicBezTo>
                    <a:pt x="1301" y="8007"/>
                    <a:pt x="0" y="14611"/>
                    <a:pt x="0" y="14611"/>
                  </a:cubicBezTo>
                </a:path>
              </a:pathLst>
            </a:custGeom>
            <a:solidFill>
              <a:schemeClr val="dk1"/>
            </a:solidFill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4700200" y="2404675"/>
              <a:ext cx="81750" cy="25"/>
            </a:xfrm>
            <a:custGeom>
              <a:rect b="b" l="l" r="r" t="t"/>
              <a:pathLst>
                <a:path extrusionOk="0" fill="none" h="1" w="3270">
                  <a:moveTo>
                    <a:pt x="0" y="0"/>
                  </a:moveTo>
                  <a:lnTo>
                    <a:pt x="3269" y="0"/>
                  </a:ln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4324100" y="2404675"/>
              <a:ext cx="81750" cy="25"/>
            </a:xfrm>
            <a:custGeom>
              <a:rect b="b" l="l" r="r" t="t"/>
              <a:pathLst>
                <a:path extrusionOk="0" fill="none" h="1" w="3270">
                  <a:moveTo>
                    <a:pt x="0" y="0"/>
                  </a:moveTo>
                  <a:lnTo>
                    <a:pt x="3269" y="0"/>
                  </a:ln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4419150" y="1537375"/>
              <a:ext cx="137625" cy="16700"/>
            </a:xfrm>
            <a:custGeom>
              <a:rect b="b" l="l" r="r" t="t"/>
              <a:pathLst>
                <a:path extrusionOk="0" fill="none" h="668" w="5505">
                  <a:moveTo>
                    <a:pt x="5505" y="1"/>
                  </a:moveTo>
                  <a:cubicBezTo>
                    <a:pt x="5505" y="1"/>
                    <a:pt x="201" y="668"/>
                    <a:pt x="1" y="201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4426675" y="1559050"/>
              <a:ext cx="130100" cy="32550"/>
            </a:xfrm>
            <a:custGeom>
              <a:rect b="b" l="l" r="r" t="t"/>
              <a:pathLst>
                <a:path extrusionOk="0" fill="none" h="1302" w="5204">
                  <a:moveTo>
                    <a:pt x="5204" y="1"/>
                  </a:moveTo>
                  <a:lnTo>
                    <a:pt x="0" y="1302"/>
                  </a:ln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3956325" y="1873125"/>
              <a:ext cx="386150" cy="318350"/>
            </a:xfrm>
            <a:custGeom>
              <a:rect b="b" l="l" r="r" t="t"/>
              <a:pathLst>
                <a:path extrusionOk="0" h="12734" w="15446">
                  <a:moveTo>
                    <a:pt x="3273" y="1"/>
                  </a:moveTo>
                  <a:cubicBezTo>
                    <a:pt x="2979" y="1"/>
                    <a:pt x="2690" y="190"/>
                    <a:pt x="2603" y="480"/>
                  </a:cubicBezTo>
                  <a:lnTo>
                    <a:pt x="134" y="9087"/>
                  </a:lnTo>
                  <a:cubicBezTo>
                    <a:pt x="1" y="9454"/>
                    <a:pt x="234" y="9854"/>
                    <a:pt x="634" y="9921"/>
                  </a:cubicBezTo>
                  <a:lnTo>
                    <a:pt x="13177" y="12723"/>
                  </a:lnTo>
                  <a:cubicBezTo>
                    <a:pt x="13219" y="12730"/>
                    <a:pt x="13261" y="12734"/>
                    <a:pt x="13303" y="12734"/>
                  </a:cubicBezTo>
                  <a:cubicBezTo>
                    <a:pt x="13630" y="12734"/>
                    <a:pt x="13948" y="12510"/>
                    <a:pt x="13977" y="12156"/>
                  </a:cubicBezTo>
                  <a:lnTo>
                    <a:pt x="15378" y="3316"/>
                  </a:lnTo>
                  <a:cubicBezTo>
                    <a:pt x="15445" y="2982"/>
                    <a:pt x="15212" y="2649"/>
                    <a:pt x="14845" y="2549"/>
                  </a:cubicBezTo>
                  <a:lnTo>
                    <a:pt x="3403" y="13"/>
                  </a:lnTo>
                  <a:cubicBezTo>
                    <a:pt x="3360" y="5"/>
                    <a:pt x="3316" y="1"/>
                    <a:pt x="3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030550" y="1886800"/>
              <a:ext cx="292725" cy="177650"/>
            </a:xfrm>
            <a:custGeom>
              <a:rect b="b" l="l" r="r" t="t"/>
              <a:pathLst>
                <a:path extrusionOk="0" fill="none" h="7106" w="11709">
                  <a:moveTo>
                    <a:pt x="11709" y="2602"/>
                  </a:moveTo>
                  <a:lnTo>
                    <a:pt x="5671" y="6738"/>
                  </a:lnTo>
                  <a:cubicBezTo>
                    <a:pt x="5137" y="7105"/>
                    <a:pt x="4404" y="6939"/>
                    <a:pt x="4037" y="6405"/>
                  </a:cubicBezTo>
                  <a:lnTo>
                    <a:pt x="0" y="0"/>
                  </a:ln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4109775" y="1844250"/>
              <a:ext cx="154300" cy="83425"/>
            </a:xfrm>
            <a:custGeom>
              <a:rect b="b" l="l" r="r" t="t"/>
              <a:pathLst>
                <a:path extrusionOk="0" fill="none" h="3337" w="6172">
                  <a:moveTo>
                    <a:pt x="0" y="2036"/>
                  </a:moveTo>
                  <a:cubicBezTo>
                    <a:pt x="301" y="735"/>
                    <a:pt x="1835" y="1"/>
                    <a:pt x="3470" y="335"/>
                  </a:cubicBezTo>
                  <a:cubicBezTo>
                    <a:pt x="5071" y="701"/>
                    <a:pt x="6171" y="2036"/>
                    <a:pt x="5871" y="3337"/>
                  </a:cubicBez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4147300" y="2022725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401" y="768"/>
                  </a:cubicBezTo>
                  <a:cubicBezTo>
                    <a:pt x="601" y="768"/>
                    <a:pt x="768" y="601"/>
                    <a:pt x="768" y="367"/>
                  </a:cubicBezTo>
                  <a:cubicBezTo>
                    <a:pt x="768" y="167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4781925" y="1419675"/>
              <a:ext cx="216850" cy="63525"/>
            </a:xfrm>
            <a:custGeom>
              <a:rect b="b" l="l" r="r" t="t"/>
              <a:pathLst>
                <a:path extrusionOk="0" h="2541" w="8674">
                  <a:moveTo>
                    <a:pt x="6599" y="1"/>
                  </a:moveTo>
                  <a:cubicBezTo>
                    <a:pt x="6571" y="1"/>
                    <a:pt x="6540" y="2"/>
                    <a:pt x="6505" y="5"/>
                  </a:cubicBezTo>
                  <a:cubicBezTo>
                    <a:pt x="6138" y="5"/>
                    <a:pt x="5671" y="239"/>
                    <a:pt x="5104" y="572"/>
                  </a:cubicBezTo>
                  <a:cubicBezTo>
                    <a:pt x="4503" y="872"/>
                    <a:pt x="4570" y="906"/>
                    <a:pt x="3936" y="906"/>
                  </a:cubicBezTo>
                  <a:cubicBezTo>
                    <a:pt x="3303" y="906"/>
                    <a:pt x="567" y="205"/>
                    <a:pt x="567" y="205"/>
                  </a:cubicBezTo>
                  <a:lnTo>
                    <a:pt x="0" y="2540"/>
                  </a:lnTo>
                  <a:cubicBezTo>
                    <a:pt x="0" y="2540"/>
                    <a:pt x="2162" y="2228"/>
                    <a:pt x="3631" y="2228"/>
                  </a:cubicBezTo>
                  <a:cubicBezTo>
                    <a:pt x="4023" y="2228"/>
                    <a:pt x="4365" y="2251"/>
                    <a:pt x="4604" y="2307"/>
                  </a:cubicBezTo>
                  <a:cubicBezTo>
                    <a:pt x="4942" y="2389"/>
                    <a:pt x="5265" y="2430"/>
                    <a:pt x="5564" y="2430"/>
                  </a:cubicBezTo>
                  <a:cubicBezTo>
                    <a:pt x="6235" y="2430"/>
                    <a:pt x="6782" y="2222"/>
                    <a:pt x="7105" y="1806"/>
                  </a:cubicBezTo>
                  <a:cubicBezTo>
                    <a:pt x="7572" y="1239"/>
                    <a:pt x="8073" y="1073"/>
                    <a:pt x="8340" y="806"/>
                  </a:cubicBezTo>
                  <a:cubicBezTo>
                    <a:pt x="8573" y="539"/>
                    <a:pt x="8673" y="472"/>
                    <a:pt x="8506" y="305"/>
                  </a:cubicBezTo>
                  <a:cubicBezTo>
                    <a:pt x="8480" y="279"/>
                    <a:pt x="8446" y="268"/>
                    <a:pt x="8406" y="268"/>
                  </a:cubicBezTo>
                  <a:cubicBezTo>
                    <a:pt x="8192" y="268"/>
                    <a:pt x="7799" y="588"/>
                    <a:pt x="7406" y="672"/>
                  </a:cubicBezTo>
                  <a:cubicBezTo>
                    <a:pt x="7209" y="733"/>
                    <a:pt x="7026" y="752"/>
                    <a:pt x="6854" y="752"/>
                  </a:cubicBezTo>
                  <a:cubicBezTo>
                    <a:pt x="6646" y="752"/>
                    <a:pt x="6454" y="724"/>
                    <a:pt x="6271" y="706"/>
                  </a:cubicBezTo>
                  <a:cubicBezTo>
                    <a:pt x="5938" y="672"/>
                    <a:pt x="6238" y="405"/>
                    <a:pt x="6505" y="272"/>
                  </a:cubicBezTo>
                  <a:cubicBezTo>
                    <a:pt x="6779" y="150"/>
                    <a:pt x="6886" y="1"/>
                    <a:pt x="6599" y="1"/>
                  </a:cubicBezTo>
                  <a:close/>
                </a:path>
              </a:pathLst>
            </a:custGeom>
            <a:solidFill>
              <a:srgbClr val="F8D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4415825" y="925000"/>
              <a:ext cx="140125" cy="237975"/>
            </a:xfrm>
            <a:custGeom>
              <a:rect b="b" l="l" r="r" t="t"/>
              <a:pathLst>
                <a:path extrusionOk="0" h="9519" w="5605">
                  <a:moveTo>
                    <a:pt x="3902" y="0"/>
                  </a:moveTo>
                  <a:cubicBezTo>
                    <a:pt x="3527" y="0"/>
                    <a:pt x="2978" y="167"/>
                    <a:pt x="2202" y="745"/>
                  </a:cubicBezTo>
                  <a:cubicBezTo>
                    <a:pt x="367" y="2079"/>
                    <a:pt x="1235" y="4848"/>
                    <a:pt x="1235" y="4848"/>
                  </a:cubicBezTo>
                  <a:lnTo>
                    <a:pt x="0" y="8417"/>
                  </a:lnTo>
                  <a:cubicBezTo>
                    <a:pt x="1368" y="9285"/>
                    <a:pt x="4137" y="9518"/>
                    <a:pt x="4137" y="9518"/>
                  </a:cubicBezTo>
                  <a:lnTo>
                    <a:pt x="3837" y="5115"/>
                  </a:lnTo>
                  <a:cubicBezTo>
                    <a:pt x="3837" y="5115"/>
                    <a:pt x="4437" y="5082"/>
                    <a:pt x="5004" y="4781"/>
                  </a:cubicBezTo>
                  <a:cubicBezTo>
                    <a:pt x="5604" y="4481"/>
                    <a:pt x="5371" y="2980"/>
                    <a:pt x="5371" y="2980"/>
                  </a:cubicBezTo>
                  <a:cubicBezTo>
                    <a:pt x="5037" y="2780"/>
                    <a:pt x="4871" y="2046"/>
                    <a:pt x="4670" y="1446"/>
                  </a:cubicBezTo>
                  <a:lnTo>
                    <a:pt x="4604" y="312"/>
                  </a:lnTo>
                  <a:cubicBezTo>
                    <a:pt x="4604" y="312"/>
                    <a:pt x="4415" y="0"/>
                    <a:pt x="3902" y="0"/>
                  </a:cubicBezTo>
                  <a:close/>
                </a:path>
              </a:pathLst>
            </a:custGeom>
            <a:solidFill>
              <a:srgbClr val="F8D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4213175" y="1093725"/>
              <a:ext cx="545425" cy="493700"/>
            </a:xfrm>
            <a:custGeom>
              <a:rect b="b" l="l" r="r" t="t"/>
              <a:pathLst>
                <a:path extrusionOk="0" h="19748" w="21817">
                  <a:moveTo>
                    <a:pt x="8407" y="1"/>
                  </a:moveTo>
                  <a:cubicBezTo>
                    <a:pt x="8340" y="34"/>
                    <a:pt x="7940" y="768"/>
                    <a:pt x="7940" y="768"/>
                  </a:cubicBezTo>
                  <a:cubicBezTo>
                    <a:pt x="7940" y="768"/>
                    <a:pt x="6372" y="1368"/>
                    <a:pt x="5538" y="2035"/>
                  </a:cubicBezTo>
                  <a:cubicBezTo>
                    <a:pt x="4704" y="2669"/>
                    <a:pt x="3970" y="3003"/>
                    <a:pt x="3170" y="5004"/>
                  </a:cubicBezTo>
                  <a:cubicBezTo>
                    <a:pt x="2669" y="6338"/>
                    <a:pt x="1335" y="12009"/>
                    <a:pt x="1001" y="13677"/>
                  </a:cubicBezTo>
                  <a:cubicBezTo>
                    <a:pt x="634" y="15345"/>
                    <a:pt x="1" y="18981"/>
                    <a:pt x="1" y="18981"/>
                  </a:cubicBezTo>
                  <a:lnTo>
                    <a:pt x="4204" y="19748"/>
                  </a:lnTo>
                  <a:cubicBezTo>
                    <a:pt x="4204" y="19748"/>
                    <a:pt x="5371" y="17780"/>
                    <a:pt x="5505" y="16479"/>
                  </a:cubicBezTo>
                  <a:cubicBezTo>
                    <a:pt x="5671" y="15178"/>
                    <a:pt x="6172" y="14111"/>
                    <a:pt x="6172" y="14111"/>
                  </a:cubicBezTo>
                  <a:cubicBezTo>
                    <a:pt x="6172" y="14111"/>
                    <a:pt x="8391" y="14252"/>
                    <a:pt x="10131" y="14252"/>
                  </a:cubicBezTo>
                  <a:cubicBezTo>
                    <a:pt x="10628" y="14252"/>
                    <a:pt x="11086" y="14240"/>
                    <a:pt x="11442" y="14211"/>
                  </a:cubicBezTo>
                  <a:cubicBezTo>
                    <a:pt x="13077" y="14077"/>
                    <a:pt x="14745" y="14144"/>
                    <a:pt x="15545" y="13577"/>
                  </a:cubicBezTo>
                  <a:cubicBezTo>
                    <a:pt x="15545" y="13577"/>
                    <a:pt x="15912" y="15578"/>
                    <a:pt x="17647" y="16012"/>
                  </a:cubicBezTo>
                  <a:cubicBezTo>
                    <a:pt x="19381" y="16446"/>
                    <a:pt x="20782" y="16612"/>
                    <a:pt x="20782" y="16612"/>
                  </a:cubicBezTo>
                  <a:lnTo>
                    <a:pt x="21816" y="12610"/>
                  </a:lnTo>
                  <a:lnTo>
                    <a:pt x="20248" y="12009"/>
                  </a:lnTo>
                  <a:cubicBezTo>
                    <a:pt x="20248" y="12009"/>
                    <a:pt x="20274" y="11358"/>
                    <a:pt x="19889" y="11358"/>
                  </a:cubicBezTo>
                  <a:cubicBezTo>
                    <a:pt x="19830" y="11358"/>
                    <a:pt x="19761" y="11373"/>
                    <a:pt x="19681" y="11409"/>
                  </a:cubicBezTo>
                  <a:cubicBezTo>
                    <a:pt x="19681" y="11409"/>
                    <a:pt x="17580" y="7839"/>
                    <a:pt x="17246" y="6805"/>
                  </a:cubicBezTo>
                  <a:cubicBezTo>
                    <a:pt x="16913" y="5738"/>
                    <a:pt x="15478" y="2769"/>
                    <a:pt x="14711" y="2302"/>
                  </a:cubicBezTo>
                  <a:cubicBezTo>
                    <a:pt x="13911" y="1835"/>
                    <a:pt x="13143" y="1635"/>
                    <a:pt x="13143" y="1635"/>
                  </a:cubicBezTo>
                  <a:lnTo>
                    <a:pt x="13310" y="1135"/>
                  </a:lnTo>
                  <a:cubicBezTo>
                    <a:pt x="13410" y="968"/>
                    <a:pt x="13277" y="801"/>
                    <a:pt x="13077" y="768"/>
                  </a:cubicBezTo>
                  <a:lnTo>
                    <a:pt x="12109" y="701"/>
                  </a:lnTo>
                  <a:lnTo>
                    <a:pt x="11576" y="2302"/>
                  </a:lnTo>
                  <a:lnTo>
                    <a:pt x="11075" y="1035"/>
                  </a:lnTo>
                  <a:cubicBezTo>
                    <a:pt x="11009" y="834"/>
                    <a:pt x="10842" y="701"/>
                    <a:pt x="10642" y="701"/>
                  </a:cubicBezTo>
                  <a:cubicBezTo>
                    <a:pt x="9107" y="601"/>
                    <a:pt x="8407" y="1"/>
                    <a:pt x="8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4415825" y="1117075"/>
              <a:ext cx="65075" cy="48400"/>
            </a:xfrm>
            <a:custGeom>
              <a:rect b="b" l="l" r="r" t="t"/>
              <a:pathLst>
                <a:path extrusionOk="0" fill="none" h="1936" w="2603">
                  <a:moveTo>
                    <a:pt x="2602" y="201"/>
                  </a:moveTo>
                  <a:lnTo>
                    <a:pt x="2002" y="1935"/>
                  </a:lnTo>
                  <a:cubicBezTo>
                    <a:pt x="2002" y="1935"/>
                    <a:pt x="1001" y="1668"/>
                    <a:pt x="0" y="1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4532575" y="1121250"/>
              <a:ext cx="9200" cy="47550"/>
            </a:xfrm>
            <a:custGeom>
              <a:rect b="b" l="l" r="r" t="t"/>
              <a:pathLst>
                <a:path extrusionOk="0" fill="none" h="1902" w="368">
                  <a:moveTo>
                    <a:pt x="0" y="0"/>
                  </a:moveTo>
                  <a:lnTo>
                    <a:pt x="0" y="1902"/>
                  </a:lnTo>
                  <a:lnTo>
                    <a:pt x="367" y="534"/>
                  </a:ln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4503375" y="1161275"/>
              <a:ext cx="37575" cy="283550"/>
            </a:xfrm>
            <a:custGeom>
              <a:rect b="b" l="l" r="r" t="t"/>
              <a:pathLst>
                <a:path extrusionOk="0" fill="none" h="11342" w="1503">
                  <a:moveTo>
                    <a:pt x="1" y="0"/>
                  </a:moveTo>
                  <a:cubicBezTo>
                    <a:pt x="34" y="901"/>
                    <a:pt x="134" y="1001"/>
                    <a:pt x="68" y="2169"/>
                  </a:cubicBezTo>
                  <a:cubicBezTo>
                    <a:pt x="34" y="3336"/>
                    <a:pt x="535" y="4804"/>
                    <a:pt x="802" y="6505"/>
                  </a:cubicBezTo>
                  <a:cubicBezTo>
                    <a:pt x="1102" y="8206"/>
                    <a:pt x="1502" y="10708"/>
                    <a:pt x="1168" y="11342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4696025" y="1388100"/>
              <a:ext cx="8375" cy="19200"/>
            </a:xfrm>
            <a:custGeom>
              <a:rect b="b" l="l" r="r" t="t"/>
              <a:pathLst>
                <a:path extrusionOk="0" fill="none" h="768" w="335">
                  <a:moveTo>
                    <a:pt x="334" y="1"/>
                  </a:moveTo>
                  <a:cubicBezTo>
                    <a:pt x="334" y="1"/>
                    <a:pt x="0" y="701"/>
                    <a:pt x="0" y="768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4711875" y="1403125"/>
              <a:ext cx="2525" cy="21700"/>
            </a:xfrm>
            <a:custGeom>
              <a:rect b="b" l="l" r="r" t="t"/>
              <a:pathLst>
                <a:path extrusionOk="0" fill="none" h="868" w="101">
                  <a:moveTo>
                    <a:pt x="100" y="0"/>
                  </a:moveTo>
                  <a:lnTo>
                    <a:pt x="0" y="867"/>
                  </a:ln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4298250" y="1446475"/>
              <a:ext cx="43375" cy="15875"/>
            </a:xfrm>
            <a:custGeom>
              <a:rect b="b" l="l" r="r" t="t"/>
              <a:pathLst>
                <a:path extrusionOk="0" fill="none" h="635" w="1735">
                  <a:moveTo>
                    <a:pt x="1735" y="634"/>
                  </a:moveTo>
                  <a:cubicBezTo>
                    <a:pt x="1134" y="267"/>
                    <a:pt x="134" y="1"/>
                    <a:pt x="0" y="1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4274050" y="1462325"/>
              <a:ext cx="67575" cy="14200"/>
            </a:xfrm>
            <a:custGeom>
              <a:rect b="b" l="l" r="r" t="t"/>
              <a:pathLst>
                <a:path extrusionOk="0" fill="none" h="568" w="2703">
                  <a:moveTo>
                    <a:pt x="2703" y="467"/>
                  </a:moveTo>
                  <a:cubicBezTo>
                    <a:pt x="2703" y="467"/>
                    <a:pt x="434" y="567"/>
                    <a:pt x="1" y="0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4555925" y="1222150"/>
              <a:ext cx="49225" cy="75925"/>
            </a:xfrm>
            <a:custGeom>
              <a:rect b="b" l="l" r="r" t="t"/>
              <a:pathLst>
                <a:path extrusionOk="0" fill="none" h="3037" w="1969">
                  <a:moveTo>
                    <a:pt x="1969" y="201"/>
                  </a:moveTo>
                  <a:cubicBezTo>
                    <a:pt x="501" y="1"/>
                    <a:pt x="0" y="201"/>
                    <a:pt x="0" y="201"/>
                  </a:cubicBezTo>
                  <a:cubicBezTo>
                    <a:pt x="0" y="201"/>
                    <a:pt x="401" y="1135"/>
                    <a:pt x="434" y="1969"/>
                  </a:cubicBezTo>
                  <a:cubicBezTo>
                    <a:pt x="434" y="2803"/>
                    <a:pt x="1935" y="3036"/>
                    <a:pt x="1935" y="3036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4716875" y="1395600"/>
              <a:ext cx="89250" cy="125075"/>
            </a:xfrm>
            <a:custGeom>
              <a:rect b="b" l="l" r="r" t="t"/>
              <a:pathLst>
                <a:path extrusionOk="0" h="5003" w="3570">
                  <a:moveTo>
                    <a:pt x="1335" y="1"/>
                  </a:moveTo>
                  <a:cubicBezTo>
                    <a:pt x="968" y="401"/>
                    <a:pt x="668" y="2202"/>
                    <a:pt x="668" y="2202"/>
                  </a:cubicBezTo>
                  <a:lnTo>
                    <a:pt x="1135" y="2636"/>
                  </a:lnTo>
                  <a:lnTo>
                    <a:pt x="467" y="2603"/>
                  </a:lnTo>
                  <a:lnTo>
                    <a:pt x="0" y="4904"/>
                  </a:lnTo>
                  <a:cubicBezTo>
                    <a:pt x="438" y="4979"/>
                    <a:pt x="932" y="5003"/>
                    <a:pt x="1379" y="5003"/>
                  </a:cubicBezTo>
                  <a:cubicBezTo>
                    <a:pt x="2123" y="5003"/>
                    <a:pt x="2736" y="4938"/>
                    <a:pt x="2736" y="4938"/>
                  </a:cubicBezTo>
                  <a:cubicBezTo>
                    <a:pt x="3003" y="3904"/>
                    <a:pt x="3570" y="868"/>
                    <a:pt x="3570" y="868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4165650" y="1587400"/>
              <a:ext cx="138450" cy="289750"/>
            </a:xfrm>
            <a:custGeom>
              <a:rect b="b" l="l" r="r" t="t"/>
              <a:pathLst>
                <a:path extrusionOk="0" h="11590" w="5538">
                  <a:moveTo>
                    <a:pt x="2169" y="1"/>
                  </a:moveTo>
                  <a:cubicBezTo>
                    <a:pt x="2169" y="1"/>
                    <a:pt x="1501" y="8007"/>
                    <a:pt x="1134" y="8874"/>
                  </a:cubicBezTo>
                  <a:cubicBezTo>
                    <a:pt x="768" y="9708"/>
                    <a:pt x="0" y="10975"/>
                    <a:pt x="267" y="11109"/>
                  </a:cubicBezTo>
                  <a:cubicBezTo>
                    <a:pt x="518" y="11221"/>
                    <a:pt x="1003" y="11589"/>
                    <a:pt x="1292" y="11589"/>
                  </a:cubicBezTo>
                  <a:cubicBezTo>
                    <a:pt x="1348" y="11589"/>
                    <a:pt x="1397" y="11575"/>
                    <a:pt x="1435" y="11543"/>
                  </a:cubicBezTo>
                  <a:cubicBezTo>
                    <a:pt x="1635" y="11342"/>
                    <a:pt x="1735" y="11309"/>
                    <a:pt x="2235" y="11209"/>
                  </a:cubicBezTo>
                  <a:cubicBezTo>
                    <a:pt x="2736" y="11109"/>
                    <a:pt x="2636" y="8907"/>
                    <a:pt x="2636" y="8907"/>
                  </a:cubicBezTo>
                  <a:lnTo>
                    <a:pt x="5538" y="7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8D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4322425" y="908350"/>
              <a:ext cx="229350" cy="233775"/>
            </a:xfrm>
            <a:custGeom>
              <a:rect b="b" l="l" r="r" t="t"/>
              <a:pathLst>
                <a:path extrusionOk="0" h="9351" w="9174">
                  <a:moveTo>
                    <a:pt x="8301" y="1"/>
                  </a:moveTo>
                  <a:cubicBezTo>
                    <a:pt x="7733" y="1"/>
                    <a:pt x="6961" y="279"/>
                    <a:pt x="6305" y="410"/>
                  </a:cubicBezTo>
                  <a:cubicBezTo>
                    <a:pt x="5137" y="644"/>
                    <a:pt x="4404" y="344"/>
                    <a:pt x="3570" y="1344"/>
                  </a:cubicBezTo>
                  <a:cubicBezTo>
                    <a:pt x="2702" y="2345"/>
                    <a:pt x="3269" y="3446"/>
                    <a:pt x="3103" y="4413"/>
                  </a:cubicBezTo>
                  <a:cubicBezTo>
                    <a:pt x="2936" y="5381"/>
                    <a:pt x="1468" y="5614"/>
                    <a:pt x="734" y="6948"/>
                  </a:cubicBezTo>
                  <a:cubicBezTo>
                    <a:pt x="0" y="8316"/>
                    <a:pt x="1335" y="9350"/>
                    <a:pt x="1335" y="9350"/>
                  </a:cubicBezTo>
                  <a:cubicBezTo>
                    <a:pt x="2369" y="8550"/>
                    <a:pt x="4570" y="8116"/>
                    <a:pt x="5504" y="6648"/>
                  </a:cubicBezTo>
                  <a:cubicBezTo>
                    <a:pt x="6472" y="5147"/>
                    <a:pt x="6138" y="3713"/>
                    <a:pt x="6338" y="2379"/>
                  </a:cubicBezTo>
                  <a:cubicBezTo>
                    <a:pt x="6458" y="1395"/>
                    <a:pt x="7251" y="1257"/>
                    <a:pt x="7687" y="1257"/>
                  </a:cubicBezTo>
                  <a:cubicBezTo>
                    <a:pt x="7857" y="1257"/>
                    <a:pt x="7973" y="1278"/>
                    <a:pt x="7973" y="1278"/>
                  </a:cubicBezTo>
                  <a:lnTo>
                    <a:pt x="8406" y="2112"/>
                  </a:lnTo>
                  <a:cubicBezTo>
                    <a:pt x="8406" y="2112"/>
                    <a:pt x="9174" y="1912"/>
                    <a:pt x="9107" y="711"/>
                  </a:cubicBezTo>
                  <a:cubicBezTo>
                    <a:pt x="9063" y="170"/>
                    <a:pt x="8744" y="1"/>
                    <a:pt x="8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4201500" y="1518800"/>
              <a:ext cx="152650" cy="97825"/>
            </a:xfrm>
            <a:custGeom>
              <a:rect b="b" l="l" r="r" t="t"/>
              <a:pathLst>
                <a:path extrusionOk="0" h="3913" w="6106">
                  <a:moveTo>
                    <a:pt x="1402" y="0"/>
                  </a:moveTo>
                  <a:cubicBezTo>
                    <a:pt x="815" y="0"/>
                    <a:pt x="368" y="43"/>
                    <a:pt x="368" y="43"/>
                  </a:cubicBezTo>
                  <a:lnTo>
                    <a:pt x="1" y="3112"/>
                  </a:lnTo>
                  <a:lnTo>
                    <a:pt x="4871" y="3912"/>
                  </a:lnTo>
                  <a:lnTo>
                    <a:pt x="6105" y="1344"/>
                  </a:lnTo>
                  <a:cubicBezTo>
                    <a:pt x="5838" y="1077"/>
                    <a:pt x="3970" y="510"/>
                    <a:pt x="3970" y="510"/>
                  </a:cubicBezTo>
                  <a:lnTo>
                    <a:pt x="3537" y="1044"/>
                  </a:lnTo>
                  <a:lnTo>
                    <a:pt x="3537" y="310"/>
                  </a:lnTo>
                  <a:cubicBezTo>
                    <a:pt x="2962" y="58"/>
                    <a:pt x="2087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pic>
        <p:nvPicPr>
          <p:cNvPr id="1520" name="Google Shape;15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100" y="1379519"/>
            <a:ext cx="4241800" cy="16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40"/>
          <p:cNvSpPr txBox="1"/>
          <p:nvPr>
            <p:ph idx="4294967295" type="subTitle"/>
          </p:nvPr>
        </p:nvSpPr>
        <p:spPr>
          <a:xfrm>
            <a:off x="1107750" y="3147925"/>
            <a:ext cx="6928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Advertising Campaign Performance Dataset: A Synthetic Dataset for Predicting Ad Campaign Success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Akshay Choudhary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26"/>
          <p:cNvGrpSpPr/>
          <p:nvPr/>
        </p:nvGrpSpPr>
        <p:grpSpPr>
          <a:xfrm>
            <a:off x="2896878" y="1404675"/>
            <a:ext cx="1735200" cy="3127500"/>
            <a:chOff x="2896878" y="1404675"/>
            <a:chExt cx="1735200" cy="3127500"/>
          </a:xfrm>
        </p:grpSpPr>
        <p:sp>
          <p:nvSpPr>
            <p:cNvPr id="694" name="Google Shape;694;p26"/>
            <p:cNvSpPr/>
            <p:nvPr/>
          </p:nvSpPr>
          <p:spPr>
            <a:xfrm>
              <a:off x="2896878" y="1404675"/>
              <a:ext cx="1735200" cy="312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966928" y="1454650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966928" y="2489233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966928" y="3523817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4338653" y="1727675"/>
              <a:ext cx="121800" cy="53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4157228" y="2087575"/>
              <a:ext cx="121800" cy="17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3975778" y="1861875"/>
              <a:ext cx="121800" cy="40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3794362" y="1603950"/>
              <a:ext cx="121800" cy="66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3612928" y="1778275"/>
              <a:ext cx="121800" cy="48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3431503" y="1654550"/>
              <a:ext cx="121800" cy="60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3250078" y="1806750"/>
              <a:ext cx="1218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3068653" y="2051063"/>
              <a:ext cx="1218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068661" y="2882961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3313792" y="2882961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191218" y="2663825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26"/>
            <p:cNvGrpSpPr/>
            <p:nvPr/>
          </p:nvGrpSpPr>
          <p:grpSpPr>
            <a:xfrm>
              <a:off x="3803026" y="2649982"/>
              <a:ext cx="673901" cy="659333"/>
              <a:chOff x="8116750" y="2573750"/>
              <a:chExt cx="646800" cy="659333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8116750" y="2573750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8116750" y="26432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8116750" y="27128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>
                <a:off x="8116750" y="28518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>
                <a:off x="8116750" y="29213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8116750" y="29909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8116750" y="30604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8116750" y="31299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8116750" y="31994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0" name="Google Shape;720;p26"/>
            <p:cNvSpPr/>
            <p:nvPr/>
          </p:nvSpPr>
          <p:spPr>
            <a:xfrm>
              <a:off x="3845728" y="3660025"/>
              <a:ext cx="268350" cy="686100"/>
            </a:xfrm>
            <a:prstGeom prst="flowChartCol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4208578" y="3660025"/>
              <a:ext cx="268350" cy="686100"/>
            </a:xfrm>
            <a:prstGeom prst="flowChartCollat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26"/>
            <p:cNvGrpSpPr/>
            <p:nvPr/>
          </p:nvGrpSpPr>
          <p:grpSpPr>
            <a:xfrm>
              <a:off x="3049426" y="3672882"/>
              <a:ext cx="673901" cy="659333"/>
              <a:chOff x="8116750" y="2573750"/>
              <a:chExt cx="646800" cy="659333"/>
            </a:xfrm>
          </p:grpSpPr>
          <p:sp>
            <p:nvSpPr>
              <p:cNvPr id="723" name="Google Shape;723;p26"/>
              <p:cNvSpPr/>
              <p:nvPr/>
            </p:nvSpPr>
            <p:spPr>
              <a:xfrm>
                <a:off x="8116750" y="2573750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>
                <a:off x="8116750" y="26432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>
                <a:off x="8116750" y="27128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>
                <a:off x="8116750" y="28518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>
                <a:off x="8116750" y="29213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8116750" y="29909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>
                <a:off x="8116750" y="30604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8116750" y="31299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8116750" y="31994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6"/>
          <p:cNvGrpSpPr/>
          <p:nvPr/>
        </p:nvGrpSpPr>
        <p:grpSpPr>
          <a:xfrm>
            <a:off x="1332967" y="1480630"/>
            <a:ext cx="1977109" cy="3048606"/>
            <a:chOff x="2206348" y="1404430"/>
            <a:chExt cx="1977109" cy="3048606"/>
          </a:xfrm>
        </p:grpSpPr>
        <p:sp>
          <p:nvSpPr>
            <p:cNvPr id="734" name="Google Shape;734;p26"/>
            <p:cNvSpPr/>
            <p:nvPr/>
          </p:nvSpPr>
          <p:spPr>
            <a:xfrm>
              <a:off x="2588083" y="2026261"/>
              <a:ext cx="381826" cy="381781"/>
            </a:xfrm>
            <a:custGeom>
              <a:rect b="b" l="l" r="r" t="t"/>
              <a:pathLst>
                <a:path extrusionOk="0" h="8329" w="8330">
                  <a:moveTo>
                    <a:pt x="1" y="0"/>
                  </a:moveTo>
                  <a:lnTo>
                    <a:pt x="1" y="8328"/>
                  </a:lnTo>
                  <a:lnTo>
                    <a:pt x="8329" y="8328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E9A7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2588083" y="2551513"/>
              <a:ext cx="381826" cy="381781"/>
            </a:xfrm>
            <a:custGeom>
              <a:rect b="b" l="l" r="r" t="t"/>
              <a:pathLst>
                <a:path extrusionOk="0" h="8329" w="8330">
                  <a:moveTo>
                    <a:pt x="1" y="0"/>
                  </a:moveTo>
                  <a:lnTo>
                    <a:pt x="1" y="8329"/>
                  </a:lnTo>
                  <a:lnTo>
                    <a:pt x="8329" y="8329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E9A7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2224454" y="2863575"/>
              <a:ext cx="190913" cy="90621"/>
            </a:xfrm>
            <a:custGeom>
              <a:rect b="b" l="l" r="r" t="t"/>
              <a:pathLst>
                <a:path extrusionOk="0" h="1977" w="4165">
                  <a:moveTo>
                    <a:pt x="517" y="1"/>
                  </a:moveTo>
                  <a:lnTo>
                    <a:pt x="426" y="973"/>
                  </a:lnTo>
                  <a:lnTo>
                    <a:pt x="1" y="1673"/>
                  </a:lnTo>
                  <a:lnTo>
                    <a:pt x="1" y="1977"/>
                  </a:lnTo>
                  <a:lnTo>
                    <a:pt x="4165" y="1977"/>
                  </a:lnTo>
                  <a:lnTo>
                    <a:pt x="3648" y="1156"/>
                  </a:lnTo>
                  <a:lnTo>
                    <a:pt x="2341" y="51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2206348" y="1775301"/>
              <a:ext cx="405479" cy="633978"/>
            </a:xfrm>
            <a:custGeom>
              <a:rect b="b" l="l" r="r" t="t"/>
              <a:pathLst>
                <a:path extrusionOk="0" h="13831" w="8846">
                  <a:moveTo>
                    <a:pt x="6019" y="1"/>
                  </a:moveTo>
                  <a:cubicBezTo>
                    <a:pt x="5347" y="1"/>
                    <a:pt x="4664" y="232"/>
                    <a:pt x="4104" y="703"/>
                  </a:cubicBezTo>
                  <a:cubicBezTo>
                    <a:pt x="3557" y="1129"/>
                    <a:pt x="3010" y="1767"/>
                    <a:pt x="2736" y="2648"/>
                  </a:cubicBezTo>
                  <a:cubicBezTo>
                    <a:pt x="2250" y="4168"/>
                    <a:pt x="1034" y="8606"/>
                    <a:pt x="305" y="11250"/>
                  </a:cubicBezTo>
                  <a:cubicBezTo>
                    <a:pt x="1" y="12344"/>
                    <a:pt x="669" y="13500"/>
                    <a:pt x="1794" y="13773"/>
                  </a:cubicBezTo>
                  <a:cubicBezTo>
                    <a:pt x="1953" y="13812"/>
                    <a:pt x="2113" y="13830"/>
                    <a:pt x="2272" y="13830"/>
                  </a:cubicBezTo>
                  <a:cubicBezTo>
                    <a:pt x="2990" y="13830"/>
                    <a:pt x="3670" y="13448"/>
                    <a:pt x="4043" y="12800"/>
                  </a:cubicBezTo>
                  <a:cubicBezTo>
                    <a:pt x="5502" y="10247"/>
                    <a:pt x="8511" y="4776"/>
                    <a:pt x="8755" y="3135"/>
                  </a:cubicBezTo>
                  <a:cubicBezTo>
                    <a:pt x="8846" y="2436"/>
                    <a:pt x="8694" y="1828"/>
                    <a:pt x="8390" y="1311"/>
                  </a:cubicBezTo>
                  <a:cubicBezTo>
                    <a:pt x="7860" y="445"/>
                    <a:pt x="6950" y="1"/>
                    <a:pt x="6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765419" y="1698981"/>
              <a:ext cx="418038" cy="268791"/>
            </a:xfrm>
            <a:custGeom>
              <a:rect b="b" l="l" r="r" t="t"/>
              <a:pathLst>
                <a:path extrusionOk="0" h="5864" w="9120">
                  <a:moveTo>
                    <a:pt x="5402" y="1"/>
                  </a:moveTo>
                  <a:cubicBezTo>
                    <a:pt x="5364" y="1"/>
                    <a:pt x="5326" y="9"/>
                    <a:pt x="5289" y="28"/>
                  </a:cubicBezTo>
                  <a:lnTo>
                    <a:pt x="2584" y="1274"/>
                  </a:lnTo>
                  <a:lnTo>
                    <a:pt x="1581" y="2763"/>
                  </a:lnTo>
                  <a:lnTo>
                    <a:pt x="0" y="3918"/>
                  </a:lnTo>
                  <a:lnTo>
                    <a:pt x="1642" y="5863"/>
                  </a:lnTo>
                  <a:lnTo>
                    <a:pt x="2341" y="4800"/>
                  </a:lnTo>
                  <a:cubicBezTo>
                    <a:pt x="2341" y="4800"/>
                    <a:pt x="3740" y="5121"/>
                    <a:pt x="4713" y="5121"/>
                  </a:cubicBezTo>
                  <a:cubicBezTo>
                    <a:pt x="5078" y="5121"/>
                    <a:pt x="5383" y="5076"/>
                    <a:pt x="5532" y="4952"/>
                  </a:cubicBezTo>
                  <a:cubicBezTo>
                    <a:pt x="6079" y="4465"/>
                    <a:pt x="6627" y="2672"/>
                    <a:pt x="6627" y="2672"/>
                  </a:cubicBezTo>
                  <a:lnTo>
                    <a:pt x="8967" y="2125"/>
                  </a:lnTo>
                  <a:lnTo>
                    <a:pt x="9119" y="1274"/>
                  </a:lnTo>
                  <a:lnTo>
                    <a:pt x="4377" y="1669"/>
                  </a:lnTo>
                  <a:cubicBezTo>
                    <a:pt x="4377" y="1669"/>
                    <a:pt x="4985" y="1426"/>
                    <a:pt x="5380" y="879"/>
                  </a:cubicBezTo>
                  <a:cubicBezTo>
                    <a:pt x="5532" y="666"/>
                    <a:pt x="5624" y="453"/>
                    <a:pt x="5654" y="301"/>
                  </a:cubicBezTo>
                  <a:cubicBezTo>
                    <a:pt x="5678" y="131"/>
                    <a:pt x="5548" y="1"/>
                    <a:pt x="540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2863979" y="4242917"/>
              <a:ext cx="111477" cy="182571"/>
            </a:xfrm>
            <a:custGeom>
              <a:rect b="b" l="l" r="r" t="t"/>
              <a:pathLst>
                <a:path extrusionOk="0" h="3983" w="2432">
                  <a:moveTo>
                    <a:pt x="487" y="0"/>
                  </a:moveTo>
                  <a:lnTo>
                    <a:pt x="0" y="3891"/>
                  </a:lnTo>
                  <a:lnTo>
                    <a:pt x="2432" y="3982"/>
                  </a:lnTo>
                  <a:lnTo>
                    <a:pt x="2432" y="9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653585" y="4345318"/>
              <a:ext cx="344194" cy="107718"/>
            </a:xfrm>
            <a:custGeom>
              <a:rect b="b" l="l" r="r" t="t"/>
              <a:pathLst>
                <a:path extrusionOk="0" h="2350" w="7509">
                  <a:moveTo>
                    <a:pt x="4162" y="0"/>
                  </a:moveTo>
                  <a:cubicBezTo>
                    <a:pt x="3853" y="0"/>
                    <a:pt x="3604" y="280"/>
                    <a:pt x="3496" y="441"/>
                  </a:cubicBezTo>
                  <a:cubicBezTo>
                    <a:pt x="3435" y="502"/>
                    <a:pt x="3344" y="563"/>
                    <a:pt x="3253" y="563"/>
                  </a:cubicBezTo>
                  <a:cubicBezTo>
                    <a:pt x="1916" y="897"/>
                    <a:pt x="1" y="1900"/>
                    <a:pt x="213" y="2204"/>
                  </a:cubicBezTo>
                  <a:cubicBezTo>
                    <a:pt x="310" y="2314"/>
                    <a:pt x="1423" y="2350"/>
                    <a:pt x="2754" y="2350"/>
                  </a:cubicBezTo>
                  <a:cubicBezTo>
                    <a:pt x="4360" y="2350"/>
                    <a:pt x="6282" y="2298"/>
                    <a:pt x="7113" y="2265"/>
                  </a:cubicBezTo>
                  <a:cubicBezTo>
                    <a:pt x="7356" y="2265"/>
                    <a:pt x="7508" y="2052"/>
                    <a:pt x="7478" y="1839"/>
                  </a:cubicBezTo>
                  <a:lnTo>
                    <a:pt x="7387" y="1292"/>
                  </a:lnTo>
                  <a:cubicBezTo>
                    <a:pt x="7362" y="1098"/>
                    <a:pt x="7182" y="962"/>
                    <a:pt x="7003" y="962"/>
                  </a:cubicBezTo>
                  <a:cubicBezTo>
                    <a:pt x="6958" y="962"/>
                    <a:pt x="6913" y="970"/>
                    <a:pt x="6870" y="988"/>
                  </a:cubicBezTo>
                  <a:cubicBezTo>
                    <a:pt x="6809" y="1019"/>
                    <a:pt x="6748" y="1049"/>
                    <a:pt x="6657" y="1080"/>
                  </a:cubicBezTo>
                  <a:cubicBezTo>
                    <a:pt x="6556" y="1113"/>
                    <a:pt x="6457" y="1128"/>
                    <a:pt x="6363" y="1128"/>
                  </a:cubicBezTo>
                  <a:cubicBezTo>
                    <a:pt x="6034" y="1128"/>
                    <a:pt x="5759" y="955"/>
                    <a:pt x="5593" y="836"/>
                  </a:cubicBezTo>
                  <a:cubicBezTo>
                    <a:pt x="5502" y="776"/>
                    <a:pt x="5411" y="745"/>
                    <a:pt x="5289" y="745"/>
                  </a:cubicBezTo>
                  <a:cubicBezTo>
                    <a:pt x="5251" y="758"/>
                    <a:pt x="5213" y="764"/>
                    <a:pt x="5176" y="764"/>
                  </a:cubicBezTo>
                  <a:cubicBezTo>
                    <a:pt x="5036" y="764"/>
                    <a:pt x="4912" y="677"/>
                    <a:pt x="4864" y="532"/>
                  </a:cubicBezTo>
                  <a:cubicBezTo>
                    <a:pt x="4773" y="320"/>
                    <a:pt x="4590" y="77"/>
                    <a:pt x="4286" y="16"/>
                  </a:cubicBezTo>
                  <a:cubicBezTo>
                    <a:pt x="4244" y="5"/>
                    <a:pt x="4202" y="0"/>
                    <a:pt x="4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524002" y="4128690"/>
              <a:ext cx="160294" cy="206223"/>
            </a:xfrm>
            <a:custGeom>
              <a:rect b="b" l="l" r="r" t="t"/>
              <a:pathLst>
                <a:path extrusionOk="0" h="4499" w="3497">
                  <a:moveTo>
                    <a:pt x="1794" y="0"/>
                  </a:moveTo>
                  <a:lnTo>
                    <a:pt x="1" y="790"/>
                  </a:lnTo>
                  <a:lnTo>
                    <a:pt x="1308" y="4499"/>
                  </a:lnTo>
                  <a:lnTo>
                    <a:pt x="3496" y="3496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2398636" y="4254926"/>
              <a:ext cx="313529" cy="190271"/>
            </a:xfrm>
            <a:custGeom>
              <a:rect b="b" l="l" r="r" t="t"/>
              <a:pathLst>
                <a:path extrusionOk="0" h="4151" w="6840">
                  <a:moveTo>
                    <a:pt x="6078" y="0"/>
                  </a:moveTo>
                  <a:cubicBezTo>
                    <a:pt x="5972" y="0"/>
                    <a:pt x="5863" y="46"/>
                    <a:pt x="5775" y="134"/>
                  </a:cubicBezTo>
                  <a:cubicBezTo>
                    <a:pt x="5745" y="194"/>
                    <a:pt x="5684" y="225"/>
                    <a:pt x="5623" y="286"/>
                  </a:cubicBezTo>
                  <a:cubicBezTo>
                    <a:pt x="5400" y="529"/>
                    <a:pt x="5124" y="583"/>
                    <a:pt x="4892" y="583"/>
                  </a:cubicBezTo>
                  <a:cubicBezTo>
                    <a:pt x="4776" y="583"/>
                    <a:pt x="4671" y="569"/>
                    <a:pt x="4590" y="559"/>
                  </a:cubicBezTo>
                  <a:cubicBezTo>
                    <a:pt x="4557" y="551"/>
                    <a:pt x="4525" y="547"/>
                    <a:pt x="4493" y="547"/>
                  </a:cubicBezTo>
                  <a:cubicBezTo>
                    <a:pt x="4405" y="547"/>
                    <a:pt x="4322" y="575"/>
                    <a:pt x="4256" y="620"/>
                  </a:cubicBezTo>
                  <a:cubicBezTo>
                    <a:pt x="4185" y="676"/>
                    <a:pt x="4108" y="700"/>
                    <a:pt x="4030" y="700"/>
                  </a:cubicBezTo>
                  <a:cubicBezTo>
                    <a:pt x="3941" y="700"/>
                    <a:pt x="3851" y="669"/>
                    <a:pt x="3769" y="620"/>
                  </a:cubicBezTo>
                  <a:cubicBezTo>
                    <a:pt x="3615" y="491"/>
                    <a:pt x="3418" y="363"/>
                    <a:pt x="3177" y="363"/>
                  </a:cubicBezTo>
                  <a:cubicBezTo>
                    <a:pt x="3132" y="363"/>
                    <a:pt x="3087" y="367"/>
                    <a:pt x="3040" y="377"/>
                  </a:cubicBezTo>
                  <a:cubicBezTo>
                    <a:pt x="2645" y="468"/>
                    <a:pt x="2523" y="893"/>
                    <a:pt x="2493" y="1106"/>
                  </a:cubicBezTo>
                  <a:cubicBezTo>
                    <a:pt x="2462" y="1197"/>
                    <a:pt x="2432" y="1289"/>
                    <a:pt x="2371" y="1349"/>
                  </a:cubicBezTo>
                  <a:cubicBezTo>
                    <a:pt x="1277" y="2231"/>
                    <a:pt x="0" y="3994"/>
                    <a:pt x="335" y="4146"/>
                  </a:cubicBezTo>
                  <a:cubicBezTo>
                    <a:pt x="342" y="4149"/>
                    <a:pt x="352" y="4150"/>
                    <a:pt x="365" y="4150"/>
                  </a:cubicBezTo>
                  <a:cubicBezTo>
                    <a:pt x="864" y="4150"/>
                    <a:pt x="5232" y="1878"/>
                    <a:pt x="6566" y="1167"/>
                  </a:cubicBezTo>
                  <a:cubicBezTo>
                    <a:pt x="6778" y="1076"/>
                    <a:pt x="6839" y="802"/>
                    <a:pt x="6687" y="620"/>
                  </a:cubicBezTo>
                  <a:lnTo>
                    <a:pt x="6383" y="164"/>
                  </a:lnTo>
                  <a:cubicBezTo>
                    <a:pt x="6304" y="54"/>
                    <a:pt x="6193" y="0"/>
                    <a:pt x="6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2316404" y="2655106"/>
              <a:ext cx="496053" cy="1551279"/>
            </a:xfrm>
            <a:custGeom>
              <a:rect b="b" l="l" r="r" t="t"/>
              <a:pathLst>
                <a:path extrusionOk="0" h="33843" w="10822">
                  <a:moveTo>
                    <a:pt x="6444" y="1"/>
                  </a:moveTo>
                  <a:cubicBezTo>
                    <a:pt x="4970" y="1"/>
                    <a:pt x="3441" y="954"/>
                    <a:pt x="2706" y="2300"/>
                  </a:cubicBezTo>
                  <a:cubicBezTo>
                    <a:pt x="2706" y="2300"/>
                    <a:pt x="1" y="16464"/>
                    <a:pt x="1" y="18865"/>
                  </a:cubicBezTo>
                  <a:cubicBezTo>
                    <a:pt x="1" y="21236"/>
                    <a:pt x="4378" y="33607"/>
                    <a:pt x="4378" y="33607"/>
                  </a:cubicBezTo>
                  <a:cubicBezTo>
                    <a:pt x="4378" y="33607"/>
                    <a:pt x="4629" y="33843"/>
                    <a:pt x="5068" y="33843"/>
                  </a:cubicBezTo>
                  <a:cubicBezTo>
                    <a:pt x="5493" y="33843"/>
                    <a:pt x="6092" y="33622"/>
                    <a:pt x="6809" y="32756"/>
                  </a:cubicBezTo>
                  <a:cubicBezTo>
                    <a:pt x="6809" y="32756"/>
                    <a:pt x="7174" y="24580"/>
                    <a:pt x="6961" y="22817"/>
                  </a:cubicBezTo>
                  <a:cubicBezTo>
                    <a:pt x="6749" y="21023"/>
                    <a:pt x="5198" y="18744"/>
                    <a:pt x="5198" y="18744"/>
                  </a:cubicBezTo>
                  <a:lnTo>
                    <a:pt x="8937" y="6980"/>
                  </a:lnTo>
                  <a:cubicBezTo>
                    <a:pt x="8937" y="6677"/>
                    <a:pt x="10822" y="4275"/>
                    <a:pt x="9150" y="1570"/>
                  </a:cubicBezTo>
                  <a:cubicBezTo>
                    <a:pt x="8465" y="461"/>
                    <a:pt x="7468" y="1"/>
                    <a:pt x="6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717665" y="2659827"/>
              <a:ext cx="383201" cy="1626544"/>
            </a:xfrm>
            <a:custGeom>
              <a:rect b="b" l="l" r="r" t="t"/>
              <a:pathLst>
                <a:path extrusionOk="0" h="35485" w="8360">
                  <a:moveTo>
                    <a:pt x="3848" y="0"/>
                  </a:moveTo>
                  <a:cubicBezTo>
                    <a:pt x="2077" y="0"/>
                    <a:pt x="306" y="802"/>
                    <a:pt x="1" y="3139"/>
                  </a:cubicBezTo>
                  <a:cubicBezTo>
                    <a:pt x="1" y="3139"/>
                    <a:pt x="1460" y="17941"/>
                    <a:pt x="1460" y="19309"/>
                  </a:cubicBezTo>
                  <a:cubicBezTo>
                    <a:pt x="1490" y="20677"/>
                    <a:pt x="3284" y="35085"/>
                    <a:pt x="3284" y="35085"/>
                  </a:cubicBezTo>
                  <a:cubicBezTo>
                    <a:pt x="3709" y="35385"/>
                    <a:pt x="4144" y="35484"/>
                    <a:pt x="4534" y="35484"/>
                  </a:cubicBezTo>
                  <a:cubicBezTo>
                    <a:pt x="5287" y="35484"/>
                    <a:pt x="5867" y="35115"/>
                    <a:pt x="5867" y="35115"/>
                  </a:cubicBezTo>
                  <a:cubicBezTo>
                    <a:pt x="5867" y="35115"/>
                    <a:pt x="7539" y="25936"/>
                    <a:pt x="7448" y="23838"/>
                  </a:cubicBezTo>
                  <a:cubicBezTo>
                    <a:pt x="7326" y="21741"/>
                    <a:pt x="6566" y="18428"/>
                    <a:pt x="6566" y="18428"/>
                  </a:cubicBezTo>
                  <a:cubicBezTo>
                    <a:pt x="6627" y="15723"/>
                    <a:pt x="8360" y="3352"/>
                    <a:pt x="7691" y="1649"/>
                  </a:cubicBezTo>
                  <a:cubicBezTo>
                    <a:pt x="7358" y="787"/>
                    <a:pt x="5603" y="0"/>
                    <a:pt x="3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349865" y="1749403"/>
              <a:ext cx="810911" cy="1078602"/>
            </a:xfrm>
            <a:custGeom>
              <a:rect b="b" l="l" r="r" t="t"/>
              <a:pathLst>
                <a:path extrusionOk="0" h="23531" w="17691">
                  <a:moveTo>
                    <a:pt x="12778" y="0"/>
                  </a:moveTo>
                  <a:cubicBezTo>
                    <a:pt x="9590" y="0"/>
                    <a:pt x="3800" y="417"/>
                    <a:pt x="3800" y="417"/>
                  </a:cubicBezTo>
                  <a:cubicBezTo>
                    <a:pt x="3800" y="417"/>
                    <a:pt x="3752" y="413"/>
                    <a:pt x="3667" y="413"/>
                  </a:cubicBezTo>
                  <a:cubicBezTo>
                    <a:pt x="3208" y="413"/>
                    <a:pt x="1682" y="521"/>
                    <a:pt x="912" y="1906"/>
                  </a:cubicBezTo>
                  <a:cubicBezTo>
                    <a:pt x="0" y="3548"/>
                    <a:pt x="1672" y="22514"/>
                    <a:pt x="1672" y="22514"/>
                  </a:cubicBezTo>
                  <a:cubicBezTo>
                    <a:pt x="1672" y="22514"/>
                    <a:pt x="4865" y="23530"/>
                    <a:pt x="9770" y="23530"/>
                  </a:cubicBezTo>
                  <a:cubicBezTo>
                    <a:pt x="11600" y="23530"/>
                    <a:pt x="13668" y="23389"/>
                    <a:pt x="15897" y="23001"/>
                  </a:cubicBezTo>
                  <a:cubicBezTo>
                    <a:pt x="15897" y="23001"/>
                    <a:pt x="17691" y="3882"/>
                    <a:pt x="17539" y="2575"/>
                  </a:cubicBezTo>
                  <a:cubicBezTo>
                    <a:pt x="17387" y="1238"/>
                    <a:pt x="16323" y="417"/>
                    <a:pt x="14499" y="83"/>
                  </a:cubicBezTo>
                  <a:cubicBezTo>
                    <a:pt x="14148" y="24"/>
                    <a:pt x="13537" y="0"/>
                    <a:pt x="12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700981" y="1417585"/>
              <a:ext cx="256369" cy="310824"/>
            </a:xfrm>
            <a:custGeom>
              <a:rect b="b" l="l" r="r" t="t"/>
              <a:pathLst>
                <a:path extrusionOk="0" h="6781" w="5593">
                  <a:moveTo>
                    <a:pt x="2829" y="0"/>
                  </a:moveTo>
                  <a:cubicBezTo>
                    <a:pt x="1929" y="0"/>
                    <a:pt x="854" y="256"/>
                    <a:pt x="517" y="1030"/>
                  </a:cubicBezTo>
                  <a:cubicBezTo>
                    <a:pt x="0" y="2215"/>
                    <a:pt x="243" y="4160"/>
                    <a:pt x="1246" y="5346"/>
                  </a:cubicBezTo>
                  <a:cubicBezTo>
                    <a:pt x="1995" y="6183"/>
                    <a:pt x="3318" y="6780"/>
                    <a:pt x="4186" y="6780"/>
                  </a:cubicBezTo>
                  <a:cubicBezTo>
                    <a:pt x="4517" y="6780"/>
                    <a:pt x="4782" y="6694"/>
                    <a:pt x="4924" y="6501"/>
                  </a:cubicBezTo>
                  <a:cubicBezTo>
                    <a:pt x="5593" y="4951"/>
                    <a:pt x="5198" y="1942"/>
                    <a:pt x="5198" y="1942"/>
                  </a:cubicBezTo>
                  <a:cubicBezTo>
                    <a:pt x="5167" y="1455"/>
                    <a:pt x="4681" y="452"/>
                    <a:pt x="3982" y="179"/>
                  </a:cubicBezTo>
                  <a:cubicBezTo>
                    <a:pt x="3739" y="73"/>
                    <a:pt x="3309" y="0"/>
                    <a:pt x="282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684250" y="1587367"/>
              <a:ext cx="156077" cy="276308"/>
            </a:xfrm>
            <a:custGeom>
              <a:rect b="b" l="l" r="r" t="t"/>
              <a:pathLst>
                <a:path extrusionOk="0" h="6028" w="3405">
                  <a:moveTo>
                    <a:pt x="1186" y="0"/>
                  </a:moveTo>
                  <a:lnTo>
                    <a:pt x="0" y="3344"/>
                  </a:lnTo>
                  <a:cubicBezTo>
                    <a:pt x="0" y="3344"/>
                    <a:pt x="395" y="4317"/>
                    <a:pt x="912" y="5107"/>
                  </a:cubicBezTo>
                  <a:cubicBezTo>
                    <a:pt x="1151" y="5452"/>
                    <a:pt x="1390" y="6028"/>
                    <a:pt x="1669" y="6028"/>
                  </a:cubicBezTo>
                  <a:cubicBezTo>
                    <a:pt x="1709" y="6028"/>
                    <a:pt x="1751" y="6016"/>
                    <a:pt x="1794" y="5988"/>
                  </a:cubicBezTo>
                  <a:cubicBezTo>
                    <a:pt x="3070" y="5198"/>
                    <a:pt x="3161" y="4742"/>
                    <a:pt x="3161" y="4742"/>
                  </a:cubicBezTo>
                  <a:lnTo>
                    <a:pt x="3405" y="264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2798477" y="1750365"/>
              <a:ext cx="1072873" cy="576223"/>
            </a:xfrm>
            <a:custGeom>
              <a:rect b="b" l="l" r="r" t="t"/>
              <a:pathLst>
                <a:path extrusionOk="0" h="12571" w="23406">
                  <a:moveTo>
                    <a:pt x="4287" y="1"/>
                  </a:moveTo>
                  <a:cubicBezTo>
                    <a:pt x="1" y="2068"/>
                    <a:pt x="2706" y="5928"/>
                    <a:pt x="2706" y="5928"/>
                  </a:cubicBezTo>
                  <a:cubicBezTo>
                    <a:pt x="2706" y="5928"/>
                    <a:pt x="10672" y="12570"/>
                    <a:pt x="13496" y="12570"/>
                  </a:cubicBezTo>
                  <a:cubicBezTo>
                    <a:pt x="13668" y="12570"/>
                    <a:pt x="13821" y="12546"/>
                    <a:pt x="13952" y="12493"/>
                  </a:cubicBezTo>
                  <a:cubicBezTo>
                    <a:pt x="16232" y="11551"/>
                    <a:pt x="23405" y="4378"/>
                    <a:pt x="23405" y="4378"/>
                  </a:cubicBezTo>
                  <a:lnTo>
                    <a:pt x="21642" y="2098"/>
                  </a:lnTo>
                  <a:cubicBezTo>
                    <a:pt x="20396" y="2706"/>
                    <a:pt x="13436" y="7296"/>
                    <a:pt x="13436" y="7296"/>
                  </a:cubicBezTo>
                  <a:cubicBezTo>
                    <a:pt x="13436" y="7296"/>
                    <a:pt x="8542" y="1885"/>
                    <a:pt x="7508" y="1034"/>
                  </a:cubicBezTo>
                  <a:cubicBezTo>
                    <a:pt x="6475" y="214"/>
                    <a:pt x="4287" y="1"/>
                    <a:pt x="4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3385059" y="2112619"/>
              <a:ext cx="29290" cy="133800"/>
            </a:xfrm>
            <a:custGeom>
              <a:rect b="b" l="l" r="r" t="t"/>
              <a:pathLst>
                <a:path extrusionOk="0" fill="none" h="2919" w="639">
                  <a:moveTo>
                    <a:pt x="639" y="1"/>
                  </a:moveTo>
                  <a:cubicBezTo>
                    <a:pt x="639" y="1"/>
                    <a:pt x="0" y="943"/>
                    <a:pt x="335" y="2919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3729207" y="1845111"/>
              <a:ext cx="142142" cy="157498"/>
            </a:xfrm>
            <a:custGeom>
              <a:rect b="b" l="l" r="r" t="t"/>
              <a:pathLst>
                <a:path extrusionOk="0" fill="none" h="3436" w="3101">
                  <a:moveTo>
                    <a:pt x="1337" y="1"/>
                  </a:moveTo>
                  <a:lnTo>
                    <a:pt x="3100" y="2311"/>
                  </a:lnTo>
                  <a:lnTo>
                    <a:pt x="2067" y="3435"/>
                  </a:lnTo>
                  <a:lnTo>
                    <a:pt x="0" y="426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3132861" y="1985833"/>
              <a:ext cx="7013" cy="197880"/>
            </a:xfrm>
            <a:custGeom>
              <a:rect b="b" l="l" r="r" t="t"/>
              <a:pathLst>
                <a:path extrusionOk="0" fill="none" h="4317" w="153">
                  <a:moveTo>
                    <a:pt x="153" y="1"/>
                  </a:moveTo>
                  <a:lnTo>
                    <a:pt x="1" y="4317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3921450" y="1705811"/>
              <a:ext cx="105930" cy="147734"/>
            </a:xfrm>
            <a:custGeom>
              <a:rect b="b" l="l" r="r" t="t"/>
              <a:pathLst>
                <a:path extrusionOk="0" fill="none" h="3223" w="2311">
                  <a:moveTo>
                    <a:pt x="2311" y="0"/>
                  </a:moveTo>
                  <a:cubicBezTo>
                    <a:pt x="2311" y="0"/>
                    <a:pt x="2098" y="1064"/>
                    <a:pt x="973" y="1520"/>
                  </a:cubicBezTo>
                  <a:cubicBezTo>
                    <a:pt x="973" y="1520"/>
                    <a:pt x="943" y="2736"/>
                    <a:pt x="1" y="3222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4000886" y="1757333"/>
              <a:ext cx="182571" cy="79482"/>
            </a:xfrm>
            <a:custGeom>
              <a:rect b="b" l="l" r="r" t="t"/>
              <a:pathLst>
                <a:path extrusionOk="0" fill="none" h="1734" w="3983">
                  <a:moveTo>
                    <a:pt x="3982" y="1"/>
                  </a:moveTo>
                  <a:lnTo>
                    <a:pt x="3830" y="852"/>
                  </a:lnTo>
                  <a:lnTo>
                    <a:pt x="0" y="1733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3977188" y="1821413"/>
              <a:ext cx="91996" cy="52988"/>
            </a:xfrm>
            <a:custGeom>
              <a:rect b="b" l="l" r="r" t="t"/>
              <a:pathLst>
                <a:path extrusionOk="0" fill="none" h="1156" w="2007">
                  <a:moveTo>
                    <a:pt x="2007" y="1"/>
                  </a:moveTo>
                  <a:lnTo>
                    <a:pt x="1642" y="852"/>
                  </a:lnTo>
                  <a:lnTo>
                    <a:pt x="0" y="1156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3974392" y="1895258"/>
              <a:ext cx="61376" cy="9809"/>
            </a:xfrm>
            <a:custGeom>
              <a:rect b="b" l="l" r="r" t="t"/>
              <a:pathLst>
                <a:path extrusionOk="0" fill="none" h="214" w="1339">
                  <a:moveTo>
                    <a:pt x="1" y="214"/>
                  </a:moveTo>
                  <a:lnTo>
                    <a:pt x="1338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634104" y="1737852"/>
              <a:ext cx="124036" cy="186742"/>
            </a:xfrm>
            <a:custGeom>
              <a:rect b="b" l="l" r="r" t="t"/>
              <a:pathLst>
                <a:path extrusionOk="0" fill="none" h="4074" w="2706">
                  <a:moveTo>
                    <a:pt x="1094" y="0"/>
                  </a:moveTo>
                  <a:cubicBezTo>
                    <a:pt x="1094" y="0"/>
                    <a:pt x="1672" y="1946"/>
                    <a:pt x="2705" y="2675"/>
                  </a:cubicBezTo>
                  <a:lnTo>
                    <a:pt x="669" y="4073"/>
                  </a:lnTo>
                  <a:lnTo>
                    <a:pt x="0" y="639"/>
                  </a:lnTo>
                  <a:close/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766436" y="1746194"/>
              <a:ext cx="101759" cy="181196"/>
            </a:xfrm>
            <a:custGeom>
              <a:rect b="b" l="l" r="r" t="t"/>
              <a:pathLst>
                <a:path extrusionOk="0" fill="none" h="3953" w="2220">
                  <a:moveTo>
                    <a:pt x="1581" y="1"/>
                  </a:moveTo>
                  <a:cubicBezTo>
                    <a:pt x="1581" y="1"/>
                    <a:pt x="1703" y="1885"/>
                    <a:pt x="1" y="2523"/>
                  </a:cubicBezTo>
                  <a:lnTo>
                    <a:pt x="1581" y="3952"/>
                  </a:lnTo>
                  <a:lnTo>
                    <a:pt x="2220" y="669"/>
                  </a:lnTo>
                  <a:close/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539357" y="2097309"/>
              <a:ext cx="504396" cy="324667"/>
            </a:xfrm>
            <a:custGeom>
              <a:rect b="b" l="l" r="r" t="t"/>
              <a:pathLst>
                <a:path extrusionOk="0" fill="none" h="7083" w="11004">
                  <a:moveTo>
                    <a:pt x="0" y="0"/>
                  </a:moveTo>
                  <a:cubicBezTo>
                    <a:pt x="0" y="0"/>
                    <a:pt x="5137" y="6626"/>
                    <a:pt x="11003" y="7082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517035" y="2697781"/>
              <a:ext cx="490507" cy="72515"/>
            </a:xfrm>
            <a:custGeom>
              <a:rect b="b" l="l" r="r" t="t"/>
              <a:pathLst>
                <a:path extrusionOk="0" fill="none" h="1582" w="10701">
                  <a:moveTo>
                    <a:pt x="1" y="1"/>
                  </a:moveTo>
                  <a:cubicBezTo>
                    <a:pt x="1" y="1"/>
                    <a:pt x="6961" y="1581"/>
                    <a:pt x="10700" y="943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2210519" y="2266221"/>
              <a:ext cx="192334" cy="625269"/>
            </a:xfrm>
            <a:custGeom>
              <a:rect b="b" l="l" r="r" t="t"/>
              <a:pathLst>
                <a:path extrusionOk="0" h="13641" w="4196">
                  <a:moveTo>
                    <a:pt x="2128" y="1"/>
                  </a:moveTo>
                  <a:cubicBezTo>
                    <a:pt x="1126" y="1"/>
                    <a:pt x="181" y="790"/>
                    <a:pt x="92" y="1908"/>
                  </a:cubicBezTo>
                  <a:cubicBezTo>
                    <a:pt x="31" y="2455"/>
                    <a:pt x="1" y="3093"/>
                    <a:pt x="1" y="3580"/>
                  </a:cubicBezTo>
                  <a:cubicBezTo>
                    <a:pt x="1" y="4674"/>
                    <a:pt x="396" y="13641"/>
                    <a:pt x="396" y="13641"/>
                  </a:cubicBezTo>
                  <a:lnTo>
                    <a:pt x="3040" y="13641"/>
                  </a:lnTo>
                  <a:cubicBezTo>
                    <a:pt x="3040" y="13641"/>
                    <a:pt x="4195" y="3337"/>
                    <a:pt x="4043" y="1786"/>
                  </a:cubicBezTo>
                  <a:cubicBezTo>
                    <a:pt x="3983" y="1148"/>
                    <a:pt x="3648" y="662"/>
                    <a:pt x="3192" y="327"/>
                  </a:cubicBezTo>
                  <a:cubicBezTo>
                    <a:pt x="2855" y="103"/>
                    <a:pt x="2488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252323" y="2272867"/>
              <a:ext cx="132425" cy="43225"/>
            </a:xfrm>
            <a:custGeom>
              <a:rect b="b" l="l" r="r" t="t"/>
              <a:pathLst>
                <a:path extrusionOk="0" fill="none" h="943" w="2889">
                  <a:moveTo>
                    <a:pt x="1" y="547"/>
                  </a:moveTo>
                  <a:cubicBezTo>
                    <a:pt x="1" y="547"/>
                    <a:pt x="1490" y="0"/>
                    <a:pt x="2888" y="942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395840" y="1944029"/>
              <a:ext cx="13980" cy="299594"/>
            </a:xfrm>
            <a:custGeom>
              <a:rect b="b" l="l" r="r" t="t"/>
              <a:pathLst>
                <a:path extrusionOk="0" fill="none" h="6536" w="305">
                  <a:moveTo>
                    <a:pt x="304" y="1"/>
                  </a:moveTo>
                  <a:cubicBezTo>
                    <a:pt x="304" y="1"/>
                    <a:pt x="92" y="4043"/>
                    <a:pt x="0" y="6536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2228625" y="2842673"/>
              <a:ext cx="133800" cy="48817"/>
            </a:xfrm>
            <a:custGeom>
              <a:rect b="b" l="l" r="r" t="t"/>
              <a:pathLst>
                <a:path extrusionOk="0" fill="none" h="1065" w="2919">
                  <a:moveTo>
                    <a:pt x="1" y="1065"/>
                  </a:moveTo>
                  <a:lnTo>
                    <a:pt x="2645" y="1065"/>
                  </a:lnTo>
                  <a:lnTo>
                    <a:pt x="2919" y="1"/>
                  </a:lnTo>
                  <a:lnTo>
                    <a:pt x="639" y="92"/>
                  </a:ln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666144" y="1404430"/>
              <a:ext cx="298173" cy="241518"/>
            </a:xfrm>
            <a:custGeom>
              <a:rect b="b" l="l" r="r" t="t"/>
              <a:pathLst>
                <a:path extrusionOk="0" h="5269" w="6505">
                  <a:moveTo>
                    <a:pt x="3941" y="1"/>
                  </a:moveTo>
                  <a:cubicBezTo>
                    <a:pt x="2704" y="1"/>
                    <a:pt x="1520" y="496"/>
                    <a:pt x="1520" y="496"/>
                  </a:cubicBezTo>
                  <a:lnTo>
                    <a:pt x="1520" y="709"/>
                  </a:lnTo>
                  <a:cubicBezTo>
                    <a:pt x="1520" y="709"/>
                    <a:pt x="730" y="739"/>
                    <a:pt x="365" y="1590"/>
                  </a:cubicBezTo>
                  <a:cubicBezTo>
                    <a:pt x="0" y="2411"/>
                    <a:pt x="942" y="4265"/>
                    <a:pt x="942" y="4265"/>
                  </a:cubicBezTo>
                  <a:lnTo>
                    <a:pt x="1094" y="5268"/>
                  </a:lnTo>
                  <a:lnTo>
                    <a:pt x="1854" y="4873"/>
                  </a:lnTo>
                  <a:cubicBezTo>
                    <a:pt x="1854" y="4873"/>
                    <a:pt x="1945" y="4630"/>
                    <a:pt x="1763" y="4235"/>
                  </a:cubicBezTo>
                  <a:cubicBezTo>
                    <a:pt x="1611" y="3809"/>
                    <a:pt x="1976" y="3475"/>
                    <a:pt x="1976" y="3475"/>
                  </a:cubicBezTo>
                  <a:lnTo>
                    <a:pt x="2553" y="4143"/>
                  </a:lnTo>
                  <a:lnTo>
                    <a:pt x="2827" y="4022"/>
                  </a:lnTo>
                  <a:lnTo>
                    <a:pt x="2553" y="3080"/>
                  </a:lnTo>
                  <a:lnTo>
                    <a:pt x="2553" y="3080"/>
                  </a:lnTo>
                  <a:cubicBezTo>
                    <a:pt x="2553" y="3080"/>
                    <a:pt x="2572" y="3080"/>
                    <a:pt x="2607" y="3080"/>
                  </a:cubicBezTo>
                  <a:cubicBezTo>
                    <a:pt x="2781" y="3080"/>
                    <a:pt x="3364" y="3059"/>
                    <a:pt x="4073" y="2806"/>
                  </a:cubicBezTo>
                  <a:cubicBezTo>
                    <a:pt x="5988" y="2198"/>
                    <a:pt x="6505" y="1317"/>
                    <a:pt x="5654" y="466"/>
                  </a:cubicBezTo>
                  <a:cubicBezTo>
                    <a:pt x="5157" y="118"/>
                    <a:pt x="4542" y="1"/>
                    <a:pt x="3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778996" y="1651448"/>
              <a:ext cx="55784" cy="64127"/>
            </a:xfrm>
            <a:custGeom>
              <a:rect b="b" l="l" r="r" t="t"/>
              <a:pathLst>
                <a:path extrusionOk="0" fill="none" h="1399" w="1217">
                  <a:moveTo>
                    <a:pt x="0" y="1"/>
                  </a:moveTo>
                  <a:cubicBezTo>
                    <a:pt x="0" y="1"/>
                    <a:pt x="61" y="669"/>
                    <a:pt x="1216" y="1399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7" name="Google Shape;767;p26"/>
          <p:cNvSpPr txBox="1"/>
          <p:nvPr>
            <p:ph idx="2" type="title"/>
          </p:nvPr>
        </p:nvSpPr>
        <p:spPr>
          <a:xfrm>
            <a:off x="4818408" y="1650358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8" name="Google Shape;768;p26"/>
          <p:cNvSpPr txBox="1"/>
          <p:nvPr>
            <p:ph idx="3" type="title"/>
          </p:nvPr>
        </p:nvSpPr>
        <p:spPr>
          <a:xfrm>
            <a:off x="4818408" y="3252603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9" name="Google Shape;769;p26"/>
          <p:cNvSpPr txBox="1"/>
          <p:nvPr>
            <p:ph idx="4" type="title"/>
          </p:nvPr>
        </p:nvSpPr>
        <p:spPr>
          <a:xfrm>
            <a:off x="4818408" y="218444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0" name="Google Shape;770;p26"/>
          <p:cNvSpPr txBox="1"/>
          <p:nvPr>
            <p:ph idx="6" type="title"/>
          </p:nvPr>
        </p:nvSpPr>
        <p:spPr>
          <a:xfrm>
            <a:off x="4818408" y="2718521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1" name="Google Shape;771;p26"/>
          <p:cNvSpPr txBox="1"/>
          <p:nvPr>
            <p:ph idx="1" type="subTitle"/>
          </p:nvPr>
        </p:nvSpPr>
        <p:spPr>
          <a:xfrm>
            <a:off x="5553100" y="1650350"/>
            <a:ext cx="248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Ad Campaigns</a:t>
            </a:r>
            <a:endParaRPr/>
          </a:p>
        </p:txBody>
      </p:sp>
      <p:sp>
        <p:nvSpPr>
          <p:cNvPr id="772" name="Google Shape;772;p26"/>
          <p:cNvSpPr txBox="1"/>
          <p:nvPr>
            <p:ph idx="8" type="subTitle"/>
          </p:nvPr>
        </p:nvSpPr>
        <p:spPr>
          <a:xfrm>
            <a:off x="5553108" y="218443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Methods</a:t>
            </a:r>
            <a:endParaRPr/>
          </a:p>
        </p:txBody>
      </p:sp>
      <p:sp>
        <p:nvSpPr>
          <p:cNvPr id="773" name="Google Shape;773;p26"/>
          <p:cNvSpPr txBox="1"/>
          <p:nvPr>
            <p:ph idx="9" type="subTitle"/>
          </p:nvPr>
        </p:nvSpPr>
        <p:spPr>
          <a:xfrm>
            <a:off x="5553108" y="271852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774" name="Google Shape;774;p26"/>
          <p:cNvSpPr txBox="1"/>
          <p:nvPr>
            <p:ph idx="13" type="subTitle"/>
          </p:nvPr>
        </p:nvSpPr>
        <p:spPr>
          <a:xfrm>
            <a:off x="5553108" y="325260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775" name="Google Shape;775;p26"/>
          <p:cNvGrpSpPr/>
          <p:nvPr/>
        </p:nvGrpSpPr>
        <p:grpSpPr>
          <a:xfrm>
            <a:off x="8037994" y="4243188"/>
            <a:ext cx="390900" cy="286025"/>
            <a:chOff x="719994" y="4310738"/>
            <a:chExt cx="390900" cy="286025"/>
          </a:xfrm>
        </p:grpSpPr>
        <p:sp>
          <p:nvSpPr>
            <p:cNvPr id="776" name="Google Shape;776;p26"/>
            <p:cNvSpPr/>
            <p:nvPr/>
          </p:nvSpPr>
          <p:spPr>
            <a:xfrm rot="5400000">
              <a:off x="102509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 rot="5400000">
              <a:off x="102509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 rot="5400000">
              <a:off x="87254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 rot="5400000">
              <a:off x="87254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 rot="5400000">
              <a:off x="71999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 rot="5400000">
              <a:off x="71999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6"/>
          <p:cNvGrpSpPr/>
          <p:nvPr/>
        </p:nvGrpSpPr>
        <p:grpSpPr>
          <a:xfrm rot="10800000">
            <a:off x="715106" y="1480625"/>
            <a:ext cx="286025" cy="1306200"/>
            <a:chOff x="978925" y="1314225"/>
            <a:chExt cx="286025" cy="1306200"/>
          </a:xfrm>
        </p:grpSpPr>
        <p:sp>
          <p:nvSpPr>
            <p:cNvPr id="783" name="Google Shape;783;p26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7"/>
          <p:cNvSpPr txBox="1"/>
          <p:nvPr>
            <p:ph type="title"/>
          </p:nvPr>
        </p:nvSpPr>
        <p:spPr>
          <a:xfrm>
            <a:off x="1971675" y="631575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Ad Campaigns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"In the world of advertising, the best campaigns aren’t the ones with the biggest budgets – they’re the ones backed by the smartest data."</a:t>
            </a:r>
            <a:endParaRPr sz="1400"/>
          </a:p>
        </p:txBody>
      </p:sp>
      <p:sp>
        <p:nvSpPr>
          <p:cNvPr id="806" name="Google Shape;806;p27"/>
          <p:cNvSpPr txBox="1"/>
          <p:nvPr>
            <p:ph idx="2" type="title"/>
          </p:nvPr>
        </p:nvSpPr>
        <p:spPr>
          <a:xfrm>
            <a:off x="1001125" y="631587"/>
            <a:ext cx="10899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07" name="Google Shape;807;p27"/>
          <p:cNvGrpSpPr/>
          <p:nvPr/>
        </p:nvGrpSpPr>
        <p:grpSpPr>
          <a:xfrm flipH="1">
            <a:off x="2338269" y="2172947"/>
            <a:ext cx="3048536" cy="2423816"/>
            <a:chOff x="1102875" y="1177200"/>
            <a:chExt cx="1729175" cy="1374825"/>
          </a:xfrm>
        </p:grpSpPr>
        <p:sp>
          <p:nvSpPr>
            <p:cNvPr id="808" name="Google Shape;808;p27"/>
            <p:cNvSpPr/>
            <p:nvPr/>
          </p:nvSpPr>
          <p:spPr>
            <a:xfrm>
              <a:off x="1978275" y="1330650"/>
              <a:ext cx="333600" cy="394375"/>
            </a:xfrm>
            <a:custGeom>
              <a:rect b="b" l="l" r="r" t="t"/>
              <a:pathLst>
                <a:path extrusionOk="0" h="15775" w="13344">
                  <a:moveTo>
                    <a:pt x="10571" y="0"/>
                  </a:moveTo>
                  <a:cubicBezTo>
                    <a:pt x="10522" y="0"/>
                    <a:pt x="10473" y="13"/>
                    <a:pt x="10426" y="39"/>
                  </a:cubicBezTo>
                  <a:cubicBezTo>
                    <a:pt x="9727" y="465"/>
                    <a:pt x="8602" y="1164"/>
                    <a:pt x="8359" y="1407"/>
                  </a:cubicBezTo>
                  <a:cubicBezTo>
                    <a:pt x="8055" y="1802"/>
                    <a:pt x="7721" y="3504"/>
                    <a:pt x="7721" y="3504"/>
                  </a:cubicBezTo>
                  <a:cubicBezTo>
                    <a:pt x="7721" y="3504"/>
                    <a:pt x="1672" y="10465"/>
                    <a:pt x="851" y="12319"/>
                  </a:cubicBezTo>
                  <a:cubicBezTo>
                    <a:pt x="0" y="14143"/>
                    <a:pt x="699" y="15359"/>
                    <a:pt x="699" y="15359"/>
                  </a:cubicBezTo>
                  <a:cubicBezTo>
                    <a:pt x="699" y="15359"/>
                    <a:pt x="1210" y="15774"/>
                    <a:pt x="2038" y="15774"/>
                  </a:cubicBezTo>
                  <a:cubicBezTo>
                    <a:pt x="2535" y="15774"/>
                    <a:pt x="3146" y="15625"/>
                    <a:pt x="3830" y="15146"/>
                  </a:cubicBezTo>
                  <a:cubicBezTo>
                    <a:pt x="5684" y="13839"/>
                    <a:pt x="10578" y="4264"/>
                    <a:pt x="10578" y="4264"/>
                  </a:cubicBezTo>
                  <a:lnTo>
                    <a:pt x="13344" y="2380"/>
                  </a:lnTo>
                  <a:lnTo>
                    <a:pt x="13101" y="1924"/>
                  </a:lnTo>
                  <a:cubicBezTo>
                    <a:pt x="13101" y="1924"/>
                    <a:pt x="12493" y="1225"/>
                    <a:pt x="12037" y="1133"/>
                  </a:cubicBezTo>
                  <a:cubicBezTo>
                    <a:pt x="12016" y="1131"/>
                    <a:pt x="11993" y="1129"/>
                    <a:pt x="11967" y="1129"/>
                  </a:cubicBezTo>
                  <a:cubicBezTo>
                    <a:pt x="11424" y="1129"/>
                    <a:pt x="9818" y="1711"/>
                    <a:pt x="9818" y="1711"/>
                  </a:cubicBezTo>
                  <a:cubicBezTo>
                    <a:pt x="9818" y="1711"/>
                    <a:pt x="10791" y="951"/>
                    <a:pt x="10882" y="343"/>
                  </a:cubicBezTo>
                  <a:cubicBezTo>
                    <a:pt x="10906" y="153"/>
                    <a:pt x="10744" y="0"/>
                    <a:pt x="10571" y="0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2242700" y="1391650"/>
              <a:ext cx="60075" cy="45625"/>
            </a:xfrm>
            <a:custGeom>
              <a:rect b="b" l="l" r="r" t="t"/>
              <a:pathLst>
                <a:path extrusionOk="0" fill="none" h="1825" w="2403">
                  <a:moveTo>
                    <a:pt x="1" y="1824"/>
                  </a:moveTo>
                  <a:cubicBezTo>
                    <a:pt x="1" y="1672"/>
                    <a:pt x="2402" y="213"/>
                    <a:pt x="2402" y="213"/>
                  </a:cubicBezTo>
                  <a:cubicBezTo>
                    <a:pt x="2402" y="213"/>
                    <a:pt x="2311" y="0"/>
                    <a:pt x="1946" y="0"/>
                  </a:cubicBezTo>
                  <a:cubicBezTo>
                    <a:pt x="1612" y="0"/>
                    <a:pt x="639" y="548"/>
                    <a:pt x="639" y="548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254875" y="1376450"/>
              <a:ext cx="47125" cy="15225"/>
            </a:xfrm>
            <a:custGeom>
              <a:rect b="b" l="l" r="r" t="t"/>
              <a:pathLst>
                <a:path extrusionOk="0" fill="none" h="609" w="1885">
                  <a:moveTo>
                    <a:pt x="0" y="608"/>
                  </a:moveTo>
                  <a:lnTo>
                    <a:pt x="1885" y="1"/>
                  </a:lnTo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2250300" y="1365050"/>
              <a:ext cx="40300" cy="13700"/>
            </a:xfrm>
            <a:custGeom>
              <a:rect b="b" l="l" r="r" t="t"/>
              <a:pathLst>
                <a:path extrusionOk="0" fill="none" h="548" w="1612">
                  <a:moveTo>
                    <a:pt x="1" y="548"/>
                  </a:moveTo>
                  <a:lnTo>
                    <a:pt x="1612" y="1"/>
                  </a:lnTo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2223700" y="1339225"/>
              <a:ext cx="26625" cy="69925"/>
            </a:xfrm>
            <a:custGeom>
              <a:rect b="b" l="l" r="r" t="t"/>
              <a:pathLst>
                <a:path extrusionOk="0" fill="none" h="2797" w="1065">
                  <a:moveTo>
                    <a:pt x="1065" y="0"/>
                  </a:moveTo>
                  <a:cubicBezTo>
                    <a:pt x="1065" y="0"/>
                    <a:pt x="518" y="1125"/>
                    <a:pt x="1" y="1398"/>
                  </a:cubicBezTo>
                  <a:cubicBezTo>
                    <a:pt x="1" y="1398"/>
                    <a:pt x="487" y="2219"/>
                    <a:pt x="62" y="2797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860475" y="1435575"/>
              <a:ext cx="220400" cy="295375"/>
            </a:xfrm>
            <a:custGeom>
              <a:rect b="b" l="l" r="r" t="t"/>
              <a:pathLst>
                <a:path extrusionOk="0" h="11815" w="8816">
                  <a:moveTo>
                    <a:pt x="2206" y="0"/>
                  </a:moveTo>
                  <a:cubicBezTo>
                    <a:pt x="1556" y="0"/>
                    <a:pt x="1065" y="189"/>
                    <a:pt x="1065" y="189"/>
                  </a:cubicBezTo>
                  <a:cubicBezTo>
                    <a:pt x="1065" y="189"/>
                    <a:pt x="1" y="857"/>
                    <a:pt x="1" y="2012"/>
                  </a:cubicBezTo>
                  <a:cubicBezTo>
                    <a:pt x="1" y="3168"/>
                    <a:pt x="4378" y="10432"/>
                    <a:pt x="4378" y="10432"/>
                  </a:cubicBezTo>
                  <a:cubicBezTo>
                    <a:pt x="4378" y="10432"/>
                    <a:pt x="5093" y="11814"/>
                    <a:pt x="6481" y="11814"/>
                  </a:cubicBezTo>
                  <a:cubicBezTo>
                    <a:pt x="6660" y="11814"/>
                    <a:pt x="6851" y="11791"/>
                    <a:pt x="7053" y="11739"/>
                  </a:cubicBezTo>
                  <a:cubicBezTo>
                    <a:pt x="8816" y="11283"/>
                    <a:pt x="8420" y="9611"/>
                    <a:pt x="8420" y="9611"/>
                  </a:cubicBezTo>
                  <a:cubicBezTo>
                    <a:pt x="8420" y="9611"/>
                    <a:pt x="5746" y="3168"/>
                    <a:pt x="4530" y="1253"/>
                  </a:cubicBezTo>
                  <a:cubicBezTo>
                    <a:pt x="3870" y="239"/>
                    <a:pt x="2938" y="0"/>
                    <a:pt x="2206" y="0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1839975" y="1427375"/>
              <a:ext cx="192275" cy="220375"/>
            </a:xfrm>
            <a:custGeom>
              <a:rect b="b" l="l" r="r" t="t"/>
              <a:pathLst>
                <a:path extrusionOk="0" h="8815" w="7691">
                  <a:moveTo>
                    <a:pt x="3313" y="0"/>
                  </a:moveTo>
                  <a:cubicBezTo>
                    <a:pt x="0" y="1915"/>
                    <a:pt x="1763" y="8815"/>
                    <a:pt x="3070" y="8815"/>
                  </a:cubicBezTo>
                  <a:cubicBezTo>
                    <a:pt x="4377" y="8754"/>
                    <a:pt x="7690" y="5836"/>
                    <a:pt x="7690" y="5836"/>
                  </a:cubicBezTo>
                  <a:cubicBezTo>
                    <a:pt x="7690" y="5836"/>
                    <a:pt x="6535" y="3070"/>
                    <a:pt x="5775" y="1763"/>
                  </a:cubicBezTo>
                  <a:cubicBezTo>
                    <a:pt x="4985" y="456"/>
                    <a:pt x="331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874150" y="2054275"/>
              <a:ext cx="46400" cy="448350"/>
            </a:xfrm>
            <a:custGeom>
              <a:rect b="b" l="l" r="r" t="t"/>
              <a:pathLst>
                <a:path extrusionOk="0" fill="none" h="17934" w="1856">
                  <a:moveTo>
                    <a:pt x="1" y="0"/>
                  </a:moveTo>
                  <a:lnTo>
                    <a:pt x="1855" y="1793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761700" y="2053500"/>
              <a:ext cx="40300" cy="449125"/>
            </a:xfrm>
            <a:custGeom>
              <a:rect b="b" l="l" r="r" t="t"/>
              <a:pathLst>
                <a:path extrusionOk="0" fill="none" h="17965" w="1612">
                  <a:moveTo>
                    <a:pt x="0" y="1"/>
                  </a:moveTo>
                  <a:lnTo>
                    <a:pt x="1611" y="17965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518525" y="2053500"/>
              <a:ext cx="40300" cy="449125"/>
            </a:xfrm>
            <a:custGeom>
              <a:rect b="b" l="l" r="r" t="t"/>
              <a:pathLst>
                <a:path extrusionOk="0" fill="none" h="17965" w="1612">
                  <a:moveTo>
                    <a:pt x="1612" y="1"/>
                  </a:moveTo>
                  <a:lnTo>
                    <a:pt x="1" y="17965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444825" y="1606700"/>
              <a:ext cx="374650" cy="453675"/>
            </a:xfrm>
            <a:custGeom>
              <a:rect b="b" l="l" r="r" t="t"/>
              <a:pathLst>
                <a:path extrusionOk="0" h="18147" w="14986">
                  <a:moveTo>
                    <a:pt x="973" y="0"/>
                  </a:moveTo>
                  <a:cubicBezTo>
                    <a:pt x="426" y="0"/>
                    <a:pt x="0" y="487"/>
                    <a:pt x="61" y="1034"/>
                  </a:cubicBezTo>
                  <a:lnTo>
                    <a:pt x="2280" y="17356"/>
                  </a:lnTo>
                  <a:cubicBezTo>
                    <a:pt x="2341" y="17812"/>
                    <a:pt x="2736" y="18147"/>
                    <a:pt x="3192" y="18147"/>
                  </a:cubicBezTo>
                  <a:lnTo>
                    <a:pt x="13982" y="18147"/>
                  </a:lnTo>
                  <a:cubicBezTo>
                    <a:pt x="14560" y="18147"/>
                    <a:pt x="14985" y="17660"/>
                    <a:pt x="14894" y="17113"/>
                  </a:cubicBezTo>
                  <a:lnTo>
                    <a:pt x="12706" y="791"/>
                  </a:lnTo>
                  <a:cubicBezTo>
                    <a:pt x="12645" y="335"/>
                    <a:pt x="12250" y="0"/>
                    <a:pt x="1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615800" y="2023875"/>
              <a:ext cx="319175" cy="37250"/>
            </a:xfrm>
            <a:custGeom>
              <a:rect b="b" l="l" r="r" t="t"/>
              <a:pathLst>
                <a:path extrusionOk="0" h="1490" w="12767">
                  <a:moveTo>
                    <a:pt x="0" y="1"/>
                  </a:moveTo>
                  <a:lnTo>
                    <a:pt x="0" y="1490"/>
                  </a:lnTo>
                  <a:lnTo>
                    <a:pt x="12767" y="1490"/>
                  </a:lnTo>
                  <a:cubicBezTo>
                    <a:pt x="12767" y="669"/>
                    <a:pt x="12098" y="1"/>
                    <a:pt x="11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1792850" y="2401550"/>
              <a:ext cx="157325" cy="113850"/>
            </a:xfrm>
            <a:custGeom>
              <a:rect b="b" l="l" r="r" t="t"/>
              <a:pathLst>
                <a:path extrusionOk="0" h="4554" w="6293">
                  <a:moveTo>
                    <a:pt x="3314" y="0"/>
                  </a:moveTo>
                  <a:lnTo>
                    <a:pt x="1125" y="213"/>
                  </a:lnTo>
                  <a:lnTo>
                    <a:pt x="1" y="4438"/>
                  </a:lnTo>
                  <a:cubicBezTo>
                    <a:pt x="1" y="4438"/>
                    <a:pt x="3367" y="4553"/>
                    <a:pt x="5151" y="4553"/>
                  </a:cubicBezTo>
                  <a:cubicBezTo>
                    <a:pt x="5788" y="4553"/>
                    <a:pt x="6224" y="4539"/>
                    <a:pt x="6232" y="4499"/>
                  </a:cubicBezTo>
                  <a:cubicBezTo>
                    <a:pt x="6293" y="4347"/>
                    <a:pt x="3800" y="2857"/>
                    <a:pt x="3800" y="2857"/>
                  </a:cubicBezTo>
                  <a:lnTo>
                    <a:pt x="3010" y="1793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2182675" y="2401550"/>
              <a:ext cx="157325" cy="113850"/>
            </a:xfrm>
            <a:custGeom>
              <a:rect b="b" l="l" r="r" t="t"/>
              <a:pathLst>
                <a:path extrusionOk="0" h="4554" w="6293">
                  <a:moveTo>
                    <a:pt x="2311" y="0"/>
                  </a:moveTo>
                  <a:lnTo>
                    <a:pt x="122" y="213"/>
                  </a:lnTo>
                  <a:lnTo>
                    <a:pt x="1" y="4438"/>
                  </a:lnTo>
                  <a:cubicBezTo>
                    <a:pt x="1" y="4438"/>
                    <a:pt x="3351" y="4553"/>
                    <a:pt x="5138" y="4553"/>
                  </a:cubicBezTo>
                  <a:cubicBezTo>
                    <a:pt x="5777" y="4553"/>
                    <a:pt x="6216" y="4539"/>
                    <a:pt x="6232" y="4499"/>
                  </a:cubicBezTo>
                  <a:cubicBezTo>
                    <a:pt x="6293" y="4347"/>
                    <a:pt x="3770" y="2857"/>
                    <a:pt x="3770" y="2857"/>
                  </a:cubicBezTo>
                  <a:lnTo>
                    <a:pt x="2949" y="197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1706975" y="1830875"/>
              <a:ext cx="541850" cy="582100"/>
            </a:xfrm>
            <a:custGeom>
              <a:rect b="b" l="l" r="r" t="t"/>
              <a:pathLst>
                <a:path extrusionOk="0" h="23284" w="21674">
                  <a:moveTo>
                    <a:pt x="6262" y="0"/>
                  </a:moveTo>
                  <a:lnTo>
                    <a:pt x="1" y="3040"/>
                  </a:lnTo>
                  <a:cubicBezTo>
                    <a:pt x="1" y="3040"/>
                    <a:pt x="1217" y="7052"/>
                    <a:pt x="6931" y="7721"/>
                  </a:cubicBezTo>
                  <a:cubicBezTo>
                    <a:pt x="8727" y="7931"/>
                    <a:pt x="10130" y="8003"/>
                    <a:pt x="11209" y="8003"/>
                  </a:cubicBezTo>
                  <a:cubicBezTo>
                    <a:pt x="13563" y="8003"/>
                    <a:pt x="14378" y="7660"/>
                    <a:pt x="14378" y="7660"/>
                  </a:cubicBezTo>
                  <a:lnTo>
                    <a:pt x="19059" y="23283"/>
                  </a:lnTo>
                  <a:lnTo>
                    <a:pt x="21582" y="23283"/>
                  </a:lnTo>
                  <a:cubicBezTo>
                    <a:pt x="21673" y="17569"/>
                    <a:pt x="20214" y="9332"/>
                    <a:pt x="19515" y="5806"/>
                  </a:cubicBezTo>
                  <a:cubicBezTo>
                    <a:pt x="19302" y="4711"/>
                    <a:pt x="18542" y="3800"/>
                    <a:pt x="17509" y="3374"/>
                  </a:cubicBezTo>
                  <a:cubicBezTo>
                    <a:pt x="12342" y="1186"/>
                    <a:pt x="6262" y="0"/>
                    <a:pt x="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1569450" y="1818700"/>
              <a:ext cx="436950" cy="600350"/>
            </a:xfrm>
            <a:custGeom>
              <a:rect b="b" l="l" r="r" t="t"/>
              <a:pathLst>
                <a:path extrusionOk="0" h="24014" w="17478">
                  <a:moveTo>
                    <a:pt x="3253" y="1"/>
                  </a:moveTo>
                  <a:cubicBezTo>
                    <a:pt x="3253" y="1"/>
                    <a:pt x="0" y="5533"/>
                    <a:pt x="3101" y="7448"/>
                  </a:cubicBezTo>
                  <a:cubicBezTo>
                    <a:pt x="4602" y="8360"/>
                    <a:pt x="6618" y="8596"/>
                    <a:pt x="8296" y="8596"/>
                  </a:cubicBezTo>
                  <a:cubicBezTo>
                    <a:pt x="10084" y="8596"/>
                    <a:pt x="11490" y="8329"/>
                    <a:pt x="11490" y="8329"/>
                  </a:cubicBezTo>
                  <a:lnTo>
                    <a:pt x="11490" y="8329"/>
                  </a:lnTo>
                  <a:lnTo>
                    <a:pt x="9484" y="23922"/>
                  </a:lnTo>
                  <a:lnTo>
                    <a:pt x="12584" y="24013"/>
                  </a:lnTo>
                  <a:cubicBezTo>
                    <a:pt x="12584" y="24013"/>
                    <a:pt x="16292" y="11612"/>
                    <a:pt x="17265" y="6445"/>
                  </a:cubicBezTo>
                  <a:cubicBezTo>
                    <a:pt x="17478" y="5320"/>
                    <a:pt x="16931" y="4165"/>
                    <a:pt x="15867" y="3618"/>
                  </a:cubicBezTo>
                  <a:lnTo>
                    <a:pt x="10213" y="76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1865050" y="2472975"/>
              <a:ext cx="22050" cy="16750"/>
            </a:xfrm>
            <a:custGeom>
              <a:rect b="b" l="l" r="r" t="t"/>
              <a:pathLst>
                <a:path extrusionOk="0" fill="none" h="670" w="882">
                  <a:moveTo>
                    <a:pt x="882" y="0"/>
                  </a:moveTo>
                  <a:lnTo>
                    <a:pt x="0" y="669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1852125" y="2454725"/>
              <a:ext cx="22825" cy="12950"/>
            </a:xfrm>
            <a:custGeom>
              <a:rect b="b" l="l" r="r" t="t"/>
              <a:pathLst>
                <a:path extrusionOk="0" fill="none" h="518" w="913">
                  <a:moveTo>
                    <a:pt x="912" y="1"/>
                  </a:moveTo>
                  <a:lnTo>
                    <a:pt x="0" y="518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2265500" y="2472975"/>
              <a:ext cx="11425" cy="20550"/>
            </a:xfrm>
            <a:custGeom>
              <a:rect b="b" l="l" r="r" t="t"/>
              <a:pathLst>
                <a:path extrusionOk="0" fill="none" h="822" w="457">
                  <a:moveTo>
                    <a:pt x="457" y="0"/>
                  </a:moveTo>
                  <a:lnTo>
                    <a:pt x="1" y="82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2240425" y="2450925"/>
              <a:ext cx="15975" cy="24350"/>
            </a:xfrm>
            <a:custGeom>
              <a:rect b="b" l="l" r="r" t="t"/>
              <a:pathLst>
                <a:path extrusionOk="0" fill="none" h="974" w="639">
                  <a:moveTo>
                    <a:pt x="639" y="1"/>
                  </a:moveTo>
                  <a:lnTo>
                    <a:pt x="1" y="974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623400" y="1405150"/>
              <a:ext cx="356400" cy="446250"/>
            </a:xfrm>
            <a:custGeom>
              <a:rect b="b" l="l" r="r" t="t"/>
              <a:pathLst>
                <a:path extrusionOk="0" h="17850" w="14256">
                  <a:moveTo>
                    <a:pt x="4370" y="0"/>
                  </a:moveTo>
                  <a:cubicBezTo>
                    <a:pt x="3444" y="0"/>
                    <a:pt x="1742" y="47"/>
                    <a:pt x="1155" y="372"/>
                  </a:cubicBezTo>
                  <a:cubicBezTo>
                    <a:pt x="152" y="2439"/>
                    <a:pt x="0" y="10646"/>
                    <a:pt x="0" y="10646"/>
                  </a:cubicBezTo>
                  <a:cubicBezTo>
                    <a:pt x="0" y="10646"/>
                    <a:pt x="152" y="13959"/>
                    <a:pt x="274" y="15874"/>
                  </a:cubicBezTo>
                  <a:cubicBezTo>
                    <a:pt x="335" y="16664"/>
                    <a:pt x="943" y="17333"/>
                    <a:pt x="1733" y="17424"/>
                  </a:cubicBezTo>
                  <a:cubicBezTo>
                    <a:pt x="4347" y="17698"/>
                    <a:pt x="9484" y="17850"/>
                    <a:pt x="9484" y="17850"/>
                  </a:cubicBezTo>
                  <a:cubicBezTo>
                    <a:pt x="9484" y="17850"/>
                    <a:pt x="11125" y="17819"/>
                    <a:pt x="11368" y="17211"/>
                  </a:cubicBezTo>
                  <a:cubicBezTo>
                    <a:pt x="11581" y="16604"/>
                    <a:pt x="11247" y="13655"/>
                    <a:pt x="11247" y="13655"/>
                  </a:cubicBezTo>
                  <a:cubicBezTo>
                    <a:pt x="11247" y="13655"/>
                    <a:pt x="14256" y="3290"/>
                    <a:pt x="13952" y="2378"/>
                  </a:cubicBezTo>
                  <a:cubicBezTo>
                    <a:pt x="13618" y="1467"/>
                    <a:pt x="12554" y="1071"/>
                    <a:pt x="12554" y="1071"/>
                  </a:cubicBezTo>
                  <a:cubicBezTo>
                    <a:pt x="11338" y="524"/>
                    <a:pt x="4985" y="8"/>
                    <a:pt x="4985" y="8"/>
                  </a:cubicBezTo>
                  <a:cubicBezTo>
                    <a:pt x="4985" y="8"/>
                    <a:pt x="4740" y="0"/>
                    <a:pt x="4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856675" y="1962325"/>
              <a:ext cx="60075" cy="64625"/>
            </a:xfrm>
            <a:custGeom>
              <a:rect b="b" l="l" r="r" t="t"/>
              <a:pathLst>
                <a:path extrusionOk="0" fill="none" h="2585" w="2403">
                  <a:moveTo>
                    <a:pt x="1" y="2584"/>
                  </a:moveTo>
                  <a:cubicBezTo>
                    <a:pt x="1" y="2584"/>
                    <a:pt x="183" y="669"/>
                    <a:pt x="2402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1504850" y="1413525"/>
              <a:ext cx="220400" cy="295375"/>
            </a:xfrm>
            <a:custGeom>
              <a:rect b="b" l="l" r="r" t="t"/>
              <a:pathLst>
                <a:path extrusionOk="0" h="11815" w="8816">
                  <a:moveTo>
                    <a:pt x="6610" y="1"/>
                  </a:moveTo>
                  <a:cubicBezTo>
                    <a:pt x="5879" y="1"/>
                    <a:pt x="4946" y="239"/>
                    <a:pt x="4286" y="1253"/>
                  </a:cubicBezTo>
                  <a:cubicBezTo>
                    <a:pt x="3071" y="3168"/>
                    <a:pt x="396" y="9612"/>
                    <a:pt x="396" y="9612"/>
                  </a:cubicBezTo>
                  <a:cubicBezTo>
                    <a:pt x="396" y="9612"/>
                    <a:pt x="1" y="11284"/>
                    <a:pt x="1764" y="11740"/>
                  </a:cubicBezTo>
                  <a:cubicBezTo>
                    <a:pt x="1965" y="11792"/>
                    <a:pt x="2156" y="11815"/>
                    <a:pt x="2336" y="11815"/>
                  </a:cubicBezTo>
                  <a:cubicBezTo>
                    <a:pt x="3723" y="11815"/>
                    <a:pt x="4438" y="10433"/>
                    <a:pt x="4438" y="10433"/>
                  </a:cubicBezTo>
                  <a:cubicBezTo>
                    <a:pt x="4438" y="10433"/>
                    <a:pt x="8815" y="3168"/>
                    <a:pt x="8815" y="2013"/>
                  </a:cubicBezTo>
                  <a:cubicBezTo>
                    <a:pt x="8815" y="858"/>
                    <a:pt x="7752" y="189"/>
                    <a:pt x="7752" y="189"/>
                  </a:cubicBezTo>
                  <a:cubicBezTo>
                    <a:pt x="7752" y="189"/>
                    <a:pt x="7260" y="1"/>
                    <a:pt x="6610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1508650" y="1630400"/>
              <a:ext cx="490150" cy="117225"/>
            </a:xfrm>
            <a:custGeom>
              <a:rect b="b" l="l" r="r" t="t"/>
              <a:pathLst>
                <a:path extrusionOk="0" h="4689" w="19606">
                  <a:moveTo>
                    <a:pt x="2783" y="1"/>
                  </a:moveTo>
                  <a:cubicBezTo>
                    <a:pt x="1406" y="1"/>
                    <a:pt x="609" y="390"/>
                    <a:pt x="609" y="390"/>
                  </a:cubicBezTo>
                  <a:cubicBezTo>
                    <a:pt x="487" y="451"/>
                    <a:pt x="365" y="633"/>
                    <a:pt x="274" y="876"/>
                  </a:cubicBezTo>
                  <a:cubicBezTo>
                    <a:pt x="1" y="1879"/>
                    <a:pt x="578" y="2943"/>
                    <a:pt x="1551" y="3277"/>
                  </a:cubicBezTo>
                  <a:cubicBezTo>
                    <a:pt x="4751" y="4439"/>
                    <a:pt x="10909" y="4526"/>
                    <a:pt x="12695" y="4526"/>
                  </a:cubicBezTo>
                  <a:cubicBezTo>
                    <a:pt x="13013" y="4526"/>
                    <a:pt x="13192" y="4524"/>
                    <a:pt x="13192" y="4524"/>
                  </a:cubicBezTo>
                  <a:lnTo>
                    <a:pt x="14104" y="4676"/>
                  </a:lnTo>
                  <a:cubicBezTo>
                    <a:pt x="14158" y="4685"/>
                    <a:pt x="14216" y="4689"/>
                    <a:pt x="14276" y="4689"/>
                  </a:cubicBezTo>
                  <a:cubicBezTo>
                    <a:pt x="15252" y="4689"/>
                    <a:pt x="17083" y="3612"/>
                    <a:pt x="17083" y="3612"/>
                  </a:cubicBezTo>
                  <a:lnTo>
                    <a:pt x="19302" y="3673"/>
                  </a:lnTo>
                  <a:lnTo>
                    <a:pt x="19606" y="2548"/>
                  </a:lnTo>
                  <a:cubicBezTo>
                    <a:pt x="19606" y="2548"/>
                    <a:pt x="17022" y="1150"/>
                    <a:pt x="16475" y="1150"/>
                  </a:cubicBezTo>
                  <a:cubicBezTo>
                    <a:pt x="15928" y="1150"/>
                    <a:pt x="13192" y="2457"/>
                    <a:pt x="13192" y="2457"/>
                  </a:cubicBezTo>
                  <a:cubicBezTo>
                    <a:pt x="13192" y="2457"/>
                    <a:pt x="5989" y="390"/>
                    <a:pt x="3922" y="86"/>
                  </a:cubicBezTo>
                  <a:cubicBezTo>
                    <a:pt x="3508" y="25"/>
                    <a:pt x="3128" y="1"/>
                    <a:pt x="2783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1548925" y="1406525"/>
              <a:ext cx="191525" cy="197150"/>
            </a:xfrm>
            <a:custGeom>
              <a:rect b="b" l="l" r="r" t="t"/>
              <a:pathLst>
                <a:path extrusionOk="0" h="7886" w="7661">
                  <a:moveTo>
                    <a:pt x="5375" y="1"/>
                  </a:moveTo>
                  <a:cubicBezTo>
                    <a:pt x="4620" y="1"/>
                    <a:pt x="3339" y="179"/>
                    <a:pt x="2523" y="1260"/>
                  </a:cubicBezTo>
                  <a:cubicBezTo>
                    <a:pt x="1277" y="2871"/>
                    <a:pt x="1" y="6123"/>
                    <a:pt x="1" y="6123"/>
                  </a:cubicBezTo>
                  <a:cubicBezTo>
                    <a:pt x="1" y="6123"/>
                    <a:pt x="2767" y="7825"/>
                    <a:pt x="4925" y="7886"/>
                  </a:cubicBezTo>
                  <a:cubicBezTo>
                    <a:pt x="4925" y="7886"/>
                    <a:pt x="7660" y="3053"/>
                    <a:pt x="7660" y="1989"/>
                  </a:cubicBezTo>
                  <a:cubicBezTo>
                    <a:pt x="7660" y="925"/>
                    <a:pt x="6293" y="135"/>
                    <a:pt x="5989" y="44"/>
                  </a:cubicBezTo>
                  <a:cubicBezTo>
                    <a:pt x="5989" y="44"/>
                    <a:pt x="5745" y="1"/>
                    <a:pt x="5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1563375" y="1634050"/>
              <a:ext cx="71450" cy="26625"/>
            </a:xfrm>
            <a:custGeom>
              <a:rect b="b" l="l" r="r" t="t"/>
              <a:pathLst>
                <a:path extrusionOk="0" fill="none" h="1065" w="2858">
                  <a:moveTo>
                    <a:pt x="2857" y="183"/>
                  </a:moveTo>
                  <a:cubicBezTo>
                    <a:pt x="2857" y="183"/>
                    <a:pt x="1216" y="1"/>
                    <a:pt x="0" y="1064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1915200" y="1659125"/>
              <a:ext cx="5350" cy="59300"/>
            </a:xfrm>
            <a:custGeom>
              <a:rect b="b" l="l" r="r" t="t"/>
              <a:pathLst>
                <a:path extrusionOk="0" fill="none" h="2372" w="214">
                  <a:moveTo>
                    <a:pt x="213" y="1"/>
                  </a:moveTo>
                  <a:lnTo>
                    <a:pt x="0" y="2372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919000" y="1672050"/>
              <a:ext cx="62325" cy="24350"/>
            </a:xfrm>
            <a:custGeom>
              <a:rect b="b" l="l" r="r" t="t"/>
              <a:pathLst>
                <a:path extrusionOk="0" fill="none" h="974" w="2493">
                  <a:moveTo>
                    <a:pt x="0" y="0"/>
                  </a:moveTo>
                  <a:lnTo>
                    <a:pt x="2493" y="973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920525" y="1691050"/>
              <a:ext cx="50925" cy="16725"/>
            </a:xfrm>
            <a:custGeom>
              <a:rect b="b" l="l" r="r" t="t"/>
              <a:pathLst>
                <a:path extrusionOk="0" fill="none" h="669" w="2037">
                  <a:moveTo>
                    <a:pt x="0" y="0"/>
                  </a:moveTo>
                  <a:lnTo>
                    <a:pt x="2037" y="669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1916725" y="1707750"/>
              <a:ext cx="40300" cy="9150"/>
            </a:xfrm>
            <a:custGeom>
              <a:rect b="b" l="l" r="r" t="t"/>
              <a:pathLst>
                <a:path extrusionOk="0" fill="none" h="366" w="1612">
                  <a:moveTo>
                    <a:pt x="0" y="1"/>
                  </a:moveTo>
                  <a:lnTo>
                    <a:pt x="1611" y="366"/>
                  </a:lnTo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1662900" y="1471425"/>
              <a:ext cx="54750" cy="131500"/>
            </a:xfrm>
            <a:custGeom>
              <a:rect b="b" l="l" r="r" t="t"/>
              <a:pathLst>
                <a:path extrusionOk="0" fill="none" h="5260" w="2190">
                  <a:moveTo>
                    <a:pt x="1" y="5259"/>
                  </a:moveTo>
                  <a:cubicBezTo>
                    <a:pt x="1" y="5259"/>
                    <a:pt x="2037" y="1278"/>
                    <a:pt x="2189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1775375" y="1209175"/>
              <a:ext cx="129975" cy="171550"/>
            </a:xfrm>
            <a:custGeom>
              <a:rect b="b" l="l" r="r" t="t"/>
              <a:pathLst>
                <a:path extrusionOk="0" h="6862" w="5199">
                  <a:moveTo>
                    <a:pt x="2478" y="1"/>
                  </a:moveTo>
                  <a:cubicBezTo>
                    <a:pt x="1779" y="1"/>
                    <a:pt x="1076" y="177"/>
                    <a:pt x="730" y="704"/>
                  </a:cubicBezTo>
                  <a:cubicBezTo>
                    <a:pt x="61" y="1767"/>
                    <a:pt x="1" y="3682"/>
                    <a:pt x="821" y="4989"/>
                  </a:cubicBezTo>
                  <a:cubicBezTo>
                    <a:pt x="1476" y="6032"/>
                    <a:pt x="2865" y="6862"/>
                    <a:pt x="3694" y="6862"/>
                  </a:cubicBezTo>
                  <a:cubicBezTo>
                    <a:pt x="3904" y="6862"/>
                    <a:pt x="4078" y="6808"/>
                    <a:pt x="4195" y="6692"/>
                  </a:cubicBezTo>
                  <a:cubicBezTo>
                    <a:pt x="5077" y="5263"/>
                    <a:pt x="5168" y="2284"/>
                    <a:pt x="5168" y="2284"/>
                  </a:cubicBezTo>
                  <a:cubicBezTo>
                    <a:pt x="5198" y="1798"/>
                    <a:pt x="4864" y="764"/>
                    <a:pt x="4226" y="369"/>
                  </a:cubicBezTo>
                  <a:cubicBezTo>
                    <a:pt x="3903" y="185"/>
                    <a:pt x="3192" y="1"/>
                    <a:pt x="2478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1751825" y="1300450"/>
              <a:ext cx="95000" cy="146725"/>
            </a:xfrm>
            <a:custGeom>
              <a:rect b="b" l="l" r="r" t="t"/>
              <a:pathLst>
                <a:path extrusionOk="0" h="5869" w="3800">
                  <a:moveTo>
                    <a:pt x="1611" y="1"/>
                  </a:moveTo>
                  <a:lnTo>
                    <a:pt x="0" y="4287"/>
                  </a:lnTo>
                  <a:cubicBezTo>
                    <a:pt x="0" y="4287"/>
                    <a:pt x="616" y="5869"/>
                    <a:pt x="2134" y="5869"/>
                  </a:cubicBezTo>
                  <a:cubicBezTo>
                    <a:pt x="2162" y="5869"/>
                    <a:pt x="2190" y="5868"/>
                    <a:pt x="2219" y="5867"/>
                  </a:cubicBezTo>
                  <a:cubicBezTo>
                    <a:pt x="3800" y="5807"/>
                    <a:pt x="3526" y="4651"/>
                    <a:pt x="3526" y="4651"/>
                  </a:cubicBezTo>
                  <a:lnTo>
                    <a:pt x="3800" y="2615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1746500" y="1177200"/>
              <a:ext cx="202150" cy="164325"/>
            </a:xfrm>
            <a:custGeom>
              <a:rect b="b" l="l" r="r" t="t"/>
              <a:pathLst>
                <a:path extrusionOk="0" h="6573" w="8086">
                  <a:moveTo>
                    <a:pt x="6447" y="0"/>
                  </a:moveTo>
                  <a:cubicBezTo>
                    <a:pt x="6107" y="0"/>
                    <a:pt x="5698" y="594"/>
                    <a:pt x="5441" y="645"/>
                  </a:cubicBezTo>
                  <a:cubicBezTo>
                    <a:pt x="5431" y="646"/>
                    <a:pt x="5420" y="647"/>
                    <a:pt x="5407" y="647"/>
                  </a:cubicBezTo>
                  <a:cubicBezTo>
                    <a:pt x="5187" y="647"/>
                    <a:pt x="4572" y="503"/>
                    <a:pt x="3864" y="503"/>
                  </a:cubicBezTo>
                  <a:cubicBezTo>
                    <a:pt x="3378" y="503"/>
                    <a:pt x="2849" y="570"/>
                    <a:pt x="2371" y="797"/>
                  </a:cubicBezTo>
                  <a:cubicBezTo>
                    <a:pt x="1156" y="1344"/>
                    <a:pt x="882" y="2742"/>
                    <a:pt x="882" y="2742"/>
                  </a:cubicBezTo>
                  <a:cubicBezTo>
                    <a:pt x="882" y="2742"/>
                    <a:pt x="335" y="2925"/>
                    <a:pt x="183" y="3746"/>
                  </a:cubicBezTo>
                  <a:cubicBezTo>
                    <a:pt x="0" y="4566"/>
                    <a:pt x="1247" y="6572"/>
                    <a:pt x="1247" y="6572"/>
                  </a:cubicBezTo>
                  <a:lnTo>
                    <a:pt x="1642" y="5539"/>
                  </a:lnTo>
                  <a:cubicBezTo>
                    <a:pt x="1642" y="5539"/>
                    <a:pt x="1368" y="4840"/>
                    <a:pt x="1459" y="4323"/>
                  </a:cubicBezTo>
                  <a:cubicBezTo>
                    <a:pt x="1517" y="3998"/>
                    <a:pt x="1719" y="3937"/>
                    <a:pt x="1861" y="3937"/>
                  </a:cubicBezTo>
                  <a:cubicBezTo>
                    <a:pt x="1944" y="3937"/>
                    <a:pt x="2007" y="3958"/>
                    <a:pt x="2007" y="3958"/>
                  </a:cubicBezTo>
                  <a:lnTo>
                    <a:pt x="2007" y="4992"/>
                  </a:lnTo>
                  <a:lnTo>
                    <a:pt x="2463" y="4840"/>
                  </a:lnTo>
                  <a:lnTo>
                    <a:pt x="2463" y="3198"/>
                  </a:lnTo>
                  <a:cubicBezTo>
                    <a:pt x="2463" y="3198"/>
                    <a:pt x="2766" y="2621"/>
                    <a:pt x="3344" y="2591"/>
                  </a:cubicBezTo>
                  <a:cubicBezTo>
                    <a:pt x="3366" y="2588"/>
                    <a:pt x="3389" y="2587"/>
                    <a:pt x="3414" y="2587"/>
                  </a:cubicBezTo>
                  <a:cubicBezTo>
                    <a:pt x="4018" y="2587"/>
                    <a:pt x="5536" y="3269"/>
                    <a:pt x="6353" y="3502"/>
                  </a:cubicBezTo>
                  <a:cubicBezTo>
                    <a:pt x="6428" y="3526"/>
                    <a:pt x="6503" y="3536"/>
                    <a:pt x="6576" y="3536"/>
                  </a:cubicBezTo>
                  <a:cubicBezTo>
                    <a:pt x="7367" y="3536"/>
                    <a:pt x="8042" y="2291"/>
                    <a:pt x="7903" y="2013"/>
                  </a:cubicBezTo>
                  <a:cubicBezTo>
                    <a:pt x="7850" y="1924"/>
                    <a:pt x="7759" y="1892"/>
                    <a:pt x="7658" y="1892"/>
                  </a:cubicBezTo>
                  <a:cubicBezTo>
                    <a:pt x="7416" y="1892"/>
                    <a:pt x="7113" y="2074"/>
                    <a:pt x="7113" y="2074"/>
                  </a:cubicBezTo>
                  <a:cubicBezTo>
                    <a:pt x="7113" y="2074"/>
                    <a:pt x="8086" y="1132"/>
                    <a:pt x="7721" y="736"/>
                  </a:cubicBezTo>
                  <a:cubicBezTo>
                    <a:pt x="7639" y="639"/>
                    <a:pt x="7542" y="603"/>
                    <a:pt x="7443" y="603"/>
                  </a:cubicBezTo>
                  <a:cubicBezTo>
                    <a:pt x="7138" y="603"/>
                    <a:pt x="6809" y="949"/>
                    <a:pt x="6809" y="949"/>
                  </a:cubicBezTo>
                  <a:cubicBezTo>
                    <a:pt x="6809" y="949"/>
                    <a:pt x="6961" y="372"/>
                    <a:pt x="6627" y="68"/>
                  </a:cubicBezTo>
                  <a:cubicBezTo>
                    <a:pt x="6570" y="20"/>
                    <a:pt x="6510" y="0"/>
                    <a:pt x="6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1827050" y="1274625"/>
              <a:ext cx="42575" cy="42575"/>
            </a:xfrm>
            <a:custGeom>
              <a:rect b="b" l="l" r="r" t="t"/>
              <a:pathLst>
                <a:path extrusionOk="0" fill="none" h="1703" w="1703">
                  <a:moveTo>
                    <a:pt x="1703" y="852"/>
                  </a:moveTo>
                  <a:cubicBezTo>
                    <a:pt x="1703" y="1308"/>
                    <a:pt x="1338" y="1703"/>
                    <a:pt x="851" y="1703"/>
                  </a:cubicBezTo>
                  <a:cubicBezTo>
                    <a:pt x="396" y="1703"/>
                    <a:pt x="0" y="1308"/>
                    <a:pt x="0" y="852"/>
                  </a:cubicBezTo>
                  <a:cubicBezTo>
                    <a:pt x="0" y="396"/>
                    <a:pt x="396" y="1"/>
                    <a:pt x="851" y="1"/>
                  </a:cubicBezTo>
                  <a:cubicBezTo>
                    <a:pt x="1338" y="1"/>
                    <a:pt x="1703" y="396"/>
                    <a:pt x="1703" y="852"/>
                  </a:cubicBezTo>
                  <a:close/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1884050" y="1274625"/>
              <a:ext cx="41800" cy="42575"/>
            </a:xfrm>
            <a:custGeom>
              <a:rect b="b" l="l" r="r" t="t"/>
              <a:pathLst>
                <a:path extrusionOk="0" fill="none" h="1703" w="1672">
                  <a:moveTo>
                    <a:pt x="1672" y="852"/>
                  </a:moveTo>
                  <a:cubicBezTo>
                    <a:pt x="1672" y="1308"/>
                    <a:pt x="1307" y="1703"/>
                    <a:pt x="821" y="1703"/>
                  </a:cubicBezTo>
                  <a:cubicBezTo>
                    <a:pt x="365" y="1703"/>
                    <a:pt x="0" y="1308"/>
                    <a:pt x="0" y="852"/>
                  </a:cubicBezTo>
                  <a:cubicBezTo>
                    <a:pt x="0" y="396"/>
                    <a:pt x="365" y="1"/>
                    <a:pt x="821" y="1"/>
                  </a:cubicBezTo>
                  <a:cubicBezTo>
                    <a:pt x="1307" y="1"/>
                    <a:pt x="1672" y="396"/>
                    <a:pt x="1672" y="852"/>
                  </a:cubicBezTo>
                  <a:close/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1869600" y="1295900"/>
              <a:ext cx="14475" cy="25"/>
            </a:xfrm>
            <a:custGeom>
              <a:rect b="b" l="l" r="r" t="t"/>
              <a:pathLst>
                <a:path extrusionOk="0" fill="none" h="1" w="579">
                  <a:moveTo>
                    <a:pt x="1" y="1"/>
                  </a:moveTo>
                  <a:lnTo>
                    <a:pt x="578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1751825" y="1407600"/>
              <a:ext cx="68400" cy="48675"/>
            </a:xfrm>
            <a:custGeom>
              <a:rect b="b" l="l" r="r" t="t"/>
              <a:pathLst>
                <a:path extrusionOk="0" fill="none" h="1947" w="2736">
                  <a:moveTo>
                    <a:pt x="0" y="1"/>
                  </a:moveTo>
                  <a:cubicBezTo>
                    <a:pt x="0" y="1"/>
                    <a:pt x="578" y="1946"/>
                    <a:pt x="2736" y="158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1941025" y="1475225"/>
              <a:ext cx="378450" cy="245475"/>
            </a:xfrm>
            <a:custGeom>
              <a:rect b="b" l="l" r="r" t="t"/>
              <a:pathLst>
                <a:path extrusionOk="0" h="9819" w="15138">
                  <a:moveTo>
                    <a:pt x="1794" y="1"/>
                  </a:moveTo>
                  <a:cubicBezTo>
                    <a:pt x="1490" y="1"/>
                    <a:pt x="1247" y="214"/>
                    <a:pt x="1217" y="518"/>
                  </a:cubicBezTo>
                  <a:lnTo>
                    <a:pt x="62" y="9150"/>
                  </a:lnTo>
                  <a:cubicBezTo>
                    <a:pt x="1" y="9515"/>
                    <a:pt x="274" y="9819"/>
                    <a:pt x="639" y="9819"/>
                  </a:cubicBezTo>
                  <a:lnTo>
                    <a:pt x="13344" y="9819"/>
                  </a:lnTo>
                  <a:cubicBezTo>
                    <a:pt x="13648" y="9819"/>
                    <a:pt x="13892" y="9606"/>
                    <a:pt x="13922" y="9302"/>
                  </a:cubicBezTo>
                  <a:lnTo>
                    <a:pt x="15077" y="670"/>
                  </a:lnTo>
                  <a:cubicBezTo>
                    <a:pt x="15138" y="305"/>
                    <a:pt x="14864" y="1"/>
                    <a:pt x="14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107450" y="15785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68" y="1"/>
                  </a:moveTo>
                  <a:cubicBezTo>
                    <a:pt x="608" y="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cubicBezTo>
                    <a:pt x="2128" y="2767"/>
                    <a:pt x="2766" y="2159"/>
                    <a:pt x="2766" y="1399"/>
                  </a:cubicBezTo>
                  <a:cubicBezTo>
                    <a:pt x="2766" y="639"/>
                    <a:pt x="2128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1700150" y="1567175"/>
              <a:ext cx="201400" cy="76775"/>
            </a:xfrm>
            <a:custGeom>
              <a:rect b="b" l="l" r="r" t="t"/>
              <a:pathLst>
                <a:path extrusionOk="0" fill="none" h="3071" w="8056">
                  <a:moveTo>
                    <a:pt x="0" y="2828"/>
                  </a:moveTo>
                  <a:cubicBezTo>
                    <a:pt x="0" y="2828"/>
                    <a:pt x="4924" y="3071"/>
                    <a:pt x="8055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1930400" y="1498025"/>
              <a:ext cx="7625" cy="134525"/>
            </a:xfrm>
            <a:custGeom>
              <a:rect b="b" l="l" r="r" t="t"/>
              <a:pathLst>
                <a:path extrusionOk="0" fill="none" h="5381" w="305">
                  <a:moveTo>
                    <a:pt x="152" y="1"/>
                  </a:moveTo>
                  <a:cubicBezTo>
                    <a:pt x="152" y="1"/>
                    <a:pt x="304" y="3679"/>
                    <a:pt x="0" y="538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1803500" y="1338450"/>
              <a:ext cx="35725" cy="34975"/>
            </a:xfrm>
            <a:custGeom>
              <a:rect b="b" l="l" r="r" t="t"/>
              <a:pathLst>
                <a:path extrusionOk="0" fill="none" h="1399" w="1429">
                  <a:moveTo>
                    <a:pt x="0" y="1"/>
                  </a:moveTo>
                  <a:cubicBezTo>
                    <a:pt x="0" y="1"/>
                    <a:pt x="61" y="913"/>
                    <a:pt x="1429" y="1399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2236625" y="1213075"/>
              <a:ext cx="246225" cy="208225"/>
            </a:xfrm>
            <a:custGeom>
              <a:rect b="b" l="l" r="r" t="t"/>
              <a:pathLst>
                <a:path extrusionOk="0" h="8329" w="9849">
                  <a:moveTo>
                    <a:pt x="4378" y="0"/>
                  </a:moveTo>
                  <a:cubicBezTo>
                    <a:pt x="4317" y="0"/>
                    <a:pt x="4286" y="0"/>
                    <a:pt x="4226" y="31"/>
                  </a:cubicBezTo>
                  <a:cubicBezTo>
                    <a:pt x="3739" y="396"/>
                    <a:pt x="548" y="2949"/>
                    <a:pt x="1" y="7812"/>
                  </a:cubicBezTo>
                  <a:cubicBezTo>
                    <a:pt x="1" y="7934"/>
                    <a:pt x="92" y="8055"/>
                    <a:pt x="213" y="8055"/>
                  </a:cubicBezTo>
                  <a:lnTo>
                    <a:pt x="5624" y="8329"/>
                  </a:lnTo>
                  <a:cubicBezTo>
                    <a:pt x="5745" y="8329"/>
                    <a:pt x="5837" y="8238"/>
                    <a:pt x="5837" y="8116"/>
                  </a:cubicBezTo>
                  <a:cubicBezTo>
                    <a:pt x="6293" y="3982"/>
                    <a:pt x="8694" y="1490"/>
                    <a:pt x="9697" y="639"/>
                  </a:cubicBezTo>
                  <a:cubicBezTo>
                    <a:pt x="9849" y="517"/>
                    <a:pt x="9758" y="274"/>
                    <a:pt x="9575" y="274"/>
                  </a:cubicBezTo>
                  <a:lnTo>
                    <a:pt x="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2250300" y="1226000"/>
              <a:ext cx="208250" cy="182400"/>
            </a:xfrm>
            <a:custGeom>
              <a:rect b="b" l="l" r="r" t="t"/>
              <a:pathLst>
                <a:path extrusionOk="0" h="7296" w="8330">
                  <a:moveTo>
                    <a:pt x="5067" y="969"/>
                  </a:moveTo>
                  <a:cubicBezTo>
                    <a:pt x="5091" y="969"/>
                    <a:pt x="5114" y="970"/>
                    <a:pt x="5138" y="973"/>
                  </a:cubicBezTo>
                  <a:cubicBezTo>
                    <a:pt x="5411" y="1034"/>
                    <a:pt x="5502" y="1246"/>
                    <a:pt x="5320" y="1490"/>
                  </a:cubicBezTo>
                  <a:cubicBezTo>
                    <a:pt x="5188" y="1701"/>
                    <a:pt x="4919" y="1866"/>
                    <a:pt x="4671" y="1866"/>
                  </a:cubicBezTo>
                  <a:cubicBezTo>
                    <a:pt x="4633" y="1866"/>
                    <a:pt x="4596" y="1862"/>
                    <a:pt x="4560" y="1854"/>
                  </a:cubicBezTo>
                  <a:cubicBezTo>
                    <a:pt x="4287" y="1824"/>
                    <a:pt x="4195" y="1581"/>
                    <a:pt x="4347" y="1338"/>
                  </a:cubicBezTo>
                  <a:cubicBezTo>
                    <a:pt x="4514" y="1115"/>
                    <a:pt x="4808" y="969"/>
                    <a:pt x="5067" y="969"/>
                  </a:cubicBezTo>
                  <a:close/>
                  <a:moveTo>
                    <a:pt x="3922" y="0"/>
                  </a:moveTo>
                  <a:cubicBezTo>
                    <a:pt x="3831" y="61"/>
                    <a:pt x="3709" y="152"/>
                    <a:pt x="3557" y="304"/>
                  </a:cubicBezTo>
                  <a:cubicBezTo>
                    <a:pt x="3223" y="578"/>
                    <a:pt x="2797" y="1003"/>
                    <a:pt x="2341" y="1581"/>
                  </a:cubicBezTo>
                  <a:cubicBezTo>
                    <a:pt x="1764" y="2280"/>
                    <a:pt x="1186" y="3222"/>
                    <a:pt x="730" y="4347"/>
                  </a:cubicBezTo>
                  <a:cubicBezTo>
                    <a:pt x="426" y="5076"/>
                    <a:pt x="183" y="5927"/>
                    <a:pt x="31" y="6839"/>
                  </a:cubicBezTo>
                  <a:cubicBezTo>
                    <a:pt x="31" y="6900"/>
                    <a:pt x="31" y="6961"/>
                    <a:pt x="1" y="7052"/>
                  </a:cubicBezTo>
                  <a:lnTo>
                    <a:pt x="4834" y="7295"/>
                  </a:lnTo>
                  <a:cubicBezTo>
                    <a:pt x="4864" y="7174"/>
                    <a:pt x="4864" y="7082"/>
                    <a:pt x="4895" y="6991"/>
                  </a:cubicBezTo>
                  <a:cubicBezTo>
                    <a:pt x="5016" y="6110"/>
                    <a:pt x="5229" y="5319"/>
                    <a:pt x="5502" y="4590"/>
                  </a:cubicBezTo>
                  <a:cubicBezTo>
                    <a:pt x="6019" y="3192"/>
                    <a:pt x="6718" y="2097"/>
                    <a:pt x="7387" y="1246"/>
                  </a:cubicBezTo>
                  <a:cubicBezTo>
                    <a:pt x="7721" y="851"/>
                    <a:pt x="8025" y="487"/>
                    <a:pt x="8329" y="213"/>
                  </a:cubicBezTo>
                  <a:lnTo>
                    <a:pt x="39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2250300" y="1290575"/>
              <a:ext cx="137575" cy="117825"/>
            </a:xfrm>
            <a:custGeom>
              <a:rect b="b" l="l" r="r" t="t"/>
              <a:pathLst>
                <a:path extrusionOk="0" h="4713" w="5503">
                  <a:moveTo>
                    <a:pt x="4155" y="0"/>
                  </a:moveTo>
                  <a:cubicBezTo>
                    <a:pt x="3838" y="0"/>
                    <a:pt x="1452" y="1343"/>
                    <a:pt x="730" y="1764"/>
                  </a:cubicBezTo>
                  <a:cubicBezTo>
                    <a:pt x="426" y="2493"/>
                    <a:pt x="183" y="3314"/>
                    <a:pt x="31" y="4256"/>
                  </a:cubicBezTo>
                  <a:cubicBezTo>
                    <a:pt x="31" y="4317"/>
                    <a:pt x="31" y="4378"/>
                    <a:pt x="1" y="4469"/>
                  </a:cubicBezTo>
                  <a:lnTo>
                    <a:pt x="4834" y="4712"/>
                  </a:lnTo>
                  <a:cubicBezTo>
                    <a:pt x="4834" y="4591"/>
                    <a:pt x="4864" y="4499"/>
                    <a:pt x="4864" y="4378"/>
                  </a:cubicBezTo>
                  <a:cubicBezTo>
                    <a:pt x="5016" y="3527"/>
                    <a:pt x="5229" y="2736"/>
                    <a:pt x="5502" y="2007"/>
                  </a:cubicBezTo>
                  <a:cubicBezTo>
                    <a:pt x="5229" y="1551"/>
                    <a:pt x="4347" y="31"/>
                    <a:pt x="4165" y="1"/>
                  </a:cubicBezTo>
                  <a:cubicBezTo>
                    <a:pt x="4162" y="0"/>
                    <a:pt x="4159" y="0"/>
                    <a:pt x="4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1262450" y="1707750"/>
              <a:ext cx="1177850" cy="39550"/>
            </a:xfrm>
            <a:custGeom>
              <a:rect b="b" l="l" r="r" t="t"/>
              <a:pathLst>
                <a:path extrusionOk="0" h="1582" w="47114">
                  <a:moveTo>
                    <a:pt x="0" y="1"/>
                  </a:moveTo>
                  <a:lnTo>
                    <a:pt x="0" y="1582"/>
                  </a:lnTo>
                  <a:lnTo>
                    <a:pt x="47114" y="1582"/>
                  </a:lnTo>
                  <a:lnTo>
                    <a:pt x="47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1102875" y="1747275"/>
              <a:ext cx="213550" cy="797150"/>
            </a:xfrm>
            <a:custGeom>
              <a:rect b="b" l="l" r="r" t="t"/>
              <a:pathLst>
                <a:path extrusionOk="0" h="31886" w="8542">
                  <a:moveTo>
                    <a:pt x="6383" y="1"/>
                  </a:moveTo>
                  <a:lnTo>
                    <a:pt x="0" y="31886"/>
                  </a:lnTo>
                  <a:lnTo>
                    <a:pt x="821" y="31886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2387100" y="1747275"/>
              <a:ext cx="213550" cy="797150"/>
            </a:xfrm>
            <a:custGeom>
              <a:rect b="b" l="l" r="r" t="t"/>
              <a:pathLst>
                <a:path extrusionOk="0" h="31886" w="8542">
                  <a:moveTo>
                    <a:pt x="0" y="1"/>
                  </a:moveTo>
                  <a:lnTo>
                    <a:pt x="7721" y="31886"/>
                  </a:lnTo>
                  <a:lnTo>
                    <a:pt x="8541" y="31886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2490825" y="1911175"/>
              <a:ext cx="202525" cy="351325"/>
            </a:xfrm>
            <a:custGeom>
              <a:rect b="b" l="l" r="r" t="t"/>
              <a:pathLst>
                <a:path extrusionOk="0" h="14053" w="8101">
                  <a:moveTo>
                    <a:pt x="1935" y="1"/>
                  </a:moveTo>
                  <a:cubicBezTo>
                    <a:pt x="986" y="1"/>
                    <a:pt x="1" y="734"/>
                    <a:pt x="350" y="2381"/>
                  </a:cubicBezTo>
                  <a:cubicBezTo>
                    <a:pt x="1079" y="5755"/>
                    <a:pt x="2751" y="4752"/>
                    <a:pt x="3268" y="6089"/>
                  </a:cubicBezTo>
                  <a:cubicBezTo>
                    <a:pt x="3815" y="7457"/>
                    <a:pt x="2751" y="8977"/>
                    <a:pt x="3572" y="10405"/>
                  </a:cubicBezTo>
                  <a:cubicBezTo>
                    <a:pt x="4392" y="11834"/>
                    <a:pt x="5912" y="11165"/>
                    <a:pt x="6885" y="14053"/>
                  </a:cubicBezTo>
                  <a:cubicBezTo>
                    <a:pt x="6885" y="14053"/>
                    <a:pt x="8101" y="11530"/>
                    <a:pt x="7797" y="9889"/>
                  </a:cubicBezTo>
                  <a:cubicBezTo>
                    <a:pt x="7523" y="8217"/>
                    <a:pt x="6034" y="8582"/>
                    <a:pt x="6429" y="6606"/>
                  </a:cubicBezTo>
                  <a:cubicBezTo>
                    <a:pt x="6854" y="4600"/>
                    <a:pt x="6490" y="3414"/>
                    <a:pt x="5304" y="3232"/>
                  </a:cubicBezTo>
                  <a:cubicBezTo>
                    <a:pt x="4119" y="3019"/>
                    <a:pt x="4088" y="2047"/>
                    <a:pt x="3268" y="679"/>
                  </a:cubicBezTo>
                  <a:cubicBezTo>
                    <a:pt x="3003" y="238"/>
                    <a:pt x="2475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2542875" y="1958525"/>
              <a:ext cx="126925" cy="365525"/>
            </a:xfrm>
            <a:custGeom>
              <a:rect b="b" l="l" r="r" t="t"/>
              <a:pathLst>
                <a:path extrusionOk="0" h="14621" w="5077">
                  <a:moveTo>
                    <a:pt x="122" y="1"/>
                  </a:moveTo>
                  <a:lnTo>
                    <a:pt x="0" y="92"/>
                  </a:lnTo>
                  <a:cubicBezTo>
                    <a:pt x="2918" y="3557"/>
                    <a:pt x="4043" y="7326"/>
                    <a:pt x="4468" y="9849"/>
                  </a:cubicBezTo>
                  <a:cubicBezTo>
                    <a:pt x="4924" y="12615"/>
                    <a:pt x="4681" y="14590"/>
                    <a:pt x="4681" y="14590"/>
                  </a:cubicBezTo>
                  <a:lnTo>
                    <a:pt x="4863" y="14621"/>
                  </a:lnTo>
                  <a:cubicBezTo>
                    <a:pt x="4863" y="14590"/>
                    <a:pt x="5076" y="12615"/>
                    <a:pt x="4620" y="9849"/>
                  </a:cubicBezTo>
                  <a:cubicBezTo>
                    <a:pt x="4195" y="7265"/>
                    <a:pt x="3070" y="3496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2662175" y="1975900"/>
              <a:ext cx="169875" cy="296475"/>
            </a:xfrm>
            <a:custGeom>
              <a:rect b="b" l="l" r="r" t="t"/>
              <a:pathLst>
                <a:path extrusionOk="0" h="11859" w="6795">
                  <a:moveTo>
                    <a:pt x="5188" y="1"/>
                  </a:moveTo>
                  <a:cubicBezTo>
                    <a:pt x="4730" y="1"/>
                    <a:pt x="4276" y="204"/>
                    <a:pt x="4043" y="582"/>
                  </a:cubicBezTo>
                  <a:cubicBezTo>
                    <a:pt x="3374" y="1707"/>
                    <a:pt x="3344" y="2527"/>
                    <a:pt x="2341" y="2710"/>
                  </a:cubicBezTo>
                  <a:cubicBezTo>
                    <a:pt x="1338" y="2892"/>
                    <a:pt x="1034" y="3865"/>
                    <a:pt x="1398" y="5567"/>
                  </a:cubicBezTo>
                  <a:cubicBezTo>
                    <a:pt x="1733" y="7239"/>
                    <a:pt x="487" y="6935"/>
                    <a:pt x="243" y="8333"/>
                  </a:cubicBezTo>
                  <a:cubicBezTo>
                    <a:pt x="0" y="9731"/>
                    <a:pt x="1003" y="11859"/>
                    <a:pt x="1003" y="11859"/>
                  </a:cubicBezTo>
                  <a:cubicBezTo>
                    <a:pt x="1854" y="9397"/>
                    <a:pt x="3101" y="9974"/>
                    <a:pt x="3800" y="8759"/>
                  </a:cubicBezTo>
                  <a:cubicBezTo>
                    <a:pt x="4468" y="7573"/>
                    <a:pt x="3617" y="6266"/>
                    <a:pt x="4043" y="5141"/>
                  </a:cubicBezTo>
                  <a:cubicBezTo>
                    <a:pt x="4499" y="4017"/>
                    <a:pt x="5927" y="4838"/>
                    <a:pt x="6505" y="1980"/>
                  </a:cubicBezTo>
                  <a:cubicBezTo>
                    <a:pt x="6794" y="612"/>
                    <a:pt x="5983" y="1"/>
                    <a:pt x="5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2681175" y="2015525"/>
              <a:ext cx="107925" cy="308525"/>
            </a:xfrm>
            <a:custGeom>
              <a:rect b="b" l="l" r="r" t="t"/>
              <a:pathLst>
                <a:path extrusionOk="0" h="12341" w="4317">
                  <a:moveTo>
                    <a:pt x="4195" y="0"/>
                  </a:moveTo>
                  <a:cubicBezTo>
                    <a:pt x="1702" y="2949"/>
                    <a:pt x="760" y="6140"/>
                    <a:pt x="395" y="8298"/>
                  </a:cubicBezTo>
                  <a:cubicBezTo>
                    <a:pt x="0" y="10639"/>
                    <a:pt x="213" y="12341"/>
                    <a:pt x="213" y="12341"/>
                  </a:cubicBezTo>
                  <a:lnTo>
                    <a:pt x="335" y="12310"/>
                  </a:lnTo>
                  <a:cubicBezTo>
                    <a:pt x="335" y="12310"/>
                    <a:pt x="152" y="10639"/>
                    <a:pt x="547" y="8329"/>
                  </a:cubicBezTo>
                  <a:cubicBezTo>
                    <a:pt x="882" y="6171"/>
                    <a:pt x="1824" y="3009"/>
                    <a:pt x="4316" y="91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2552750" y="2297425"/>
              <a:ext cx="242425" cy="238650"/>
            </a:xfrm>
            <a:custGeom>
              <a:rect b="b" l="l" r="r" t="t"/>
              <a:pathLst>
                <a:path extrusionOk="0" h="9546" w="9697">
                  <a:moveTo>
                    <a:pt x="0" y="1"/>
                  </a:moveTo>
                  <a:lnTo>
                    <a:pt x="1429" y="9545"/>
                  </a:lnTo>
                  <a:lnTo>
                    <a:pt x="8298" y="9545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2563375" y="2297425"/>
              <a:ext cx="58550" cy="238650"/>
            </a:xfrm>
            <a:custGeom>
              <a:rect b="b" l="l" r="r" t="t"/>
              <a:pathLst>
                <a:path extrusionOk="0" h="9546" w="2342">
                  <a:moveTo>
                    <a:pt x="1" y="1"/>
                  </a:moveTo>
                  <a:lnTo>
                    <a:pt x="1399" y="9545"/>
                  </a:lnTo>
                  <a:lnTo>
                    <a:pt x="2341" y="9545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2713850" y="2297425"/>
              <a:ext cx="81325" cy="238650"/>
            </a:xfrm>
            <a:custGeom>
              <a:rect b="b" l="l" r="r" t="t"/>
              <a:pathLst>
                <a:path extrusionOk="0" h="9546" w="3253">
                  <a:moveTo>
                    <a:pt x="1398" y="1"/>
                  </a:moveTo>
                  <a:lnTo>
                    <a:pt x="0" y="9545"/>
                  </a:lnTo>
                  <a:lnTo>
                    <a:pt x="1854" y="954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2557300" y="2325550"/>
              <a:ext cx="234075" cy="14475"/>
            </a:xfrm>
            <a:custGeom>
              <a:rect b="b" l="l" r="r" t="t"/>
              <a:pathLst>
                <a:path extrusionOk="0" h="579" w="9363">
                  <a:moveTo>
                    <a:pt x="1" y="1"/>
                  </a:moveTo>
                  <a:lnTo>
                    <a:pt x="92" y="578"/>
                  </a:lnTo>
                  <a:lnTo>
                    <a:pt x="9271" y="578"/>
                  </a:lnTo>
                  <a:lnTo>
                    <a:pt x="9363" y="1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2599850" y="2536050"/>
              <a:ext cx="148975" cy="15975"/>
            </a:xfrm>
            <a:custGeom>
              <a:rect b="b" l="l" r="r" t="t"/>
              <a:pathLst>
                <a:path extrusionOk="0" h="639" w="5959">
                  <a:moveTo>
                    <a:pt x="1" y="0"/>
                  </a:moveTo>
                  <a:lnTo>
                    <a:pt x="1" y="638"/>
                  </a:lnTo>
                  <a:lnTo>
                    <a:pt x="5958" y="63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2599850" y="2536050"/>
              <a:ext cx="148975" cy="8375"/>
            </a:xfrm>
            <a:custGeom>
              <a:rect b="b" l="l" r="r" t="t"/>
              <a:pathLst>
                <a:path extrusionOk="0" h="335" w="5959">
                  <a:moveTo>
                    <a:pt x="1" y="0"/>
                  </a:moveTo>
                  <a:lnTo>
                    <a:pt x="1" y="335"/>
                  </a:lnTo>
                  <a:lnTo>
                    <a:pt x="5958" y="335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2542100" y="2290600"/>
              <a:ext cx="263725" cy="34975"/>
            </a:xfrm>
            <a:custGeom>
              <a:rect b="b" l="l" r="r" t="t"/>
              <a:pathLst>
                <a:path extrusionOk="0" h="1399" w="10549">
                  <a:moveTo>
                    <a:pt x="1" y="0"/>
                  </a:moveTo>
                  <a:lnTo>
                    <a:pt x="1" y="1399"/>
                  </a:lnTo>
                  <a:lnTo>
                    <a:pt x="10548" y="1399"/>
                  </a:lnTo>
                  <a:lnTo>
                    <a:pt x="10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2757150" y="2290600"/>
              <a:ext cx="48675" cy="34975"/>
            </a:xfrm>
            <a:custGeom>
              <a:rect b="b" l="l" r="r" t="t"/>
              <a:pathLst>
                <a:path extrusionOk="0" h="1399" w="1947">
                  <a:moveTo>
                    <a:pt x="1" y="0"/>
                  </a:moveTo>
                  <a:lnTo>
                    <a:pt x="1" y="1399"/>
                  </a:lnTo>
                  <a:lnTo>
                    <a:pt x="1946" y="1399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548175" y="2290600"/>
              <a:ext cx="32700" cy="34975"/>
            </a:xfrm>
            <a:custGeom>
              <a:rect b="b" l="l" r="r" t="t"/>
              <a:pathLst>
                <a:path extrusionOk="0" h="1399" w="1308">
                  <a:moveTo>
                    <a:pt x="1" y="0"/>
                  </a:moveTo>
                  <a:lnTo>
                    <a:pt x="1" y="1399"/>
                  </a:lnTo>
                  <a:lnTo>
                    <a:pt x="1308" y="1399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27"/>
          <p:cNvGrpSpPr/>
          <p:nvPr/>
        </p:nvGrpSpPr>
        <p:grpSpPr>
          <a:xfrm>
            <a:off x="5996463" y="2086055"/>
            <a:ext cx="1271331" cy="1230183"/>
            <a:chOff x="6739025" y="763225"/>
            <a:chExt cx="798675" cy="772825"/>
          </a:xfrm>
        </p:grpSpPr>
        <p:sp>
          <p:nvSpPr>
            <p:cNvPr id="871" name="Google Shape;871;p27"/>
            <p:cNvSpPr/>
            <p:nvPr/>
          </p:nvSpPr>
          <p:spPr>
            <a:xfrm>
              <a:off x="6908475" y="780700"/>
              <a:ext cx="459775" cy="134525"/>
            </a:xfrm>
            <a:custGeom>
              <a:rect b="b" l="l" r="r" t="t"/>
              <a:pathLst>
                <a:path extrusionOk="0" fill="none" h="5381" w="18391">
                  <a:moveTo>
                    <a:pt x="18390" y="5380"/>
                  </a:moveTo>
                  <a:lnTo>
                    <a:pt x="9211" y="0"/>
                  </a:lnTo>
                  <a:lnTo>
                    <a:pt x="1" y="5380"/>
                  </a:lnTo>
                </a:path>
              </a:pathLst>
            </a:custGeom>
            <a:noFill/>
            <a:ln cap="flat" cmpd="sng" w="9875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7121250" y="763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9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6739025" y="900000"/>
              <a:ext cx="798675" cy="636050"/>
            </a:xfrm>
            <a:custGeom>
              <a:rect b="b" l="l" r="r" t="t"/>
              <a:pathLst>
                <a:path extrusionOk="0" h="25442" w="31947">
                  <a:moveTo>
                    <a:pt x="1" y="1"/>
                  </a:moveTo>
                  <a:lnTo>
                    <a:pt x="1" y="25442"/>
                  </a:lnTo>
                  <a:lnTo>
                    <a:pt x="31947" y="2544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6761075" y="921275"/>
              <a:ext cx="754600" cy="592750"/>
            </a:xfrm>
            <a:custGeom>
              <a:rect b="b" l="l" r="r" t="t"/>
              <a:pathLst>
                <a:path extrusionOk="0" h="23710" w="30184">
                  <a:moveTo>
                    <a:pt x="0" y="1"/>
                  </a:moveTo>
                  <a:lnTo>
                    <a:pt x="0" y="23709"/>
                  </a:lnTo>
                  <a:lnTo>
                    <a:pt x="30183" y="23709"/>
                  </a:lnTo>
                  <a:lnTo>
                    <a:pt x="30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6783875" y="950925"/>
              <a:ext cx="418725" cy="534225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7277800" y="12837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7"/>
                  </a:moveTo>
                  <a:lnTo>
                    <a:pt x="7265" y="183"/>
                  </a:lnTo>
                  <a:cubicBezTo>
                    <a:pt x="7083" y="0"/>
                    <a:pt x="6809" y="0"/>
                    <a:pt x="6627" y="183"/>
                  </a:cubicBezTo>
                  <a:lnTo>
                    <a:pt x="6627" y="183"/>
                  </a:lnTo>
                  <a:cubicBezTo>
                    <a:pt x="6444" y="365"/>
                    <a:pt x="6171" y="365"/>
                    <a:pt x="5988" y="183"/>
                  </a:cubicBezTo>
                  <a:lnTo>
                    <a:pt x="5988" y="183"/>
                  </a:lnTo>
                  <a:cubicBezTo>
                    <a:pt x="5836" y="0"/>
                    <a:pt x="5532" y="0"/>
                    <a:pt x="5380" y="183"/>
                  </a:cubicBezTo>
                  <a:lnTo>
                    <a:pt x="5380" y="183"/>
                  </a:lnTo>
                  <a:cubicBezTo>
                    <a:pt x="5198" y="365"/>
                    <a:pt x="4924" y="365"/>
                    <a:pt x="4742" y="183"/>
                  </a:cubicBezTo>
                  <a:lnTo>
                    <a:pt x="4742" y="183"/>
                  </a:lnTo>
                  <a:cubicBezTo>
                    <a:pt x="4560" y="0"/>
                    <a:pt x="4286" y="0"/>
                    <a:pt x="4104" y="183"/>
                  </a:cubicBezTo>
                  <a:lnTo>
                    <a:pt x="4104" y="183"/>
                  </a:lnTo>
                  <a:cubicBezTo>
                    <a:pt x="3921" y="365"/>
                    <a:pt x="3648" y="365"/>
                    <a:pt x="3465" y="183"/>
                  </a:cubicBezTo>
                  <a:lnTo>
                    <a:pt x="3465" y="183"/>
                  </a:lnTo>
                  <a:cubicBezTo>
                    <a:pt x="3313" y="0"/>
                    <a:pt x="3009" y="0"/>
                    <a:pt x="2858" y="183"/>
                  </a:cubicBezTo>
                  <a:lnTo>
                    <a:pt x="2858" y="183"/>
                  </a:lnTo>
                  <a:cubicBezTo>
                    <a:pt x="2675" y="365"/>
                    <a:pt x="2402" y="365"/>
                    <a:pt x="2219" y="183"/>
                  </a:cubicBezTo>
                  <a:lnTo>
                    <a:pt x="2219" y="183"/>
                  </a:lnTo>
                  <a:cubicBezTo>
                    <a:pt x="2037" y="0"/>
                    <a:pt x="1763" y="0"/>
                    <a:pt x="1581" y="183"/>
                  </a:cubicBezTo>
                  <a:lnTo>
                    <a:pt x="1581" y="183"/>
                  </a:lnTo>
                  <a:cubicBezTo>
                    <a:pt x="1399" y="365"/>
                    <a:pt x="1125" y="365"/>
                    <a:pt x="943" y="183"/>
                  </a:cubicBezTo>
                  <a:lnTo>
                    <a:pt x="943" y="183"/>
                  </a:lnTo>
                  <a:cubicBezTo>
                    <a:pt x="791" y="0"/>
                    <a:pt x="487" y="0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7277800" y="13141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6"/>
                  </a:moveTo>
                  <a:lnTo>
                    <a:pt x="7265" y="182"/>
                  </a:lnTo>
                  <a:cubicBezTo>
                    <a:pt x="7083" y="0"/>
                    <a:pt x="6809" y="0"/>
                    <a:pt x="6627" y="182"/>
                  </a:cubicBezTo>
                  <a:lnTo>
                    <a:pt x="6627" y="182"/>
                  </a:lnTo>
                  <a:cubicBezTo>
                    <a:pt x="6444" y="365"/>
                    <a:pt x="6171" y="365"/>
                    <a:pt x="5988" y="182"/>
                  </a:cubicBezTo>
                  <a:lnTo>
                    <a:pt x="5988" y="182"/>
                  </a:lnTo>
                  <a:cubicBezTo>
                    <a:pt x="5836" y="0"/>
                    <a:pt x="5532" y="0"/>
                    <a:pt x="5380" y="182"/>
                  </a:cubicBezTo>
                  <a:lnTo>
                    <a:pt x="5380" y="182"/>
                  </a:lnTo>
                  <a:cubicBezTo>
                    <a:pt x="5198" y="365"/>
                    <a:pt x="4924" y="365"/>
                    <a:pt x="4742" y="182"/>
                  </a:cubicBezTo>
                  <a:lnTo>
                    <a:pt x="4742" y="182"/>
                  </a:lnTo>
                  <a:cubicBezTo>
                    <a:pt x="4560" y="0"/>
                    <a:pt x="4286" y="0"/>
                    <a:pt x="4104" y="182"/>
                  </a:cubicBezTo>
                  <a:lnTo>
                    <a:pt x="4104" y="182"/>
                  </a:lnTo>
                  <a:cubicBezTo>
                    <a:pt x="3921" y="365"/>
                    <a:pt x="3648" y="365"/>
                    <a:pt x="3465" y="182"/>
                  </a:cubicBezTo>
                  <a:lnTo>
                    <a:pt x="3465" y="182"/>
                  </a:lnTo>
                  <a:cubicBezTo>
                    <a:pt x="3313" y="0"/>
                    <a:pt x="3009" y="0"/>
                    <a:pt x="2858" y="182"/>
                  </a:cubicBezTo>
                  <a:lnTo>
                    <a:pt x="2858" y="182"/>
                  </a:lnTo>
                  <a:cubicBezTo>
                    <a:pt x="2675" y="365"/>
                    <a:pt x="2402" y="365"/>
                    <a:pt x="2219" y="182"/>
                  </a:cubicBezTo>
                  <a:lnTo>
                    <a:pt x="2219" y="182"/>
                  </a:lnTo>
                  <a:cubicBezTo>
                    <a:pt x="2037" y="0"/>
                    <a:pt x="1763" y="0"/>
                    <a:pt x="1581" y="182"/>
                  </a:cubicBezTo>
                  <a:lnTo>
                    <a:pt x="1581" y="182"/>
                  </a:lnTo>
                  <a:cubicBezTo>
                    <a:pt x="1399" y="365"/>
                    <a:pt x="1125" y="365"/>
                    <a:pt x="943" y="182"/>
                  </a:cubicBezTo>
                  <a:lnTo>
                    <a:pt x="943" y="182"/>
                  </a:lnTo>
                  <a:cubicBezTo>
                    <a:pt x="791" y="0"/>
                    <a:pt x="487" y="0"/>
                    <a:pt x="335" y="182"/>
                  </a:cubicBezTo>
                  <a:lnTo>
                    <a:pt x="0" y="486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7277800" y="13445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83"/>
                  </a:lnTo>
                  <a:cubicBezTo>
                    <a:pt x="3313" y="1"/>
                    <a:pt x="3009" y="1"/>
                    <a:pt x="2858" y="183"/>
                  </a:cubicBezTo>
                  <a:lnTo>
                    <a:pt x="2858" y="183"/>
                  </a:lnTo>
                  <a:cubicBezTo>
                    <a:pt x="2675" y="335"/>
                    <a:pt x="2402" y="335"/>
                    <a:pt x="2219" y="183"/>
                  </a:cubicBezTo>
                  <a:lnTo>
                    <a:pt x="2219" y="183"/>
                  </a:lnTo>
                  <a:cubicBezTo>
                    <a:pt x="2037" y="1"/>
                    <a:pt x="1763" y="1"/>
                    <a:pt x="1581" y="183"/>
                  </a:cubicBezTo>
                  <a:lnTo>
                    <a:pt x="1581" y="183"/>
                  </a:lnTo>
                  <a:cubicBezTo>
                    <a:pt x="1399" y="335"/>
                    <a:pt x="1125" y="335"/>
                    <a:pt x="943" y="183"/>
                  </a:cubicBezTo>
                  <a:lnTo>
                    <a:pt x="943" y="183"/>
                  </a:lnTo>
                  <a:cubicBezTo>
                    <a:pt x="791" y="1"/>
                    <a:pt x="487" y="1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7277800" y="13749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53"/>
                  </a:lnTo>
                  <a:cubicBezTo>
                    <a:pt x="3313" y="1"/>
                    <a:pt x="3009" y="1"/>
                    <a:pt x="2858" y="153"/>
                  </a:cubicBezTo>
                  <a:lnTo>
                    <a:pt x="2858" y="153"/>
                  </a:lnTo>
                  <a:cubicBezTo>
                    <a:pt x="2675" y="335"/>
                    <a:pt x="2402" y="335"/>
                    <a:pt x="2219" y="153"/>
                  </a:cubicBezTo>
                  <a:lnTo>
                    <a:pt x="2219" y="153"/>
                  </a:lnTo>
                  <a:cubicBezTo>
                    <a:pt x="2037" y="1"/>
                    <a:pt x="1763" y="1"/>
                    <a:pt x="1581" y="153"/>
                  </a:cubicBezTo>
                  <a:lnTo>
                    <a:pt x="1581" y="153"/>
                  </a:lnTo>
                  <a:cubicBezTo>
                    <a:pt x="1399" y="335"/>
                    <a:pt x="1125" y="335"/>
                    <a:pt x="943" y="153"/>
                  </a:cubicBezTo>
                  <a:lnTo>
                    <a:pt x="943" y="153"/>
                  </a:lnTo>
                  <a:cubicBezTo>
                    <a:pt x="791" y="1"/>
                    <a:pt x="487" y="1"/>
                    <a:pt x="335" y="15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728767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78" y="0"/>
                  </a:moveTo>
                  <a:cubicBezTo>
                    <a:pt x="274" y="0"/>
                    <a:pt x="0" y="244"/>
                    <a:pt x="0" y="548"/>
                  </a:cubicBezTo>
                  <a:cubicBezTo>
                    <a:pt x="0" y="852"/>
                    <a:pt x="274" y="1095"/>
                    <a:pt x="578" y="1095"/>
                  </a:cubicBezTo>
                  <a:cubicBezTo>
                    <a:pt x="88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734922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48" y="0"/>
                  </a:moveTo>
                  <a:cubicBezTo>
                    <a:pt x="274" y="0"/>
                    <a:pt x="1" y="244"/>
                    <a:pt x="1" y="548"/>
                  </a:cubicBezTo>
                  <a:cubicBezTo>
                    <a:pt x="1" y="852"/>
                    <a:pt x="244" y="1095"/>
                    <a:pt x="548" y="1095"/>
                  </a:cubicBezTo>
                  <a:cubicBezTo>
                    <a:pt x="85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7251200" y="979800"/>
              <a:ext cx="113250" cy="192275"/>
            </a:xfrm>
            <a:custGeom>
              <a:rect b="b" l="l" r="r" t="t"/>
              <a:pathLst>
                <a:path extrusionOk="0" h="7691" w="4530">
                  <a:moveTo>
                    <a:pt x="4529" y="0"/>
                  </a:moveTo>
                  <a:cubicBezTo>
                    <a:pt x="2037" y="0"/>
                    <a:pt x="0" y="2006"/>
                    <a:pt x="0" y="4499"/>
                  </a:cubicBezTo>
                  <a:cubicBezTo>
                    <a:pt x="0" y="5745"/>
                    <a:pt x="517" y="6869"/>
                    <a:pt x="1338" y="7690"/>
                  </a:cubicBezTo>
                  <a:lnTo>
                    <a:pt x="4529" y="4499"/>
                  </a:lnTo>
                  <a:lnTo>
                    <a:pt x="45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7284625" y="1012475"/>
              <a:ext cx="192275" cy="192275"/>
            </a:xfrm>
            <a:custGeom>
              <a:rect b="b" l="l" r="r" t="t"/>
              <a:pathLst>
                <a:path extrusionOk="0" h="7691" w="7691">
                  <a:moveTo>
                    <a:pt x="6354" y="0"/>
                  </a:moveTo>
                  <a:lnTo>
                    <a:pt x="3192" y="3192"/>
                  </a:lnTo>
                  <a:lnTo>
                    <a:pt x="1" y="6383"/>
                  </a:lnTo>
                  <a:cubicBezTo>
                    <a:pt x="822" y="7204"/>
                    <a:pt x="1946" y="7690"/>
                    <a:pt x="3192" y="7690"/>
                  </a:cubicBezTo>
                  <a:cubicBezTo>
                    <a:pt x="5654" y="7690"/>
                    <a:pt x="7691" y="5684"/>
                    <a:pt x="7691" y="3192"/>
                  </a:cubicBezTo>
                  <a:cubicBezTo>
                    <a:pt x="7691" y="1945"/>
                    <a:pt x="7174" y="821"/>
                    <a:pt x="635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7364425" y="979800"/>
              <a:ext cx="79050" cy="112475"/>
            </a:xfrm>
            <a:custGeom>
              <a:rect b="b" l="l" r="r" t="t"/>
              <a:pathLst>
                <a:path extrusionOk="0" h="4499" w="3162">
                  <a:moveTo>
                    <a:pt x="0" y="0"/>
                  </a:moveTo>
                  <a:lnTo>
                    <a:pt x="0" y="4499"/>
                  </a:lnTo>
                  <a:lnTo>
                    <a:pt x="3162" y="1307"/>
                  </a:lnTo>
                  <a:cubicBezTo>
                    <a:pt x="2371" y="486"/>
                    <a:pt x="121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7322625" y="1050450"/>
              <a:ext cx="100325" cy="100350"/>
            </a:xfrm>
            <a:custGeom>
              <a:rect b="b" l="l" r="r" t="t"/>
              <a:pathLst>
                <a:path extrusionOk="0" h="4014" w="4013">
                  <a:moveTo>
                    <a:pt x="3314" y="1"/>
                  </a:moveTo>
                  <a:lnTo>
                    <a:pt x="1642" y="1673"/>
                  </a:lnTo>
                  <a:lnTo>
                    <a:pt x="1" y="3314"/>
                  </a:lnTo>
                  <a:cubicBezTo>
                    <a:pt x="426" y="3739"/>
                    <a:pt x="1004" y="4013"/>
                    <a:pt x="1642" y="4013"/>
                  </a:cubicBezTo>
                  <a:cubicBezTo>
                    <a:pt x="2949" y="4013"/>
                    <a:pt x="3982" y="2949"/>
                    <a:pt x="3982" y="1673"/>
                  </a:cubicBezTo>
                  <a:cubicBezTo>
                    <a:pt x="4013" y="1034"/>
                    <a:pt x="3739" y="426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7305150" y="1033750"/>
              <a:ext cx="59300" cy="99550"/>
            </a:xfrm>
            <a:custGeom>
              <a:rect b="b" l="l" r="r" t="t"/>
              <a:pathLst>
                <a:path extrusionOk="0" h="3982" w="2372">
                  <a:moveTo>
                    <a:pt x="2371" y="0"/>
                  </a:moveTo>
                  <a:cubicBezTo>
                    <a:pt x="1064" y="0"/>
                    <a:pt x="1" y="1034"/>
                    <a:pt x="1" y="2341"/>
                  </a:cubicBezTo>
                  <a:cubicBezTo>
                    <a:pt x="1" y="2979"/>
                    <a:pt x="274" y="3556"/>
                    <a:pt x="700" y="3982"/>
                  </a:cubicBez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364425" y="1033750"/>
              <a:ext cx="41050" cy="58525"/>
            </a:xfrm>
            <a:custGeom>
              <a:rect b="b" l="l" r="r" t="t"/>
              <a:pathLst>
                <a:path extrusionOk="0" h="2341" w="1642">
                  <a:moveTo>
                    <a:pt x="0" y="0"/>
                  </a:moveTo>
                  <a:lnTo>
                    <a:pt x="0" y="2341"/>
                  </a:lnTo>
                  <a:lnTo>
                    <a:pt x="1642" y="669"/>
                  </a:lnTo>
                  <a:cubicBezTo>
                    <a:pt x="1216" y="274"/>
                    <a:pt x="63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27"/>
          <p:cNvGrpSpPr/>
          <p:nvPr/>
        </p:nvGrpSpPr>
        <p:grpSpPr>
          <a:xfrm rot="5400000">
            <a:off x="7654356" y="3114850"/>
            <a:ext cx="286025" cy="1306200"/>
            <a:chOff x="978925" y="1314225"/>
            <a:chExt cx="286025" cy="1306200"/>
          </a:xfrm>
        </p:grpSpPr>
        <p:sp>
          <p:nvSpPr>
            <p:cNvPr id="889" name="Google Shape;889;p27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27"/>
          <p:cNvGrpSpPr/>
          <p:nvPr/>
        </p:nvGrpSpPr>
        <p:grpSpPr>
          <a:xfrm rot="10800000">
            <a:off x="715106" y="2086050"/>
            <a:ext cx="286025" cy="1306200"/>
            <a:chOff x="978925" y="1314225"/>
            <a:chExt cx="286025" cy="1306200"/>
          </a:xfrm>
        </p:grpSpPr>
        <p:sp>
          <p:nvSpPr>
            <p:cNvPr id="908" name="Google Shape;908;p27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Advertising Campaigns</a:t>
            </a:r>
            <a:endParaRPr/>
          </a:p>
        </p:txBody>
      </p:sp>
      <p:sp>
        <p:nvSpPr>
          <p:cNvPr id="925" name="Google Shape;925;p28"/>
          <p:cNvSpPr txBox="1"/>
          <p:nvPr>
            <p:ph idx="3" type="subTitle"/>
          </p:nvPr>
        </p:nvSpPr>
        <p:spPr>
          <a:xfrm>
            <a:off x="1290775" y="2615765"/>
            <a:ext cx="2907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a broad audience of potential consumers</a:t>
            </a:r>
            <a:endParaRPr/>
          </a:p>
        </p:txBody>
      </p:sp>
      <p:sp>
        <p:nvSpPr>
          <p:cNvPr id="926" name="Google Shape;926;p28"/>
          <p:cNvSpPr txBox="1"/>
          <p:nvPr>
            <p:ph idx="1" type="subTitle"/>
          </p:nvPr>
        </p:nvSpPr>
        <p:spPr>
          <a:xfrm>
            <a:off x="1290763" y="2303975"/>
            <a:ext cx="2907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Awareness</a:t>
            </a:r>
            <a:endParaRPr/>
          </a:p>
        </p:txBody>
      </p:sp>
      <p:sp>
        <p:nvSpPr>
          <p:cNvPr id="927" name="Google Shape;927;p28"/>
          <p:cNvSpPr txBox="1"/>
          <p:nvPr>
            <p:ph idx="2" type="subTitle"/>
          </p:nvPr>
        </p:nvSpPr>
        <p:spPr>
          <a:xfrm>
            <a:off x="4945644" y="2303975"/>
            <a:ext cx="2907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to Action</a:t>
            </a:r>
            <a:endParaRPr/>
          </a:p>
        </p:txBody>
      </p:sp>
      <p:sp>
        <p:nvSpPr>
          <p:cNvPr id="928" name="Google Shape;928;p28"/>
          <p:cNvSpPr txBox="1"/>
          <p:nvPr>
            <p:ph idx="4" type="subTitle"/>
          </p:nvPr>
        </p:nvSpPr>
        <p:spPr>
          <a:xfrm>
            <a:off x="4945644" y="2615765"/>
            <a:ext cx="2907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Persuade potential consumers to engage in a particular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28"/>
          <p:cNvGrpSpPr/>
          <p:nvPr/>
        </p:nvGrpSpPr>
        <p:grpSpPr>
          <a:xfrm>
            <a:off x="2555727" y="1941797"/>
            <a:ext cx="377706" cy="352330"/>
            <a:chOff x="2747484" y="3359460"/>
            <a:chExt cx="377706" cy="352330"/>
          </a:xfrm>
        </p:grpSpPr>
        <p:sp>
          <p:nvSpPr>
            <p:cNvPr id="930" name="Google Shape;930;p28"/>
            <p:cNvSpPr/>
            <p:nvPr/>
          </p:nvSpPr>
          <p:spPr>
            <a:xfrm>
              <a:off x="2806520" y="3611858"/>
              <a:ext cx="46951" cy="46951"/>
            </a:xfrm>
            <a:custGeom>
              <a:rect b="b" l="l" r="r" t="t"/>
              <a:pathLst>
                <a:path extrusionOk="0" h="1791" w="1791">
                  <a:moveTo>
                    <a:pt x="231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1574"/>
                  </a:lnTo>
                  <a:cubicBezTo>
                    <a:pt x="0" y="1690"/>
                    <a:pt x="101" y="1791"/>
                    <a:pt x="231" y="1791"/>
                  </a:cubicBezTo>
                  <a:lnTo>
                    <a:pt x="1574" y="1791"/>
                  </a:lnTo>
                  <a:cubicBezTo>
                    <a:pt x="1689" y="1791"/>
                    <a:pt x="1790" y="1690"/>
                    <a:pt x="1790" y="1574"/>
                  </a:cubicBezTo>
                  <a:lnTo>
                    <a:pt x="1790" y="217"/>
                  </a:lnTo>
                  <a:cubicBezTo>
                    <a:pt x="1790" y="102"/>
                    <a:pt x="1689" y="1"/>
                    <a:pt x="1559" y="1"/>
                  </a:cubicBezTo>
                  <a:close/>
                </a:path>
              </a:pathLst>
            </a:custGeom>
            <a:solidFill>
              <a:srgbClr val="AE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2960533" y="3488490"/>
              <a:ext cx="110155" cy="94086"/>
            </a:xfrm>
            <a:custGeom>
              <a:rect b="b" l="l" r="r" t="t"/>
              <a:pathLst>
                <a:path extrusionOk="0" h="3589" w="4202">
                  <a:moveTo>
                    <a:pt x="2397" y="1"/>
                  </a:moveTo>
                  <a:cubicBezTo>
                    <a:pt x="809" y="1"/>
                    <a:pt x="1" y="1935"/>
                    <a:pt x="1141" y="3061"/>
                  </a:cubicBezTo>
                  <a:cubicBezTo>
                    <a:pt x="1505" y="3425"/>
                    <a:pt x="1954" y="3589"/>
                    <a:pt x="2395" y="3589"/>
                  </a:cubicBezTo>
                  <a:cubicBezTo>
                    <a:pt x="3316" y="3589"/>
                    <a:pt x="4201" y="2875"/>
                    <a:pt x="4201" y="1791"/>
                  </a:cubicBezTo>
                  <a:cubicBezTo>
                    <a:pt x="4187" y="809"/>
                    <a:pt x="3393" y="1"/>
                    <a:pt x="2397" y="1"/>
                  </a:cubicBezTo>
                  <a:close/>
                </a:path>
              </a:pathLst>
            </a:custGeom>
            <a:solidFill>
              <a:srgbClr val="869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971884" y="3526712"/>
              <a:ext cx="103340" cy="56048"/>
            </a:xfrm>
            <a:custGeom>
              <a:rect b="b" l="l" r="r" t="t"/>
              <a:pathLst>
                <a:path extrusionOk="0" h="2138" w="3942">
                  <a:moveTo>
                    <a:pt x="217" y="1"/>
                  </a:moveTo>
                  <a:lnTo>
                    <a:pt x="217" y="1"/>
                  </a:lnTo>
                  <a:cubicBezTo>
                    <a:pt x="1" y="1098"/>
                    <a:pt x="838" y="2137"/>
                    <a:pt x="1964" y="2137"/>
                  </a:cubicBezTo>
                  <a:cubicBezTo>
                    <a:pt x="3090" y="2137"/>
                    <a:pt x="3942" y="1098"/>
                    <a:pt x="3725" y="1"/>
                  </a:cubicBezTo>
                  <a:lnTo>
                    <a:pt x="3725" y="1"/>
                  </a:lnTo>
                  <a:cubicBezTo>
                    <a:pt x="3566" y="838"/>
                    <a:pt x="2830" y="1459"/>
                    <a:pt x="1964" y="1459"/>
                  </a:cubicBezTo>
                  <a:cubicBezTo>
                    <a:pt x="1112" y="1459"/>
                    <a:pt x="376" y="838"/>
                    <a:pt x="217" y="1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2835645" y="3382817"/>
              <a:ext cx="158601" cy="305457"/>
            </a:xfrm>
            <a:custGeom>
              <a:rect b="b" l="l" r="r" t="t"/>
              <a:pathLst>
                <a:path extrusionOk="0" h="11652" w="6050">
                  <a:moveTo>
                    <a:pt x="5833" y="1"/>
                  </a:moveTo>
                  <a:cubicBezTo>
                    <a:pt x="5755" y="1"/>
                    <a:pt x="5667" y="35"/>
                    <a:pt x="5631" y="120"/>
                  </a:cubicBezTo>
                  <a:cubicBezTo>
                    <a:pt x="5198" y="798"/>
                    <a:pt x="4693" y="1419"/>
                    <a:pt x="4115" y="1982"/>
                  </a:cubicBezTo>
                  <a:cubicBezTo>
                    <a:pt x="3263" y="2805"/>
                    <a:pt x="1878" y="3801"/>
                    <a:pt x="232" y="3801"/>
                  </a:cubicBezTo>
                  <a:cubicBezTo>
                    <a:pt x="102" y="3801"/>
                    <a:pt x="1" y="3902"/>
                    <a:pt x="1" y="4032"/>
                  </a:cubicBezTo>
                  <a:lnTo>
                    <a:pt x="1" y="7612"/>
                  </a:lnTo>
                  <a:cubicBezTo>
                    <a:pt x="1" y="7742"/>
                    <a:pt x="102" y="7843"/>
                    <a:pt x="232" y="7843"/>
                  </a:cubicBezTo>
                  <a:cubicBezTo>
                    <a:pt x="1878" y="7843"/>
                    <a:pt x="3263" y="8839"/>
                    <a:pt x="4115" y="9676"/>
                  </a:cubicBezTo>
                  <a:cubicBezTo>
                    <a:pt x="4693" y="10225"/>
                    <a:pt x="5198" y="10860"/>
                    <a:pt x="5631" y="11538"/>
                  </a:cubicBezTo>
                  <a:cubicBezTo>
                    <a:pt x="5676" y="11617"/>
                    <a:pt x="5749" y="11652"/>
                    <a:pt x="5821" y="11652"/>
                  </a:cubicBezTo>
                  <a:cubicBezTo>
                    <a:pt x="5936" y="11652"/>
                    <a:pt x="6049" y="11564"/>
                    <a:pt x="6049" y="11423"/>
                  </a:cubicBezTo>
                  <a:lnTo>
                    <a:pt x="6049" y="235"/>
                  </a:lnTo>
                  <a:cubicBezTo>
                    <a:pt x="6049" y="134"/>
                    <a:pt x="5977" y="33"/>
                    <a:pt x="5876" y="4"/>
                  </a:cubicBezTo>
                  <a:cubicBezTo>
                    <a:pt x="5863" y="2"/>
                    <a:pt x="5848" y="1"/>
                    <a:pt x="5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2835645" y="3564933"/>
              <a:ext cx="158601" cy="123342"/>
            </a:xfrm>
            <a:custGeom>
              <a:rect b="b" l="l" r="r" t="t"/>
              <a:pathLst>
                <a:path extrusionOk="0" h="4705" w="6050">
                  <a:moveTo>
                    <a:pt x="1" y="1"/>
                  </a:moveTo>
                  <a:lnTo>
                    <a:pt x="1" y="665"/>
                  </a:lnTo>
                  <a:cubicBezTo>
                    <a:pt x="1" y="795"/>
                    <a:pt x="102" y="896"/>
                    <a:pt x="232" y="896"/>
                  </a:cubicBezTo>
                  <a:cubicBezTo>
                    <a:pt x="1878" y="896"/>
                    <a:pt x="3263" y="1892"/>
                    <a:pt x="4115" y="2729"/>
                  </a:cubicBezTo>
                  <a:cubicBezTo>
                    <a:pt x="4693" y="3278"/>
                    <a:pt x="5198" y="3913"/>
                    <a:pt x="5631" y="4591"/>
                  </a:cubicBezTo>
                  <a:cubicBezTo>
                    <a:pt x="5676" y="4670"/>
                    <a:pt x="5749" y="4705"/>
                    <a:pt x="5821" y="4705"/>
                  </a:cubicBezTo>
                  <a:cubicBezTo>
                    <a:pt x="5936" y="4705"/>
                    <a:pt x="6049" y="4617"/>
                    <a:pt x="6049" y="4476"/>
                  </a:cubicBezTo>
                  <a:lnTo>
                    <a:pt x="6049" y="3364"/>
                  </a:lnTo>
                  <a:cubicBezTo>
                    <a:pt x="6049" y="3451"/>
                    <a:pt x="5992" y="3537"/>
                    <a:pt x="5891" y="3566"/>
                  </a:cubicBezTo>
                  <a:cubicBezTo>
                    <a:pt x="5864" y="3578"/>
                    <a:pt x="5838" y="3583"/>
                    <a:pt x="5812" y="3583"/>
                  </a:cubicBezTo>
                  <a:cubicBezTo>
                    <a:pt x="5740" y="3583"/>
                    <a:pt x="5673" y="3540"/>
                    <a:pt x="5631" y="3465"/>
                  </a:cubicBezTo>
                  <a:cubicBezTo>
                    <a:pt x="5631" y="3465"/>
                    <a:pt x="5068" y="2974"/>
                    <a:pt x="4115" y="2051"/>
                  </a:cubicBezTo>
                  <a:cubicBezTo>
                    <a:pt x="3263" y="1213"/>
                    <a:pt x="1878" y="217"/>
                    <a:pt x="232" y="217"/>
                  </a:cubicBezTo>
                  <a:cubicBezTo>
                    <a:pt x="102" y="217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2982475" y="3359460"/>
              <a:ext cx="46951" cy="352330"/>
            </a:xfrm>
            <a:custGeom>
              <a:rect b="b" l="l" r="r" t="t"/>
              <a:pathLst>
                <a:path extrusionOk="0" h="13440" w="1791">
                  <a:moveTo>
                    <a:pt x="217" y="0"/>
                  </a:moveTo>
                  <a:cubicBezTo>
                    <a:pt x="102" y="0"/>
                    <a:pt x="1" y="101"/>
                    <a:pt x="1" y="217"/>
                  </a:cubicBezTo>
                  <a:lnTo>
                    <a:pt x="1" y="13209"/>
                  </a:lnTo>
                  <a:cubicBezTo>
                    <a:pt x="1" y="13339"/>
                    <a:pt x="102" y="13440"/>
                    <a:pt x="217" y="13440"/>
                  </a:cubicBezTo>
                  <a:lnTo>
                    <a:pt x="1560" y="13440"/>
                  </a:lnTo>
                  <a:cubicBezTo>
                    <a:pt x="1690" y="13440"/>
                    <a:pt x="1791" y="13339"/>
                    <a:pt x="1791" y="13209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2982475" y="3682245"/>
              <a:ext cx="46951" cy="29544"/>
            </a:xfrm>
            <a:custGeom>
              <a:rect b="b" l="l" r="r" t="t"/>
              <a:pathLst>
                <a:path extrusionOk="0" h="1127" w="1791">
                  <a:moveTo>
                    <a:pt x="1" y="1"/>
                  </a:moveTo>
                  <a:lnTo>
                    <a:pt x="1" y="910"/>
                  </a:lnTo>
                  <a:cubicBezTo>
                    <a:pt x="1" y="1026"/>
                    <a:pt x="102" y="1127"/>
                    <a:pt x="217" y="1127"/>
                  </a:cubicBezTo>
                  <a:lnTo>
                    <a:pt x="1560" y="1127"/>
                  </a:lnTo>
                  <a:cubicBezTo>
                    <a:pt x="1690" y="1127"/>
                    <a:pt x="1791" y="1026"/>
                    <a:pt x="1791" y="910"/>
                  </a:cubicBezTo>
                  <a:lnTo>
                    <a:pt x="1791" y="1"/>
                  </a:lnTo>
                  <a:cubicBezTo>
                    <a:pt x="1791" y="131"/>
                    <a:pt x="1690" y="232"/>
                    <a:pt x="1560" y="232"/>
                  </a:cubicBezTo>
                  <a:lnTo>
                    <a:pt x="217" y="232"/>
                  </a:lnTo>
                  <a:cubicBezTo>
                    <a:pt x="102" y="232"/>
                    <a:pt x="1" y="131"/>
                    <a:pt x="1" y="1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2747851" y="3482828"/>
              <a:ext cx="46951" cy="105594"/>
            </a:xfrm>
            <a:custGeom>
              <a:rect b="b" l="l" r="r" t="t"/>
              <a:pathLst>
                <a:path extrusionOk="0" h="4028" w="1791">
                  <a:moveTo>
                    <a:pt x="1112" y="0"/>
                  </a:moveTo>
                  <a:cubicBezTo>
                    <a:pt x="492" y="0"/>
                    <a:pt x="1" y="491"/>
                    <a:pt x="1" y="1112"/>
                  </a:cubicBezTo>
                  <a:lnTo>
                    <a:pt x="1" y="2902"/>
                  </a:lnTo>
                  <a:cubicBezTo>
                    <a:pt x="1" y="3523"/>
                    <a:pt x="492" y="4028"/>
                    <a:pt x="1112" y="4028"/>
                  </a:cubicBezTo>
                  <a:lnTo>
                    <a:pt x="1560" y="4028"/>
                  </a:lnTo>
                  <a:cubicBezTo>
                    <a:pt x="1690" y="4028"/>
                    <a:pt x="1791" y="3927"/>
                    <a:pt x="1791" y="3797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rgbClr val="AE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2747484" y="3488123"/>
              <a:ext cx="47318" cy="100299"/>
            </a:xfrm>
            <a:custGeom>
              <a:rect b="b" l="l" r="r" t="t"/>
              <a:pathLst>
                <a:path extrusionOk="0" h="3826" w="1805">
                  <a:moveTo>
                    <a:pt x="477" y="0"/>
                  </a:moveTo>
                  <a:lnTo>
                    <a:pt x="477" y="0"/>
                  </a:lnTo>
                  <a:cubicBezTo>
                    <a:pt x="188" y="203"/>
                    <a:pt x="1" y="549"/>
                    <a:pt x="1" y="910"/>
                  </a:cubicBezTo>
                  <a:lnTo>
                    <a:pt x="1" y="2700"/>
                  </a:lnTo>
                  <a:cubicBezTo>
                    <a:pt x="1" y="3321"/>
                    <a:pt x="506" y="3826"/>
                    <a:pt x="1126" y="3826"/>
                  </a:cubicBezTo>
                  <a:lnTo>
                    <a:pt x="1574" y="3826"/>
                  </a:lnTo>
                  <a:cubicBezTo>
                    <a:pt x="1704" y="3826"/>
                    <a:pt x="1805" y="3725"/>
                    <a:pt x="1805" y="3595"/>
                  </a:cubicBezTo>
                  <a:lnTo>
                    <a:pt x="1805" y="3147"/>
                  </a:lnTo>
                  <a:lnTo>
                    <a:pt x="1126" y="3147"/>
                  </a:lnTo>
                  <a:cubicBezTo>
                    <a:pt x="751" y="3147"/>
                    <a:pt x="448" y="2844"/>
                    <a:pt x="448" y="2483"/>
                  </a:cubicBezTo>
                  <a:lnTo>
                    <a:pt x="448" y="246"/>
                  </a:lnTo>
                  <a:cubicBezTo>
                    <a:pt x="448" y="159"/>
                    <a:pt x="462" y="73"/>
                    <a:pt x="477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2788720" y="3482828"/>
              <a:ext cx="58695" cy="105594"/>
            </a:xfrm>
            <a:custGeom>
              <a:rect b="b" l="l" r="r" t="t"/>
              <a:pathLst>
                <a:path extrusionOk="0" h="4028" w="2239">
                  <a:moveTo>
                    <a:pt x="1" y="0"/>
                  </a:moveTo>
                  <a:lnTo>
                    <a:pt x="1" y="4028"/>
                  </a:lnTo>
                  <a:lnTo>
                    <a:pt x="2238" y="4028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2788720" y="3570622"/>
              <a:ext cx="58695" cy="17800"/>
            </a:xfrm>
            <a:custGeom>
              <a:rect b="b" l="l" r="r" t="t"/>
              <a:pathLst>
                <a:path extrusionOk="0" h="679" w="2239">
                  <a:moveTo>
                    <a:pt x="1" y="0"/>
                  </a:moveTo>
                  <a:lnTo>
                    <a:pt x="1" y="679"/>
                  </a:lnTo>
                  <a:lnTo>
                    <a:pt x="2238" y="67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2788720" y="3588396"/>
              <a:ext cx="59062" cy="93876"/>
            </a:xfrm>
            <a:custGeom>
              <a:rect b="b" l="l" r="r" t="t"/>
              <a:pathLst>
                <a:path extrusionOk="0" h="3581" w="2253">
                  <a:moveTo>
                    <a:pt x="1" y="1"/>
                  </a:moveTo>
                  <a:lnTo>
                    <a:pt x="1" y="3364"/>
                  </a:lnTo>
                  <a:cubicBezTo>
                    <a:pt x="1" y="3480"/>
                    <a:pt x="102" y="3581"/>
                    <a:pt x="232" y="3581"/>
                  </a:cubicBezTo>
                  <a:lnTo>
                    <a:pt x="1127" y="3581"/>
                  </a:lnTo>
                  <a:cubicBezTo>
                    <a:pt x="1228" y="3581"/>
                    <a:pt x="1315" y="3509"/>
                    <a:pt x="1343" y="3422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3091844" y="3529753"/>
              <a:ext cx="33345" cy="11744"/>
            </a:xfrm>
            <a:custGeom>
              <a:rect b="b" l="l" r="r" t="t"/>
              <a:pathLst>
                <a:path extrusionOk="0" h="448" w="1272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0"/>
                    <a:pt x="982" y="0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3069535" y="3463140"/>
              <a:ext cx="28574" cy="24249"/>
            </a:xfrm>
            <a:custGeom>
              <a:rect b="b" l="l" r="r" t="t"/>
              <a:pathLst>
                <a:path extrusionOk="0" h="925" w="1090">
                  <a:moveTo>
                    <a:pt x="768" y="0"/>
                  </a:moveTo>
                  <a:cubicBezTo>
                    <a:pt x="714" y="0"/>
                    <a:pt x="657" y="22"/>
                    <a:pt x="606" y="73"/>
                  </a:cubicBezTo>
                  <a:lnTo>
                    <a:pt x="144" y="549"/>
                  </a:lnTo>
                  <a:cubicBezTo>
                    <a:pt x="0" y="679"/>
                    <a:pt x="101" y="925"/>
                    <a:pt x="303" y="925"/>
                  </a:cubicBezTo>
                  <a:cubicBezTo>
                    <a:pt x="361" y="925"/>
                    <a:pt x="419" y="910"/>
                    <a:pt x="462" y="867"/>
                  </a:cubicBezTo>
                  <a:lnTo>
                    <a:pt x="924" y="390"/>
                  </a:lnTo>
                  <a:cubicBezTo>
                    <a:pt x="1089" y="225"/>
                    <a:pt x="943" y="0"/>
                    <a:pt x="768" y="0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3068958" y="3583467"/>
              <a:ext cx="28601" cy="24249"/>
            </a:xfrm>
            <a:custGeom>
              <a:rect b="b" l="l" r="r" t="t"/>
              <a:pathLst>
                <a:path extrusionOk="0" h="925" w="1091">
                  <a:moveTo>
                    <a:pt x="322" y="1"/>
                  </a:moveTo>
                  <a:cubicBezTo>
                    <a:pt x="147" y="1"/>
                    <a:pt x="1" y="225"/>
                    <a:pt x="166" y="391"/>
                  </a:cubicBezTo>
                  <a:lnTo>
                    <a:pt x="643" y="867"/>
                  </a:lnTo>
                  <a:cubicBezTo>
                    <a:pt x="686" y="911"/>
                    <a:pt x="744" y="925"/>
                    <a:pt x="802" y="925"/>
                  </a:cubicBezTo>
                  <a:cubicBezTo>
                    <a:pt x="1004" y="925"/>
                    <a:pt x="1090" y="694"/>
                    <a:pt x="960" y="550"/>
                  </a:cubicBezTo>
                  <a:lnTo>
                    <a:pt x="484" y="73"/>
                  </a:lnTo>
                  <a:cubicBezTo>
                    <a:pt x="433" y="22"/>
                    <a:pt x="376" y="1"/>
                    <a:pt x="322" y="1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8"/>
          <p:cNvGrpSpPr/>
          <p:nvPr/>
        </p:nvGrpSpPr>
        <p:grpSpPr>
          <a:xfrm>
            <a:off x="6190700" y="1941790"/>
            <a:ext cx="417523" cy="374252"/>
            <a:chOff x="1913012" y="2764940"/>
            <a:chExt cx="417523" cy="374252"/>
          </a:xfrm>
        </p:grpSpPr>
        <p:sp>
          <p:nvSpPr>
            <p:cNvPr id="946" name="Google Shape;946;p28"/>
            <p:cNvSpPr/>
            <p:nvPr/>
          </p:nvSpPr>
          <p:spPr>
            <a:xfrm>
              <a:off x="2010693" y="2813676"/>
              <a:ext cx="285214" cy="163494"/>
            </a:xfrm>
            <a:custGeom>
              <a:rect b="b" l="l" r="r" t="t"/>
              <a:pathLst>
                <a:path extrusionOk="0" h="6223" w="10856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022174" y="3062529"/>
              <a:ext cx="89694" cy="76663"/>
            </a:xfrm>
            <a:custGeom>
              <a:rect b="b" l="l" r="r" t="t"/>
              <a:pathLst>
                <a:path extrusionOk="0" h="2918" w="3414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2050233" y="3083284"/>
              <a:ext cx="40670" cy="34969"/>
            </a:xfrm>
            <a:custGeom>
              <a:rect b="b" l="l" r="r" t="t"/>
              <a:pathLst>
                <a:path extrusionOk="0" h="1331" w="1548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2174344" y="3062529"/>
              <a:ext cx="89668" cy="76663"/>
            </a:xfrm>
            <a:custGeom>
              <a:rect b="b" l="l" r="r" t="t"/>
              <a:pathLst>
                <a:path extrusionOk="0" h="2918" w="3413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2202219" y="3083284"/>
              <a:ext cx="40854" cy="34969"/>
            </a:xfrm>
            <a:custGeom>
              <a:rect b="b" l="l" r="r" t="t"/>
              <a:pathLst>
                <a:path extrusionOk="0" h="1331" w="1555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1995376" y="2792632"/>
              <a:ext cx="335158" cy="174975"/>
            </a:xfrm>
            <a:custGeom>
              <a:rect b="b" l="l" r="r" t="t"/>
              <a:pathLst>
                <a:path extrusionOk="0" h="6660" w="12757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2273654" y="2792632"/>
              <a:ext cx="56696" cy="174975"/>
            </a:xfrm>
            <a:custGeom>
              <a:rect b="b" l="l" r="r" t="t"/>
              <a:pathLst>
                <a:path extrusionOk="0" h="6660" w="2158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1913012" y="2764940"/>
              <a:ext cx="412610" cy="236006"/>
            </a:xfrm>
            <a:custGeom>
              <a:rect b="b" l="l" r="r" t="t"/>
              <a:pathLst>
                <a:path extrusionOk="0" h="8983" w="15705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2026903" y="2967580"/>
              <a:ext cx="299270" cy="33182"/>
            </a:xfrm>
            <a:custGeom>
              <a:rect b="b" l="l" r="r" t="t"/>
              <a:pathLst>
                <a:path extrusionOk="0" h="1263" w="11391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1994483" y="2978326"/>
              <a:ext cx="287027" cy="92427"/>
            </a:xfrm>
            <a:custGeom>
              <a:rect b="b" l="l" r="r" t="t"/>
              <a:pathLst>
                <a:path extrusionOk="0" h="3518" w="10925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2003757" y="3021518"/>
              <a:ext cx="277569" cy="49235"/>
            </a:xfrm>
            <a:custGeom>
              <a:rect b="b" l="l" r="r" t="t"/>
              <a:pathLst>
                <a:path extrusionOk="0" h="1874" w="10565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2020361" y="2978326"/>
              <a:ext cx="38463" cy="32841"/>
            </a:xfrm>
            <a:custGeom>
              <a:rect b="b" l="l" r="r" t="t"/>
              <a:pathLst>
                <a:path extrusionOk="0" h="1250" w="1464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9"/>
          <p:cNvSpPr txBox="1"/>
          <p:nvPr>
            <p:ph idx="1" type="subTitle"/>
          </p:nvPr>
        </p:nvSpPr>
        <p:spPr>
          <a:xfrm>
            <a:off x="1180775" y="2327175"/>
            <a:ext cx="2260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Click-Through Rate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(CTR)</a:t>
            </a:r>
            <a:endParaRPr/>
          </a:p>
        </p:txBody>
      </p:sp>
      <p:sp>
        <p:nvSpPr>
          <p:cNvPr id="963" name="Google Shape;963;p29"/>
          <p:cNvSpPr txBox="1"/>
          <p:nvPr>
            <p:ph idx="5" type="subTitle"/>
          </p:nvPr>
        </p:nvSpPr>
        <p:spPr>
          <a:xfrm>
            <a:off x="3517775" y="2178825"/>
            <a:ext cx="2108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Conversions</a:t>
            </a:r>
            <a:endParaRPr/>
          </a:p>
        </p:txBody>
      </p:sp>
      <p:sp>
        <p:nvSpPr>
          <p:cNvPr id="964" name="Google Shape;964;p29"/>
          <p:cNvSpPr txBox="1"/>
          <p:nvPr>
            <p:ph idx="6" type="subTitle"/>
          </p:nvPr>
        </p:nvSpPr>
        <p:spPr>
          <a:xfrm>
            <a:off x="5778576" y="2327175"/>
            <a:ext cx="2108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Cost-per-Click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(CPC)</a:t>
            </a:r>
            <a:endParaRPr/>
          </a:p>
        </p:txBody>
      </p:sp>
      <p:sp>
        <p:nvSpPr>
          <p:cNvPr id="965" name="Google Shape;965;p2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</a:t>
            </a:r>
            <a:endParaRPr/>
          </a:p>
        </p:txBody>
      </p:sp>
      <p:sp>
        <p:nvSpPr>
          <p:cNvPr id="966" name="Google Shape;966;p29"/>
          <p:cNvSpPr txBox="1"/>
          <p:nvPr>
            <p:ph idx="2" type="subTitle"/>
          </p:nvPr>
        </p:nvSpPr>
        <p:spPr>
          <a:xfrm>
            <a:off x="1256977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rate at which consumers engage with the ads</a:t>
            </a:r>
            <a:endParaRPr/>
          </a:p>
        </p:txBody>
      </p:sp>
      <p:sp>
        <p:nvSpPr>
          <p:cNvPr id="967" name="Google Shape;967;p29"/>
          <p:cNvSpPr txBox="1"/>
          <p:nvPr>
            <p:ph idx="3" type="subTitle"/>
          </p:nvPr>
        </p:nvSpPr>
        <p:spPr>
          <a:xfrm>
            <a:off x="3517776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intended outcome of the advertising campaign</a:t>
            </a:r>
            <a:endParaRPr/>
          </a:p>
        </p:txBody>
      </p:sp>
      <p:sp>
        <p:nvSpPr>
          <p:cNvPr id="968" name="Google Shape;968;p29"/>
          <p:cNvSpPr txBox="1"/>
          <p:nvPr>
            <p:ph idx="4" type="subTitle"/>
          </p:nvPr>
        </p:nvSpPr>
        <p:spPr>
          <a:xfrm>
            <a:off x="5778575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amount spent to get a single engagement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974" name="Google Shape;974;p30"/>
          <p:cNvSpPr txBox="1"/>
          <p:nvPr>
            <p:ph idx="1" type="subTitle"/>
          </p:nvPr>
        </p:nvSpPr>
        <p:spPr>
          <a:xfrm>
            <a:off x="1338911" y="1548188"/>
            <a:ext cx="2967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975" name="Google Shape;975;p30"/>
          <p:cNvSpPr txBox="1"/>
          <p:nvPr>
            <p:ph idx="6" type="subTitle"/>
          </p:nvPr>
        </p:nvSpPr>
        <p:spPr>
          <a:xfrm>
            <a:off x="1392336" y="2988713"/>
            <a:ext cx="2967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</a:t>
            </a:r>
            <a:endParaRPr/>
          </a:p>
        </p:txBody>
      </p:sp>
      <p:sp>
        <p:nvSpPr>
          <p:cNvPr id="976" name="Google Shape;976;p30"/>
          <p:cNvSpPr txBox="1"/>
          <p:nvPr>
            <p:ph idx="7" type="subTitle"/>
          </p:nvPr>
        </p:nvSpPr>
        <p:spPr>
          <a:xfrm>
            <a:off x="4784661" y="1548200"/>
            <a:ext cx="2967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</a:t>
            </a:r>
            <a:endParaRPr/>
          </a:p>
        </p:txBody>
      </p:sp>
      <p:sp>
        <p:nvSpPr>
          <p:cNvPr id="977" name="Google Shape;977;p30"/>
          <p:cNvSpPr txBox="1"/>
          <p:nvPr>
            <p:ph idx="8" type="subTitle"/>
          </p:nvPr>
        </p:nvSpPr>
        <p:spPr>
          <a:xfrm>
            <a:off x="4722361" y="2988725"/>
            <a:ext cx="2967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endParaRPr/>
          </a:p>
        </p:txBody>
      </p:sp>
      <p:grpSp>
        <p:nvGrpSpPr>
          <p:cNvPr id="978" name="Google Shape;978;p30"/>
          <p:cNvGrpSpPr/>
          <p:nvPr/>
        </p:nvGrpSpPr>
        <p:grpSpPr>
          <a:xfrm>
            <a:off x="2865239" y="2482732"/>
            <a:ext cx="362947" cy="356576"/>
            <a:chOff x="5557286" y="3817357"/>
            <a:chExt cx="362947" cy="356576"/>
          </a:xfrm>
        </p:grpSpPr>
        <p:grpSp>
          <p:nvGrpSpPr>
            <p:cNvPr id="979" name="Google Shape;979;p30"/>
            <p:cNvGrpSpPr/>
            <p:nvPr/>
          </p:nvGrpSpPr>
          <p:grpSpPr>
            <a:xfrm>
              <a:off x="5557286" y="3817357"/>
              <a:ext cx="362947" cy="356576"/>
              <a:chOff x="5557286" y="3817357"/>
              <a:chExt cx="362947" cy="356576"/>
            </a:xfrm>
          </p:grpSpPr>
          <p:sp>
            <p:nvSpPr>
              <p:cNvPr id="980" name="Google Shape;980;p30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rect b="b" l="l" r="r" t="t"/>
                <a:pathLst>
                  <a:path extrusionOk="0" h="13599" w="13614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rgbClr val="8CA4B5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rect b="b" l="l" r="r" t="t"/>
                <a:pathLst>
                  <a:path extrusionOk="0" h="13602" w="7926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rgbClr val="6B7F90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5696567" y="3944343"/>
                <a:ext cx="98411" cy="102527"/>
              </a:xfrm>
              <a:custGeom>
                <a:rect b="b" l="l" r="r" t="t"/>
                <a:pathLst>
                  <a:path extrusionOk="0" h="3911" w="3754">
                    <a:moveTo>
                      <a:pt x="129" y="0"/>
                    </a:moveTo>
                    <a:cubicBezTo>
                      <a:pt x="58" y="0"/>
                      <a:pt x="0" y="60"/>
                      <a:pt x="0" y="136"/>
                    </a:cubicBezTo>
                    <a:lnTo>
                      <a:pt x="0" y="3774"/>
                    </a:lnTo>
                    <a:cubicBezTo>
                      <a:pt x="0" y="3850"/>
                      <a:pt x="58" y="3910"/>
                      <a:pt x="123" y="3910"/>
                    </a:cubicBezTo>
                    <a:cubicBezTo>
                      <a:pt x="144" y="3910"/>
                      <a:pt x="166" y="3904"/>
                      <a:pt x="188" y="3890"/>
                    </a:cubicBezTo>
                    <a:lnTo>
                      <a:pt x="3667" y="2071"/>
                    </a:lnTo>
                    <a:cubicBezTo>
                      <a:pt x="3753" y="2027"/>
                      <a:pt x="3753" y="1883"/>
                      <a:pt x="3667" y="1840"/>
                    </a:cubicBezTo>
                    <a:lnTo>
                      <a:pt x="202" y="21"/>
                    </a:lnTo>
                    <a:cubicBezTo>
                      <a:pt x="177" y="7"/>
                      <a:pt x="153" y="0"/>
                      <a:pt x="129" y="0"/>
                    </a:cubicBezTo>
                    <a:close/>
                  </a:path>
                </a:pathLst>
              </a:custGeom>
              <a:solidFill>
                <a:srgbClr val="8CA4B5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3" name="Google Shape;983;p30"/>
            <p:cNvSpPr/>
            <p:nvPr/>
          </p:nvSpPr>
          <p:spPr>
            <a:xfrm>
              <a:off x="5621675" y="3914200"/>
              <a:ext cx="234165" cy="163176"/>
            </a:xfrm>
            <a:custGeom>
              <a:rect b="b" l="l" r="r" t="t"/>
              <a:pathLst>
                <a:path extrusionOk="0" h="8740" w="12544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0"/>
          <p:cNvGrpSpPr/>
          <p:nvPr/>
        </p:nvGrpSpPr>
        <p:grpSpPr>
          <a:xfrm>
            <a:off x="2416612" y="2482732"/>
            <a:ext cx="363314" cy="356576"/>
            <a:chOff x="3763184" y="3817357"/>
            <a:chExt cx="363314" cy="356576"/>
          </a:xfrm>
        </p:grpSpPr>
        <p:sp>
          <p:nvSpPr>
            <p:cNvPr id="985" name="Google Shape;985;p30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627789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556C8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30"/>
          <p:cNvGrpSpPr/>
          <p:nvPr/>
        </p:nvGrpSpPr>
        <p:grpSpPr>
          <a:xfrm>
            <a:off x="2865253" y="2065620"/>
            <a:ext cx="362920" cy="356865"/>
            <a:chOff x="3314750" y="3817357"/>
            <a:chExt cx="362920" cy="356865"/>
          </a:xfrm>
        </p:grpSpPr>
        <p:grpSp>
          <p:nvGrpSpPr>
            <p:cNvPr id="991" name="Google Shape;991;p30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992" name="Google Shape;992;p30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rgbClr val="AABBC8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9CABB8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4" name="Google Shape;994;p30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995" name="Google Shape;995;p3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7" name="Google Shape;997;p30"/>
          <p:cNvGrpSpPr/>
          <p:nvPr/>
        </p:nvGrpSpPr>
        <p:grpSpPr>
          <a:xfrm>
            <a:off x="2416819" y="2065620"/>
            <a:ext cx="362920" cy="356865"/>
            <a:chOff x="2866317" y="3817357"/>
            <a:chExt cx="362920" cy="356865"/>
          </a:xfrm>
        </p:grpSpPr>
        <p:sp>
          <p:nvSpPr>
            <p:cNvPr id="998" name="Google Shape;998;p30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rgbClr val="8AA2B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627789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30"/>
          <p:cNvGrpSpPr/>
          <p:nvPr/>
        </p:nvGrpSpPr>
        <p:grpSpPr>
          <a:xfrm>
            <a:off x="5888299" y="3423448"/>
            <a:ext cx="635114" cy="572705"/>
            <a:chOff x="7658949" y="3363137"/>
            <a:chExt cx="400375" cy="370132"/>
          </a:xfrm>
        </p:grpSpPr>
        <p:sp>
          <p:nvSpPr>
            <p:cNvPr id="1002" name="Google Shape;1002;p30"/>
            <p:cNvSpPr/>
            <p:nvPr/>
          </p:nvSpPr>
          <p:spPr>
            <a:xfrm>
              <a:off x="7689192" y="3363137"/>
              <a:ext cx="370132" cy="370132"/>
            </a:xfrm>
            <a:custGeom>
              <a:rect b="b" l="l" r="r" t="t"/>
              <a:pathLst>
                <a:path extrusionOk="0" h="14111" w="14111">
                  <a:moveTo>
                    <a:pt x="7059" y="0"/>
                  </a:moveTo>
                  <a:cubicBezTo>
                    <a:pt x="3160" y="0"/>
                    <a:pt x="0" y="3160"/>
                    <a:pt x="0" y="7052"/>
                  </a:cubicBezTo>
                  <a:cubicBezTo>
                    <a:pt x="0" y="10951"/>
                    <a:pt x="3160" y="14111"/>
                    <a:pt x="7059" y="14111"/>
                  </a:cubicBezTo>
                  <a:cubicBezTo>
                    <a:pt x="10951" y="14111"/>
                    <a:pt x="14111" y="10951"/>
                    <a:pt x="14111" y="7052"/>
                  </a:cubicBezTo>
                  <a:cubicBezTo>
                    <a:pt x="14111" y="3160"/>
                    <a:pt x="10951" y="0"/>
                    <a:pt x="7059" y="0"/>
                  </a:cubicBezTo>
                  <a:close/>
                </a:path>
              </a:pathLst>
            </a:custGeom>
            <a:solidFill>
              <a:srgbClr val="BEC7C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7658949" y="3390521"/>
              <a:ext cx="372991" cy="342695"/>
            </a:xfrm>
            <a:custGeom>
              <a:rect b="b" l="l" r="r" t="t"/>
              <a:pathLst>
                <a:path extrusionOk="0" h="13065" w="14220">
                  <a:moveTo>
                    <a:pt x="4516" y="1"/>
                  </a:moveTo>
                  <a:lnTo>
                    <a:pt x="4516" y="1"/>
                  </a:lnTo>
                  <a:cubicBezTo>
                    <a:pt x="631" y="2387"/>
                    <a:pt x="0" y="7778"/>
                    <a:pt x="3221" y="10999"/>
                  </a:cubicBezTo>
                  <a:cubicBezTo>
                    <a:pt x="4615" y="12392"/>
                    <a:pt x="6414" y="13065"/>
                    <a:pt x="8201" y="13065"/>
                  </a:cubicBezTo>
                  <a:cubicBezTo>
                    <a:pt x="10544" y="13065"/>
                    <a:pt x="12865" y="11908"/>
                    <a:pt x="14219" y="9704"/>
                  </a:cubicBezTo>
                  <a:lnTo>
                    <a:pt x="14219" y="9704"/>
                  </a:lnTo>
                  <a:cubicBezTo>
                    <a:pt x="13107" y="10388"/>
                    <a:pt x="11826" y="10748"/>
                    <a:pt x="10524" y="10748"/>
                  </a:cubicBezTo>
                  <a:cubicBezTo>
                    <a:pt x="7968" y="10748"/>
                    <a:pt x="5615" y="9365"/>
                    <a:pt x="4367" y="7134"/>
                  </a:cubicBezTo>
                  <a:cubicBezTo>
                    <a:pt x="3119" y="4910"/>
                    <a:pt x="3174" y="2177"/>
                    <a:pt x="4516" y="1"/>
                  </a:cubicBezTo>
                  <a:close/>
                </a:path>
              </a:pathLst>
            </a:custGeom>
            <a:solidFill>
              <a:srgbClr val="7F92A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7754111" y="3380029"/>
              <a:ext cx="244569" cy="330000"/>
            </a:xfrm>
            <a:custGeom>
              <a:rect b="b" l="l" r="r" t="t"/>
              <a:pathLst>
                <a:path extrusionOk="0" h="12581" w="9324">
                  <a:moveTo>
                    <a:pt x="1641" y="1"/>
                  </a:moveTo>
                  <a:cubicBezTo>
                    <a:pt x="1044" y="272"/>
                    <a:pt x="495" y="624"/>
                    <a:pt x="0" y="1052"/>
                  </a:cubicBezTo>
                  <a:lnTo>
                    <a:pt x="448" y="1743"/>
                  </a:lnTo>
                  <a:cubicBezTo>
                    <a:pt x="509" y="1845"/>
                    <a:pt x="529" y="1967"/>
                    <a:pt x="502" y="2082"/>
                  </a:cubicBezTo>
                  <a:lnTo>
                    <a:pt x="129" y="3730"/>
                  </a:lnTo>
                  <a:cubicBezTo>
                    <a:pt x="75" y="3954"/>
                    <a:pt x="142" y="4191"/>
                    <a:pt x="298" y="4360"/>
                  </a:cubicBezTo>
                  <a:lnTo>
                    <a:pt x="1851" y="5954"/>
                  </a:lnTo>
                  <a:cubicBezTo>
                    <a:pt x="1984" y="6087"/>
                    <a:pt x="2160" y="6161"/>
                    <a:pt x="2351" y="6161"/>
                  </a:cubicBezTo>
                  <a:cubicBezTo>
                    <a:pt x="2374" y="6161"/>
                    <a:pt x="2397" y="6160"/>
                    <a:pt x="2421" y="6157"/>
                  </a:cubicBezTo>
                  <a:lnTo>
                    <a:pt x="3573" y="6022"/>
                  </a:lnTo>
                  <a:lnTo>
                    <a:pt x="4652" y="6937"/>
                  </a:lnTo>
                  <a:cubicBezTo>
                    <a:pt x="4794" y="7059"/>
                    <a:pt x="4848" y="7263"/>
                    <a:pt x="4787" y="7439"/>
                  </a:cubicBezTo>
                  <a:lnTo>
                    <a:pt x="4692" y="7697"/>
                  </a:lnTo>
                  <a:cubicBezTo>
                    <a:pt x="4618" y="7886"/>
                    <a:pt x="4645" y="8103"/>
                    <a:pt x="4746" y="8280"/>
                  </a:cubicBezTo>
                  <a:lnTo>
                    <a:pt x="5553" y="9629"/>
                  </a:lnTo>
                  <a:cubicBezTo>
                    <a:pt x="5642" y="9771"/>
                    <a:pt x="5669" y="9941"/>
                    <a:pt x="5642" y="10104"/>
                  </a:cubicBezTo>
                  <a:lnTo>
                    <a:pt x="5262" y="12138"/>
                  </a:lnTo>
                  <a:cubicBezTo>
                    <a:pt x="5241" y="12226"/>
                    <a:pt x="5282" y="12314"/>
                    <a:pt x="5350" y="12362"/>
                  </a:cubicBezTo>
                  <a:lnTo>
                    <a:pt x="5587" y="12538"/>
                  </a:lnTo>
                  <a:cubicBezTo>
                    <a:pt x="5627" y="12566"/>
                    <a:pt x="5673" y="12580"/>
                    <a:pt x="5720" y="12580"/>
                  </a:cubicBezTo>
                  <a:cubicBezTo>
                    <a:pt x="5786" y="12580"/>
                    <a:pt x="5852" y="12553"/>
                    <a:pt x="5899" y="12497"/>
                  </a:cubicBezTo>
                  <a:lnTo>
                    <a:pt x="9154" y="8632"/>
                  </a:lnTo>
                  <a:cubicBezTo>
                    <a:pt x="9323" y="8436"/>
                    <a:pt x="9283" y="8124"/>
                    <a:pt x="9066" y="7975"/>
                  </a:cubicBezTo>
                  <a:lnTo>
                    <a:pt x="7506" y="6883"/>
                  </a:lnTo>
                  <a:cubicBezTo>
                    <a:pt x="7377" y="6795"/>
                    <a:pt x="7235" y="6734"/>
                    <a:pt x="7086" y="6707"/>
                  </a:cubicBezTo>
                  <a:lnTo>
                    <a:pt x="5628" y="6395"/>
                  </a:lnTo>
                  <a:cubicBezTo>
                    <a:pt x="5594" y="6388"/>
                    <a:pt x="5559" y="6384"/>
                    <a:pt x="5525" y="6384"/>
                  </a:cubicBezTo>
                  <a:cubicBezTo>
                    <a:pt x="5325" y="6384"/>
                    <a:pt x="5140" y="6501"/>
                    <a:pt x="5058" y="6686"/>
                  </a:cubicBezTo>
                  <a:lnTo>
                    <a:pt x="3790" y="5608"/>
                  </a:lnTo>
                  <a:cubicBezTo>
                    <a:pt x="3751" y="5574"/>
                    <a:pt x="3701" y="5559"/>
                    <a:pt x="3651" y="5559"/>
                  </a:cubicBezTo>
                  <a:cubicBezTo>
                    <a:pt x="3641" y="5559"/>
                    <a:pt x="3631" y="5560"/>
                    <a:pt x="3621" y="5561"/>
                  </a:cubicBezTo>
                  <a:lnTo>
                    <a:pt x="3072" y="5622"/>
                  </a:lnTo>
                  <a:cubicBezTo>
                    <a:pt x="3052" y="5624"/>
                    <a:pt x="3032" y="5625"/>
                    <a:pt x="3013" y="5625"/>
                  </a:cubicBezTo>
                  <a:cubicBezTo>
                    <a:pt x="2768" y="5625"/>
                    <a:pt x="2569" y="5432"/>
                    <a:pt x="2563" y="5181"/>
                  </a:cubicBezTo>
                  <a:lnTo>
                    <a:pt x="2556" y="4964"/>
                  </a:lnTo>
                  <a:cubicBezTo>
                    <a:pt x="2543" y="4733"/>
                    <a:pt x="2706" y="4530"/>
                    <a:pt x="2936" y="4496"/>
                  </a:cubicBezTo>
                  <a:lnTo>
                    <a:pt x="3912" y="4340"/>
                  </a:lnTo>
                  <a:cubicBezTo>
                    <a:pt x="3938" y="4336"/>
                    <a:pt x="3964" y="4333"/>
                    <a:pt x="3989" y="4333"/>
                  </a:cubicBezTo>
                  <a:cubicBezTo>
                    <a:pt x="4229" y="4333"/>
                    <a:pt x="4435" y="4529"/>
                    <a:pt x="4435" y="4781"/>
                  </a:cubicBezTo>
                  <a:lnTo>
                    <a:pt x="4435" y="4991"/>
                  </a:lnTo>
                  <a:cubicBezTo>
                    <a:pt x="4441" y="5113"/>
                    <a:pt x="4543" y="5215"/>
                    <a:pt x="4665" y="5215"/>
                  </a:cubicBezTo>
                  <a:cubicBezTo>
                    <a:pt x="4787" y="5208"/>
                    <a:pt x="4889" y="5106"/>
                    <a:pt x="4889" y="4984"/>
                  </a:cubicBezTo>
                  <a:lnTo>
                    <a:pt x="4875" y="4218"/>
                  </a:lnTo>
                  <a:cubicBezTo>
                    <a:pt x="4869" y="4049"/>
                    <a:pt x="4930" y="3879"/>
                    <a:pt x="5045" y="3750"/>
                  </a:cubicBezTo>
                  <a:lnTo>
                    <a:pt x="6109" y="2543"/>
                  </a:lnTo>
                  <a:lnTo>
                    <a:pt x="6760" y="2326"/>
                  </a:lnTo>
                  <a:cubicBezTo>
                    <a:pt x="6943" y="2265"/>
                    <a:pt x="6971" y="2014"/>
                    <a:pt x="6808" y="1919"/>
                  </a:cubicBezTo>
                  <a:lnTo>
                    <a:pt x="5574" y="1153"/>
                  </a:lnTo>
                  <a:cubicBezTo>
                    <a:pt x="5499" y="1106"/>
                    <a:pt x="5416" y="1084"/>
                    <a:pt x="5335" y="1084"/>
                  </a:cubicBezTo>
                  <a:cubicBezTo>
                    <a:pt x="5157" y="1084"/>
                    <a:pt x="4986" y="1189"/>
                    <a:pt x="4916" y="1370"/>
                  </a:cubicBezTo>
                  <a:lnTo>
                    <a:pt x="4882" y="1458"/>
                  </a:lnTo>
                  <a:cubicBezTo>
                    <a:pt x="4811" y="1638"/>
                    <a:pt x="4638" y="1745"/>
                    <a:pt x="4459" y="1745"/>
                  </a:cubicBezTo>
                  <a:cubicBezTo>
                    <a:pt x="4381" y="1745"/>
                    <a:pt x="4303" y="1725"/>
                    <a:pt x="4231" y="1682"/>
                  </a:cubicBezTo>
                  <a:lnTo>
                    <a:pt x="3723" y="1391"/>
                  </a:lnTo>
                  <a:cubicBezTo>
                    <a:pt x="3560" y="1302"/>
                    <a:pt x="3573" y="1072"/>
                    <a:pt x="3736" y="991"/>
                  </a:cubicBezTo>
                  <a:lnTo>
                    <a:pt x="4184" y="774"/>
                  </a:lnTo>
                  <a:cubicBezTo>
                    <a:pt x="4503" y="621"/>
                    <a:pt x="4392" y="142"/>
                    <a:pt x="4043" y="142"/>
                  </a:cubicBezTo>
                  <a:cubicBezTo>
                    <a:pt x="4036" y="142"/>
                    <a:pt x="4028" y="143"/>
                    <a:pt x="4021" y="143"/>
                  </a:cubicBezTo>
                  <a:lnTo>
                    <a:pt x="3038" y="184"/>
                  </a:lnTo>
                  <a:lnTo>
                    <a:pt x="2197" y="543"/>
                  </a:lnTo>
                  <a:cubicBezTo>
                    <a:pt x="2166" y="557"/>
                    <a:pt x="2134" y="563"/>
                    <a:pt x="2103" y="563"/>
                  </a:cubicBezTo>
                  <a:cubicBezTo>
                    <a:pt x="2024" y="563"/>
                    <a:pt x="1951" y="523"/>
                    <a:pt x="1912" y="455"/>
                  </a:cubicBezTo>
                  <a:lnTo>
                    <a:pt x="1641" y="1"/>
                  </a:lnTo>
                  <a:close/>
                </a:path>
              </a:pathLst>
            </a:custGeom>
            <a:solidFill>
              <a:srgbClr val="D2DAE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7754111" y="3390704"/>
              <a:ext cx="23135" cy="30086"/>
            </a:xfrm>
            <a:custGeom>
              <a:rect b="b" l="l" r="r" t="t"/>
              <a:pathLst>
                <a:path extrusionOk="0" h="1147" w="882">
                  <a:moveTo>
                    <a:pt x="882" y="0"/>
                  </a:moveTo>
                  <a:lnTo>
                    <a:pt x="882" y="0"/>
                  </a:lnTo>
                  <a:cubicBezTo>
                    <a:pt x="570" y="190"/>
                    <a:pt x="278" y="407"/>
                    <a:pt x="0" y="645"/>
                  </a:cubicBezTo>
                  <a:lnTo>
                    <a:pt x="319" y="1146"/>
                  </a:lnTo>
                  <a:cubicBezTo>
                    <a:pt x="475" y="746"/>
                    <a:pt x="665" y="367"/>
                    <a:pt x="882" y="0"/>
                  </a:cubicBezTo>
                  <a:close/>
                </a:path>
              </a:pathLst>
            </a:custGeom>
            <a:solidFill>
              <a:srgbClr val="C1CDD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7891766" y="3668690"/>
              <a:ext cx="47162" cy="41470"/>
            </a:xfrm>
            <a:custGeom>
              <a:rect b="b" l="l" r="r" t="t"/>
              <a:pathLst>
                <a:path extrusionOk="0" h="1581" w="1798">
                  <a:moveTo>
                    <a:pt x="231" y="0"/>
                  </a:moveTo>
                  <a:lnTo>
                    <a:pt x="14" y="1140"/>
                  </a:lnTo>
                  <a:cubicBezTo>
                    <a:pt x="0" y="1221"/>
                    <a:pt x="34" y="1309"/>
                    <a:pt x="102" y="1363"/>
                  </a:cubicBezTo>
                  <a:lnTo>
                    <a:pt x="346" y="1533"/>
                  </a:lnTo>
                  <a:cubicBezTo>
                    <a:pt x="387" y="1565"/>
                    <a:pt x="435" y="1581"/>
                    <a:pt x="483" y="1581"/>
                  </a:cubicBezTo>
                  <a:cubicBezTo>
                    <a:pt x="546" y="1581"/>
                    <a:pt x="609" y="1553"/>
                    <a:pt x="651" y="1499"/>
                  </a:cubicBezTo>
                  <a:lnTo>
                    <a:pt x="1797" y="143"/>
                  </a:lnTo>
                  <a:lnTo>
                    <a:pt x="1648" y="143"/>
                  </a:lnTo>
                  <a:cubicBezTo>
                    <a:pt x="1173" y="143"/>
                    <a:pt x="692" y="95"/>
                    <a:pt x="231" y="0"/>
                  </a:cubicBezTo>
                  <a:close/>
                </a:path>
              </a:pathLst>
            </a:custGeom>
            <a:solidFill>
              <a:srgbClr val="C1CDD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30"/>
          <p:cNvGrpSpPr/>
          <p:nvPr/>
        </p:nvGrpSpPr>
        <p:grpSpPr>
          <a:xfrm>
            <a:off x="5985986" y="2065636"/>
            <a:ext cx="564331" cy="572718"/>
            <a:chOff x="7992843" y="2907251"/>
            <a:chExt cx="347794" cy="366328"/>
          </a:xfrm>
        </p:grpSpPr>
        <p:sp>
          <p:nvSpPr>
            <p:cNvPr id="1008" name="Google Shape;1008;p30"/>
            <p:cNvSpPr/>
            <p:nvPr/>
          </p:nvSpPr>
          <p:spPr>
            <a:xfrm>
              <a:off x="7992843" y="2907251"/>
              <a:ext cx="347794" cy="238032"/>
            </a:xfrm>
            <a:custGeom>
              <a:rect b="b" l="l" r="r" t="t"/>
              <a:pathLst>
                <a:path extrusionOk="0" h="9080" w="13267">
                  <a:moveTo>
                    <a:pt x="491" y="0"/>
                  </a:moveTo>
                  <a:cubicBezTo>
                    <a:pt x="217" y="0"/>
                    <a:pt x="15" y="217"/>
                    <a:pt x="0" y="476"/>
                  </a:cubicBezTo>
                  <a:lnTo>
                    <a:pt x="0" y="9080"/>
                  </a:lnTo>
                  <a:lnTo>
                    <a:pt x="13267" y="9080"/>
                  </a:lnTo>
                  <a:lnTo>
                    <a:pt x="13267" y="476"/>
                  </a:lnTo>
                  <a:cubicBezTo>
                    <a:pt x="13267" y="217"/>
                    <a:pt x="13050" y="0"/>
                    <a:pt x="12790" y="0"/>
                  </a:cubicBez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7993210" y="2907251"/>
              <a:ext cx="26897" cy="238032"/>
            </a:xfrm>
            <a:custGeom>
              <a:rect b="b" l="l" r="r" t="t"/>
              <a:pathLst>
                <a:path extrusionOk="0" h="9080" w="1026">
                  <a:moveTo>
                    <a:pt x="477" y="0"/>
                  </a:moveTo>
                  <a:cubicBezTo>
                    <a:pt x="203" y="0"/>
                    <a:pt x="1" y="217"/>
                    <a:pt x="1" y="476"/>
                  </a:cubicBezTo>
                  <a:lnTo>
                    <a:pt x="1" y="9080"/>
                  </a:lnTo>
                  <a:lnTo>
                    <a:pt x="549" y="9080"/>
                  </a:lnTo>
                  <a:lnTo>
                    <a:pt x="549" y="476"/>
                  </a:lnTo>
                  <a:cubicBezTo>
                    <a:pt x="549" y="217"/>
                    <a:pt x="766" y="0"/>
                    <a:pt x="1026" y="0"/>
                  </a:cubicBezTo>
                  <a:close/>
                </a:path>
              </a:pathLst>
            </a:custGeom>
            <a:solidFill>
              <a:srgbClr val="6B7F9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8018586" y="2935590"/>
              <a:ext cx="296334" cy="207439"/>
            </a:xfrm>
            <a:custGeom>
              <a:rect b="b" l="l" r="r" t="t"/>
              <a:pathLst>
                <a:path extrusionOk="0" h="7913" w="11304">
                  <a:moveTo>
                    <a:pt x="265" y="1"/>
                  </a:moveTo>
                  <a:cubicBezTo>
                    <a:pt x="117" y="1"/>
                    <a:pt x="0" y="125"/>
                    <a:pt x="0" y="276"/>
                  </a:cubicBezTo>
                  <a:lnTo>
                    <a:pt x="0" y="7912"/>
                  </a:lnTo>
                  <a:lnTo>
                    <a:pt x="11303" y="7912"/>
                  </a:lnTo>
                  <a:lnTo>
                    <a:pt x="11303" y="276"/>
                  </a:lnTo>
                  <a:cubicBezTo>
                    <a:pt x="11289" y="125"/>
                    <a:pt x="11185" y="1"/>
                    <a:pt x="11038" y="1"/>
                  </a:cubicBezTo>
                  <a:cubicBezTo>
                    <a:pt x="11030" y="1"/>
                    <a:pt x="11022" y="1"/>
                    <a:pt x="11014" y="2"/>
                  </a:cubicBezTo>
                  <a:lnTo>
                    <a:pt x="289" y="2"/>
                  </a:lnTo>
                  <a:cubicBezTo>
                    <a:pt x="281" y="1"/>
                    <a:pt x="273" y="1"/>
                    <a:pt x="265" y="1"/>
                  </a:cubicBezTo>
                  <a:close/>
                </a:path>
              </a:pathLst>
            </a:custGeom>
            <a:solidFill>
              <a:srgbClr val="D3DCE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8018586" y="2935249"/>
              <a:ext cx="22335" cy="207387"/>
            </a:xfrm>
            <a:custGeom>
              <a:rect b="b" l="l" r="r" t="t"/>
              <a:pathLst>
                <a:path extrusionOk="0" h="7911" w="852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7911"/>
                  </a:lnTo>
                  <a:lnTo>
                    <a:pt x="563" y="7911"/>
                  </a:lnTo>
                  <a:lnTo>
                    <a:pt x="563" y="289"/>
                  </a:lnTo>
                  <a:cubicBezTo>
                    <a:pt x="563" y="130"/>
                    <a:pt x="693" y="0"/>
                    <a:pt x="852" y="0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8137393" y="3051801"/>
              <a:ext cx="27657" cy="91595"/>
            </a:xfrm>
            <a:custGeom>
              <a:rect b="b" l="l" r="r" t="t"/>
              <a:pathLst>
                <a:path extrusionOk="0" h="3494" w="1055">
                  <a:moveTo>
                    <a:pt x="1" y="0"/>
                  </a:moveTo>
                  <a:lnTo>
                    <a:pt x="1" y="3494"/>
                  </a:lnTo>
                  <a:lnTo>
                    <a:pt x="1055" y="349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8137393" y="3051801"/>
              <a:ext cx="14785" cy="91595"/>
            </a:xfrm>
            <a:custGeom>
              <a:rect b="b" l="l" r="r" t="t"/>
              <a:pathLst>
                <a:path extrusionOk="0" h="3494" w="564">
                  <a:moveTo>
                    <a:pt x="1" y="0"/>
                  </a:moveTo>
                  <a:lnTo>
                    <a:pt x="1" y="3494"/>
                  </a:lnTo>
                  <a:lnTo>
                    <a:pt x="564" y="349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8216116" y="2961726"/>
              <a:ext cx="54134" cy="182430"/>
            </a:xfrm>
            <a:custGeom>
              <a:rect b="b" l="l" r="r" t="t"/>
              <a:pathLst>
                <a:path extrusionOk="0" h="6959" w="2065">
                  <a:moveTo>
                    <a:pt x="116" y="1"/>
                  </a:moveTo>
                  <a:cubicBezTo>
                    <a:pt x="44" y="1"/>
                    <a:pt x="0" y="44"/>
                    <a:pt x="0" y="116"/>
                  </a:cubicBezTo>
                  <a:lnTo>
                    <a:pt x="0" y="6959"/>
                  </a:lnTo>
                  <a:lnTo>
                    <a:pt x="2065" y="6959"/>
                  </a:lnTo>
                  <a:lnTo>
                    <a:pt x="2065" y="116"/>
                  </a:lnTo>
                  <a:cubicBezTo>
                    <a:pt x="2065" y="44"/>
                    <a:pt x="2007" y="1"/>
                    <a:pt x="1949" y="1"/>
                  </a:cubicBezTo>
                  <a:close/>
                </a:path>
              </a:pathLst>
            </a:custGeom>
            <a:solidFill>
              <a:srgbClr val="EFF1F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8216116" y="2961726"/>
              <a:ext cx="17800" cy="182430"/>
            </a:xfrm>
            <a:custGeom>
              <a:rect b="b" l="l" r="r" t="t"/>
              <a:pathLst>
                <a:path extrusionOk="0" h="6959" w="679">
                  <a:moveTo>
                    <a:pt x="116" y="1"/>
                  </a:moveTo>
                  <a:cubicBezTo>
                    <a:pt x="44" y="1"/>
                    <a:pt x="0" y="44"/>
                    <a:pt x="0" y="116"/>
                  </a:cubicBezTo>
                  <a:lnTo>
                    <a:pt x="0" y="6959"/>
                  </a:lnTo>
                  <a:lnTo>
                    <a:pt x="563" y="6959"/>
                  </a:lnTo>
                  <a:lnTo>
                    <a:pt x="563" y="116"/>
                  </a:lnTo>
                  <a:cubicBezTo>
                    <a:pt x="563" y="44"/>
                    <a:pt x="607" y="1"/>
                    <a:pt x="679" y="1"/>
                  </a:cubicBez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8137393" y="2998637"/>
              <a:ext cx="54160" cy="53190"/>
            </a:xfrm>
            <a:custGeom>
              <a:rect b="b" l="l" r="r" t="t"/>
              <a:pathLst>
                <a:path extrusionOk="0" h="2029" w="2066">
                  <a:moveTo>
                    <a:pt x="1035" y="0"/>
                  </a:moveTo>
                  <a:cubicBezTo>
                    <a:pt x="993" y="0"/>
                    <a:pt x="954" y="22"/>
                    <a:pt x="939" y="65"/>
                  </a:cubicBezTo>
                  <a:lnTo>
                    <a:pt x="1" y="2028"/>
                  </a:lnTo>
                  <a:lnTo>
                    <a:pt x="2065" y="2028"/>
                  </a:lnTo>
                  <a:lnTo>
                    <a:pt x="1141" y="65"/>
                  </a:lnTo>
                  <a:cubicBezTo>
                    <a:pt x="1120" y="22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EFF1F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8137393" y="2998637"/>
              <a:ext cx="34473" cy="53190"/>
            </a:xfrm>
            <a:custGeom>
              <a:rect b="b" l="l" r="r" t="t"/>
              <a:pathLst>
                <a:path extrusionOk="0" h="2029" w="1315">
                  <a:moveTo>
                    <a:pt x="1035" y="0"/>
                  </a:moveTo>
                  <a:cubicBezTo>
                    <a:pt x="993" y="0"/>
                    <a:pt x="954" y="22"/>
                    <a:pt x="939" y="65"/>
                  </a:cubicBezTo>
                  <a:lnTo>
                    <a:pt x="1" y="2028"/>
                  </a:lnTo>
                  <a:lnTo>
                    <a:pt x="564" y="2028"/>
                  </a:lnTo>
                  <a:lnTo>
                    <a:pt x="1314" y="441"/>
                  </a:lnTo>
                  <a:lnTo>
                    <a:pt x="1141" y="65"/>
                  </a:lnTo>
                  <a:cubicBezTo>
                    <a:pt x="1120" y="22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8147617" y="2998060"/>
              <a:ext cx="34079" cy="32585"/>
            </a:xfrm>
            <a:custGeom>
              <a:rect b="b" l="l" r="r" t="t"/>
              <a:pathLst>
                <a:path extrusionOk="0" h="1243" w="1300">
                  <a:moveTo>
                    <a:pt x="652" y="1"/>
                  </a:moveTo>
                  <a:cubicBezTo>
                    <a:pt x="607" y="1"/>
                    <a:pt x="564" y="29"/>
                    <a:pt x="549" y="87"/>
                  </a:cubicBezTo>
                  <a:lnTo>
                    <a:pt x="1" y="1242"/>
                  </a:lnTo>
                  <a:lnTo>
                    <a:pt x="1300" y="1242"/>
                  </a:lnTo>
                  <a:lnTo>
                    <a:pt x="766" y="87"/>
                  </a:lnTo>
                  <a:cubicBezTo>
                    <a:pt x="744" y="29"/>
                    <a:pt x="697" y="1"/>
                    <a:pt x="652" y="1"/>
                  </a:cubicBez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8148010" y="2998479"/>
              <a:ext cx="23856" cy="32166"/>
            </a:xfrm>
            <a:custGeom>
              <a:rect b="b" l="l" r="r" t="t"/>
              <a:pathLst>
                <a:path extrusionOk="0" h="1227" w="910">
                  <a:moveTo>
                    <a:pt x="642" y="1"/>
                  </a:moveTo>
                  <a:cubicBezTo>
                    <a:pt x="610" y="1"/>
                    <a:pt x="576" y="15"/>
                    <a:pt x="549" y="42"/>
                  </a:cubicBezTo>
                  <a:cubicBezTo>
                    <a:pt x="549" y="42"/>
                    <a:pt x="534" y="42"/>
                    <a:pt x="534" y="57"/>
                  </a:cubicBezTo>
                  <a:lnTo>
                    <a:pt x="0" y="1226"/>
                  </a:lnTo>
                  <a:lnTo>
                    <a:pt x="549" y="1226"/>
                  </a:lnTo>
                  <a:lnTo>
                    <a:pt x="909" y="447"/>
                  </a:lnTo>
                  <a:lnTo>
                    <a:pt x="736" y="57"/>
                  </a:lnTo>
                  <a:cubicBezTo>
                    <a:pt x="713" y="19"/>
                    <a:pt x="678" y="1"/>
                    <a:pt x="642" y="1"/>
                  </a:cubicBezTo>
                  <a:close/>
                </a:path>
              </a:pathLst>
            </a:custGeom>
            <a:solidFill>
              <a:srgbClr val="6B7F9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8076102" y="3071488"/>
              <a:ext cx="29544" cy="29544"/>
            </a:xfrm>
            <a:custGeom>
              <a:rect b="b" l="l" r="r" t="t"/>
              <a:pathLst>
                <a:path extrusionOk="0" h="1127" w="1127">
                  <a:moveTo>
                    <a:pt x="0" y="0"/>
                  </a:moveTo>
                  <a:lnTo>
                    <a:pt x="0" y="1126"/>
                  </a:lnTo>
                  <a:lnTo>
                    <a:pt x="1126" y="1126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EFF1F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8076102" y="3071488"/>
              <a:ext cx="14785" cy="29544"/>
            </a:xfrm>
            <a:custGeom>
              <a:rect b="b" l="l" r="r" t="t"/>
              <a:pathLst>
                <a:path extrusionOk="0" h="1127" w="564">
                  <a:moveTo>
                    <a:pt x="0" y="0"/>
                  </a:moveTo>
                  <a:lnTo>
                    <a:pt x="0" y="1126"/>
                  </a:lnTo>
                  <a:lnTo>
                    <a:pt x="563" y="112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8068526" y="3098726"/>
              <a:ext cx="44670" cy="44670"/>
            </a:xfrm>
            <a:custGeom>
              <a:rect b="b" l="l" r="r" t="t"/>
              <a:pathLst>
                <a:path extrusionOk="0" h="1704" w="1704">
                  <a:moveTo>
                    <a:pt x="318" y="0"/>
                  </a:moveTo>
                  <a:cubicBezTo>
                    <a:pt x="145" y="0"/>
                    <a:pt x="1" y="145"/>
                    <a:pt x="15" y="318"/>
                  </a:cubicBezTo>
                  <a:lnTo>
                    <a:pt x="58" y="1704"/>
                  </a:lnTo>
                  <a:lnTo>
                    <a:pt x="1646" y="1704"/>
                  </a:lnTo>
                  <a:lnTo>
                    <a:pt x="1704" y="318"/>
                  </a:lnTo>
                  <a:cubicBezTo>
                    <a:pt x="1704" y="145"/>
                    <a:pt x="1574" y="0"/>
                    <a:pt x="1401" y="0"/>
                  </a:cubicBezTo>
                  <a:close/>
                </a:path>
              </a:pathLst>
            </a:custGeom>
            <a:solidFill>
              <a:srgbClr val="8CA4B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8068526" y="3098726"/>
              <a:ext cx="23122" cy="44670"/>
            </a:xfrm>
            <a:custGeom>
              <a:rect b="b" l="l" r="r" t="t"/>
              <a:pathLst>
                <a:path extrusionOk="0" h="1704" w="882">
                  <a:moveTo>
                    <a:pt x="318" y="0"/>
                  </a:moveTo>
                  <a:cubicBezTo>
                    <a:pt x="145" y="0"/>
                    <a:pt x="1" y="145"/>
                    <a:pt x="15" y="318"/>
                  </a:cubicBezTo>
                  <a:lnTo>
                    <a:pt x="58" y="1704"/>
                  </a:lnTo>
                  <a:lnTo>
                    <a:pt x="621" y="1704"/>
                  </a:lnTo>
                  <a:lnTo>
                    <a:pt x="578" y="318"/>
                  </a:lnTo>
                  <a:cubicBezTo>
                    <a:pt x="564" y="145"/>
                    <a:pt x="708" y="0"/>
                    <a:pt x="881" y="0"/>
                  </a:cubicBezTo>
                  <a:close/>
                </a:path>
              </a:pathLst>
            </a:custGeom>
            <a:solidFill>
              <a:srgbClr val="869FB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8250170" y="3065773"/>
              <a:ext cx="20081" cy="11037"/>
            </a:xfrm>
            <a:custGeom>
              <a:rect b="b" l="l" r="r" t="t"/>
              <a:pathLst>
                <a:path extrusionOk="0" h="421" w="766">
                  <a:moveTo>
                    <a:pt x="181" y="0"/>
                  </a:moveTo>
                  <a:cubicBezTo>
                    <a:pt x="76" y="0"/>
                    <a:pt x="1" y="96"/>
                    <a:pt x="1" y="204"/>
                  </a:cubicBezTo>
                  <a:cubicBezTo>
                    <a:pt x="1" y="319"/>
                    <a:pt x="87" y="420"/>
                    <a:pt x="203" y="420"/>
                  </a:cubicBezTo>
                  <a:lnTo>
                    <a:pt x="766" y="420"/>
                  </a:lnTo>
                  <a:lnTo>
                    <a:pt x="766" y="2"/>
                  </a:lnTo>
                  <a:lnTo>
                    <a:pt x="203" y="2"/>
                  </a:lnTo>
                  <a:cubicBezTo>
                    <a:pt x="195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8247758" y="3102107"/>
              <a:ext cx="22492" cy="11063"/>
            </a:xfrm>
            <a:custGeom>
              <a:rect b="b" l="l" r="r" t="t"/>
              <a:pathLst>
                <a:path extrusionOk="0" h="422" w="858">
                  <a:moveTo>
                    <a:pt x="269" y="0"/>
                  </a:moveTo>
                  <a:cubicBezTo>
                    <a:pt x="0" y="0"/>
                    <a:pt x="0" y="421"/>
                    <a:pt x="269" y="421"/>
                  </a:cubicBezTo>
                  <a:cubicBezTo>
                    <a:pt x="277" y="421"/>
                    <a:pt x="286" y="421"/>
                    <a:pt x="295" y="420"/>
                  </a:cubicBezTo>
                  <a:lnTo>
                    <a:pt x="858" y="420"/>
                  </a:lnTo>
                  <a:lnTo>
                    <a:pt x="858" y="1"/>
                  </a:lnTo>
                  <a:lnTo>
                    <a:pt x="295" y="1"/>
                  </a:lnTo>
                  <a:cubicBezTo>
                    <a:pt x="286" y="0"/>
                    <a:pt x="277" y="0"/>
                    <a:pt x="269" y="0"/>
                  </a:cubicBez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8250170" y="2992397"/>
              <a:ext cx="20081" cy="11377"/>
            </a:xfrm>
            <a:custGeom>
              <a:rect b="b" l="l" r="r" t="t"/>
              <a:pathLst>
                <a:path extrusionOk="0" h="434" w="766">
                  <a:moveTo>
                    <a:pt x="203" y="0"/>
                  </a:moveTo>
                  <a:cubicBezTo>
                    <a:pt x="87" y="0"/>
                    <a:pt x="1" y="101"/>
                    <a:pt x="1" y="217"/>
                  </a:cubicBezTo>
                  <a:cubicBezTo>
                    <a:pt x="1" y="332"/>
                    <a:pt x="87" y="433"/>
                    <a:pt x="203" y="433"/>
                  </a:cubicBezTo>
                  <a:lnTo>
                    <a:pt x="766" y="433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8250170" y="3029098"/>
              <a:ext cx="20081" cy="10984"/>
            </a:xfrm>
            <a:custGeom>
              <a:rect b="b" l="l" r="r" t="t"/>
              <a:pathLst>
                <a:path extrusionOk="0" h="419" w="766">
                  <a:moveTo>
                    <a:pt x="203" y="0"/>
                  </a:moveTo>
                  <a:cubicBezTo>
                    <a:pt x="87" y="0"/>
                    <a:pt x="1" y="87"/>
                    <a:pt x="1" y="217"/>
                  </a:cubicBezTo>
                  <a:cubicBezTo>
                    <a:pt x="1" y="332"/>
                    <a:pt x="87" y="419"/>
                    <a:pt x="203" y="419"/>
                  </a:cubicBezTo>
                  <a:lnTo>
                    <a:pt x="766" y="419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8059062" y="2981597"/>
              <a:ext cx="63231" cy="74765"/>
            </a:xfrm>
            <a:custGeom>
              <a:rect b="b" l="l" r="r" t="t"/>
              <a:pathLst>
                <a:path extrusionOk="0" h="2852" w="2412">
                  <a:moveTo>
                    <a:pt x="1211" y="1"/>
                  </a:moveTo>
                  <a:cubicBezTo>
                    <a:pt x="1192" y="1"/>
                    <a:pt x="1170" y="8"/>
                    <a:pt x="1156" y="22"/>
                  </a:cubicBezTo>
                  <a:lnTo>
                    <a:pt x="44" y="1654"/>
                  </a:lnTo>
                  <a:cubicBezTo>
                    <a:pt x="1" y="1726"/>
                    <a:pt x="1" y="1812"/>
                    <a:pt x="73" y="1884"/>
                  </a:cubicBezTo>
                  <a:lnTo>
                    <a:pt x="593" y="2419"/>
                  </a:lnTo>
                  <a:cubicBezTo>
                    <a:pt x="621" y="2462"/>
                    <a:pt x="650" y="2491"/>
                    <a:pt x="650" y="2549"/>
                  </a:cubicBezTo>
                  <a:lnTo>
                    <a:pt x="650" y="2852"/>
                  </a:lnTo>
                  <a:lnTo>
                    <a:pt x="1776" y="2852"/>
                  </a:lnTo>
                  <a:lnTo>
                    <a:pt x="1776" y="2534"/>
                  </a:lnTo>
                  <a:cubicBezTo>
                    <a:pt x="1776" y="2491"/>
                    <a:pt x="1791" y="2447"/>
                    <a:pt x="1834" y="2419"/>
                  </a:cubicBezTo>
                  <a:lnTo>
                    <a:pt x="2354" y="1870"/>
                  </a:lnTo>
                  <a:cubicBezTo>
                    <a:pt x="2411" y="1812"/>
                    <a:pt x="2411" y="1726"/>
                    <a:pt x="2368" y="1654"/>
                  </a:cubicBezTo>
                  <a:lnTo>
                    <a:pt x="1257" y="22"/>
                  </a:lnTo>
                  <a:cubicBezTo>
                    <a:pt x="1249" y="8"/>
                    <a:pt x="1231" y="1"/>
                    <a:pt x="1211" y="1"/>
                  </a:cubicBezTo>
                  <a:close/>
                </a:path>
              </a:pathLst>
            </a:custGeom>
            <a:solidFill>
              <a:srgbClr val="8C9EAD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8059062" y="2981309"/>
              <a:ext cx="39008" cy="75054"/>
            </a:xfrm>
            <a:custGeom>
              <a:rect b="b" l="l" r="r" t="t"/>
              <a:pathLst>
                <a:path extrusionOk="0" h="2863" w="1488">
                  <a:moveTo>
                    <a:pt x="1211" y="1"/>
                  </a:moveTo>
                  <a:cubicBezTo>
                    <a:pt x="1192" y="1"/>
                    <a:pt x="1170" y="12"/>
                    <a:pt x="1156" y="33"/>
                  </a:cubicBezTo>
                  <a:lnTo>
                    <a:pt x="44" y="1650"/>
                  </a:lnTo>
                  <a:cubicBezTo>
                    <a:pt x="1" y="1722"/>
                    <a:pt x="15" y="1823"/>
                    <a:pt x="73" y="1881"/>
                  </a:cubicBezTo>
                  <a:lnTo>
                    <a:pt x="593" y="2430"/>
                  </a:lnTo>
                  <a:cubicBezTo>
                    <a:pt x="621" y="2458"/>
                    <a:pt x="650" y="2502"/>
                    <a:pt x="650" y="2545"/>
                  </a:cubicBezTo>
                  <a:lnTo>
                    <a:pt x="650" y="2863"/>
                  </a:lnTo>
                  <a:lnTo>
                    <a:pt x="1213" y="2863"/>
                  </a:lnTo>
                  <a:lnTo>
                    <a:pt x="1213" y="2545"/>
                  </a:lnTo>
                  <a:cubicBezTo>
                    <a:pt x="1213" y="2502"/>
                    <a:pt x="1184" y="2458"/>
                    <a:pt x="1156" y="2430"/>
                  </a:cubicBezTo>
                  <a:lnTo>
                    <a:pt x="636" y="1881"/>
                  </a:lnTo>
                  <a:cubicBezTo>
                    <a:pt x="578" y="1823"/>
                    <a:pt x="564" y="1722"/>
                    <a:pt x="607" y="1650"/>
                  </a:cubicBezTo>
                  <a:lnTo>
                    <a:pt x="1488" y="365"/>
                  </a:lnTo>
                  <a:lnTo>
                    <a:pt x="1257" y="33"/>
                  </a:lnTo>
                  <a:cubicBezTo>
                    <a:pt x="1249" y="12"/>
                    <a:pt x="1231" y="1"/>
                    <a:pt x="1211" y="1"/>
                  </a:cubicBezTo>
                  <a:close/>
                </a:path>
              </a:pathLst>
            </a:custGeom>
            <a:solidFill>
              <a:srgbClr val="D6DFE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8079510" y="2981597"/>
              <a:ext cx="21968" cy="50176"/>
            </a:xfrm>
            <a:custGeom>
              <a:rect b="b" l="l" r="r" t="t"/>
              <a:pathLst>
                <a:path extrusionOk="0" h="1914" w="838">
                  <a:moveTo>
                    <a:pt x="431" y="1"/>
                  </a:moveTo>
                  <a:cubicBezTo>
                    <a:pt x="412" y="1"/>
                    <a:pt x="390" y="8"/>
                    <a:pt x="376" y="22"/>
                  </a:cubicBezTo>
                  <a:lnTo>
                    <a:pt x="246" y="210"/>
                  </a:lnTo>
                  <a:lnTo>
                    <a:pt x="246" y="1552"/>
                  </a:lnTo>
                  <a:cubicBezTo>
                    <a:pt x="0" y="1552"/>
                    <a:pt x="0" y="1913"/>
                    <a:pt x="246" y="1913"/>
                  </a:cubicBezTo>
                  <a:lnTo>
                    <a:pt x="606" y="1913"/>
                  </a:lnTo>
                  <a:cubicBezTo>
                    <a:pt x="837" y="1913"/>
                    <a:pt x="837" y="1552"/>
                    <a:pt x="606" y="1552"/>
                  </a:cubicBezTo>
                  <a:lnTo>
                    <a:pt x="606" y="210"/>
                  </a:lnTo>
                  <a:lnTo>
                    <a:pt x="477" y="22"/>
                  </a:lnTo>
                  <a:cubicBezTo>
                    <a:pt x="469" y="8"/>
                    <a:pt x="451" y="1"/>
                    <a:pt x="431" y="1"/>
                  </a:cubicBez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8065511" y="3055969"/>
              <a:ext cx="50726" cy="17040"/>
            </a:xfrm>
            <a:custGeom>
              <a:rect b="b" l="l" r="r" t="t"/>
              <a:pathLst>
                <a:path extrusionOk="0" h="650" w="1935">
                  <a:moveTo>
                    <a:pt x="231" y="0"/>
                  </a:moveTo>
                  <a:cubicBezTo>
                    <a:pt x="101" y="0"/>
                    <a:pt x="0" y="101"/>
                    <a:pt x="0" y="231"/>
                  </a:cubicBezTo>
                  <a:lnTo>
                    <a:pt x="0" y="433"/>
                  </a:lnTo>
                  <a:cubicBezTo>
                    <a:pt x="0" y="549"/>
                    <a:pt x="101" y="650"/>
                    <a:pt x="231" y="650"/>
                  </a:cubicBezTo>
                  <a:lnTo>
                    <a:pt x="1718" y="650"/>
                  </a:lnTo>
                  <a:cubicBezTo>
                    <a:pt x="1833" y="650"/>
                    <a:pt x="1934" y="549"/>
                    <a:pt x="1934" y="433"/>
                  </a:cubicBezTo>
                  <a:lnTo>
                    <a:pt x="1934" y="231"/>
                  </a:lnTo>
                  <a:cubicBezTo>
                    <a:pt x="1934" y="101"/>
                    <a:pt x="1833" y="0"/>
                    <a:pt x="1718" y="0"/>
                  </a:cubicBez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8065511" y="3058617"/>
              <a:ext cx="50726" cy="14392"/>
            </a:xfrm>
            <a:custGeom>
              <a:rect b="b" l="l" r="r" t="t"/>
              <a:pathLst>
                <a:path extrusionOk="0" h="549" w="1935">
                  <a:moveTo>
                    <a:pt x="29" y="0"/>
                  </a:moveTo>
                  <a:cubicBezTo>
                    <a:pt x="15" y="29"/>
                    <a:pt x="0" y="72"/>
                    <a:pt x="0" y="116"/>
                  </a:cubicBezTo>
                  <a:lnTo>
                    <a:pt x="0" y="318"/>
                  </a:lnTo>
                  <a:cubicBezTo>
                    <a:pt x="0" y="448"/>
                    <a:pt x="101" y="549"/>
                    <a:pt x="231" y="549"/>
                  </a:cubicBezTo>
                  <a:lnTo>
                    <a:pt x="1718" y="549"/>
                  </a:lnTo>
                  <a:cubicBezTo>
                    <a:pt x="1833" y="549"/>
                    <a:pt x="1934" y="448"/>
                    <a:pt x="1934" y="318"/>
                  </a:cubicBezTo>
                  <a:lnTo>
                    <a:pt x="1934" y="130"/>
                  </a:lnTo>
                  <a:cubicBezTo>
                    <a:pt x="1934" y="72"/>
                    <a:pt x="1934" y="44"/>
                    <a:pt x="1906" y="0"/>
                  </a:cubicBezTo>
                  <a:cubicBezTo>
                    <a:pt x="1862" y="72"/>
                    <a:pt x="1790" y="101"/>
                    <a:pt x="1718" y="101"/>
                  </a:cubicBezTo>
                  <a:lnTo>
                    <a:pt x="231" y="101"/>
                  </a:lnTo>
                  <a:cubicBezTo>
                    <a:pt x="144" y="101"/>
                    <a:pt x="72" y="58"/>
                    <a:pt x="29" y="0"/>
                  </a:cubicBezTo>
                  <a:close/>
                </a:path>
              </a:pathLst>
            </a:custGeom>
            <a:solidFill>
              <a:srgbClr val="E6EBE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8164656" y="3051801"/>
              <a:ext cx="26897" cy="91595"/>
            </a:xfrm>
            <a:custGeom>
              <a:rect b="b" l="l" r="r" t="t"/>
              <a:pathLst>
                <a:path extrusionOk="0" h="3494" w="1026">
                  <a:moveTo>
                    <a:pt x="0" y="0"/>
                  </a:moveTo>
                  <a:lnTo>
                    <a:pt x="0" y="3494"/>
                  </a:lnTo>
                  <a:lnTo>
                    <a:pt x="1025" y="3494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6C839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8130577" y="3199391"/>
              <a:ext cx="68919" cy="47711"/>
            </a:xfrm>
            <a:custGeom>
              <a:rect b="b" l="l" r="r" t="t"/>
              <a:pathLst>
                <a:path extrusionOk="0" h="1820" w="2629">
                  <a:moveTo>
                    <a:pt x="1" y="0"/>
                  </a:moveTo>
                  <a:lnTo>
                    <a:pt x="1" y="1819"/>
                  </a:lnTo>
                  <a:lnTo>
                    <a:pt x="2628" y="1819"/>
                  </a:lnTo>
                  <a:lnTo>
                    <a:pt x="2628" y="0"/>
                  </a:ln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8130577" y="3199391"/>
              <a:ext cx="14785" cy="47711"/>
            </a:xfrm>
            <a:custGeom>
              <a:rect b="b" l="l" r="r" t="t"/>
              <a:pathLst>
                <a:path extrusionOk="0" h="1820" w="564">
                  <a:moveTo>
                    <a:pt x="1" y="0"/>
                  </a:moveTo>
                  <a:lnTo>
                    <a:pt x="1" y="1819"/>
                  </a:lnTo>
                  <a:lnTo>
                    <a:pt x="564" y="181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E6EBE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8096917" y="3245556"/>
              <a:ext cx="136633" cy="28024"/>
            </a:xfrm>
            <a:custGeom>
              <a:rect b="b" l="l" r="r" t="t"/>
              <a:pathLst>
                <a:path extrusionOk="0" h="1069" w="5212">
                  <a:moveTo>
                    <a:pt x="390" y="0"/>
                  </a:moveTo>
                  <a:cubicBezTo>
                    <a:pt x="173" y="0"/>
                    <a:pt x="0" y="174"/>
                    <a:pt x="0" y="390"/>
                  </a:cubicBezTo>
                  <a:lnTo>
                    <a:pt x="0" y="664"/>
                  </a:lnTo>
                  <a:cubicBezTo>
                    <a:pt x="0" y="895"/>
                    <a:pt x="173" y="1069"/>
                    <a:pt x="390" y="1069"/>
                  </a:cubicBezTo>
                  <a:lnTo>
                    <a:pt x="4807" y="1069"/>
                  </a:lnTo>
                  <a:cubicBezTo>
                    <a:pt x="5024" y="1069"/>
                    <a:pt x="5211" y="895"/>
                    <a:pt x="5211" y="664"/>
                  </a:cubicBezTo>
                  <a:lnTo>
                    <a:pt x="5211" y="390"/>
                  </a:lnTo>
                  <a:cubicBezTo>
                    <a:pt x="5211" y="174"/>
                    <a:pt x="5024" y="0"/>
                    <a:pt x="4807" y="0"/>
                  </a:cubicBezTo>
                  <a:close/>
                </a:path>
              </a:pathLst>
            </a:custGeom>
            <a:solidFill>
              <a:srgbClr val="EFF1F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8096524" y="3252372"/>
              <a:ext cx="137026" cy="21208"/>
            </a:xfrm>
            <a:custGeom>
              <a:rect b="b" l="l" r="r" t="t"/>
              <a:pathLst>
                <a:path extrusionOk="0" h="809" w="5227">
                  <a:moveTo>
                    <a:pt x="30" y="0"/>
                  </a:moveTo>
                  <a:cubicBezTo>
                    <a:pt x="15" y="43"/>
                    <a:pt x="1" y="87"/>
                    <a:pt x="1" y="145"/>
                  </a:cubicBezTo>
                  <a:lnTo>
                    <a:pt x="1" y="419"/>
                  </a:lnTo>
                  <a:cubicBezTo>
                    <a:pt x="1" y="635"/>
                    <a:pt x="188" y="809"/>
                    <a:pt x="405" y="809"/>
                  </a:cubicBezTo>
                  <a:lnTo>
                    <a:pt x="4822" y="809"/>
                  </a:lnTo>
                  <a:cubicBezTo>
                    <a:pt x="5039" y="809"/>
                    <a:pt x="5226" y="635"/>
                    <a:pt x="5226" y="419"/>
                  </a:cubicBezTo>
                  <a:lnTo>
                    <a:pt x="5226" y="145"/>
                  </a:lnTo>
                  <a:cubicBezTo>
                    <a:pt x="5226" y="87"/>
                    <a:pt x="5212" y="43"/>
                    <a:pt x="5198" y="0"/>
                  </a:cubicBezTo>
                  <a:cubicBezTo>
                    <a:pt x="5140" y="145"/>
                    <a:pt x="4995" y="246"/>
                    <a:pt x="4822" y="260"/>
                  </a:cubicBezTo>
                  <a:lnTo>
                    <a:pt x="405" y="260"/>
                  </a:lnTo>
                  <a:cubicBezTo>
                    <a:pt x="246" y="260"/>
                    <a:pt x="87" y="145"/>
                    <a:pt x="30" y="0"/>
                  </a:cubicBez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7992843" y="3143003"/>
              <a:ext cx="347794" cy="59823"/>
            </a:xfrm>
            <a:custGeom>
              <a:rect b="b" l="l" r="r" t="t"/>
              <a:pathLst>
                <a:path extrusionOk="0" h="2282" w="13267">
                  <a:moveTo>
                    <a:pt x="0" y="0"/>
                  </a:moveTo>
                  <a:lnTo>
                    <a:pt x="0" y="1805"/>
                  </a:lnTo>
                  <a:cubicBezTo>
                    <a:pt x="15" y="2065"/>
                    <a:pt x="217" y="2281"/>
                    <a:pt x="491" y="2281"/>
                  </a:cubicBezTo>
                  <a:lnTo>
                    <a:pt x="12790" y="2281"/>
                  </a:lnTo>
                  <a:cubicBezTo>
                    <a:pt x="13050" y="2281"/>
                    <a:pt x="13252" y="2065"/>
                    <a:pt x="13267" y="1805"/>
                  </a:cubicBezTo>
                  <a:lnTo>
                    <a:pt x="13267" y="0"/>
                  </a:lnTo>
                  <a:close/>
                </a:path>
              </a:pathLst>
            </a:custGeom>
            <a:solidFill>
              <a:srgbClr val="EFF1F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7992843" y="3143003"/>
              <a:ext cx="27264" cy="59823"/>
            </a:xfrm>
            <a:custGeom>
              <a:rect b="b" l="l" r="r" t="t"/>
              <a:pathLst>
                <a:path extrusionOk="0" h="2282" w="1040">
                  <a:moveTo>
                    <a:pt x="0" y="0"/>
                  </a:moveTo>
                  <a:lnTo>
                    <a:pt x="0" y="1805"/>
                  </a:lnTo>
                  <a:cubicBezTo>
                    <a:pt x="0" y="2065"/>
                    <a:pt x="217" y="2281"/>
                    <a:pt x="477" y="2281"/>
                  </a:cubicBezTo>
                  <a:lnTo>
                    <a:pt x="1040" y="2281"/>
                  </a:lnTo>
                  <a:cubicBezTo>
                    <a:pt x="780" y="2281"/>
                    <a:pt x="563" y="2065"/>
                    <a:pt x="563" y="1805"/>
                  </a:cubicBezTo>
                  <a:lnTo>
                    <a:pt x="563" y="0"/>
                  </a:lnTo>
                  <a:close/>
                </a:path>
              </a:pathLst>
            </a:custGeom>
            <a:solidFill>
              <a:srgbClr val="EFF2F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8157447" y="3167225"/>
              <a:ext cx="18586" cy="11377"/>
            </a:xfrm>
            <a:custGeom>
              <a:rect b="b" l="l" r="r" t="t"/>
              <a:pathLst>
                <a:path extrusionOk="0" h="434" w="709">
                  <a:moveTo>
                    <a:pt x="290" y="0"/>
                  </a:moveTo>
                  <a:cubicBezTo>
                    <a:pt x="1" y="0"/>
                    <a:pt x="1" y="433"/>
                    <a:pt x="290" y="433"/>
                  </a:cubicBezTo>
                  <a:lnTo>
                    <a:pt x="420" y="433"/>
                  </a:lnTo>
                  <a:cubicBezTo>
                    <a:pt x="708" y="433"/>
                    <a:pt x="708" y="0"/>
                    <a:pt x="420" y="0"/>
                  </a:cubicBezTo>
                  <a:close/>
                </a:path>
              </a:pathLst>
            </a:custGeom>
            <a:solidFill>
              <a:srgbClr val="778DA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30"/>
          <p:cNvGrpSpPr/>
          <p:nvPr/>
        </p:nvGrpSpPr>
        <p:grpSpPr>
          <a:xfrm>
            <a:off x="2558260" y="3423432"/>
            <a:ext cx="635133" cy="572723"/>
            <a:chOff x="2273307" y="3378754"/>
            <a:chExt cx="375818" cy="313374"/>
          </a:xfrm>
        </p:grpSpPr>
        <p:sp>
          <p:nvSpPr>
            <p:cNvPr id="1042" name="Google Shape;1042;p30"/>
            <p:cNvSpPr/>
            <p:nvPr/>
          </p:nvSpPr>
          <p:spPr>
            <a:xfrm>
              <a:off x="2448528" y="3429087"/>
              <a:ext cx="25009" cy="25009"/>
            </a:xfrm>
            <a:custGeom>
              <a:rect b="b" l="l" r="r" t="t"/>
              <a:pathLst>
                <a:path extrusionOk="0" h="954" w="954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2447401" y="3429087"/>
              <a:ext cx="27631" cy="18849"/>
            </a:xfrm>
            <a:custGeom>
              <a:rect b="b" l="l" r="r" t="t"/>
              <a:pathLst>
                <a:path extrusionOk="0" h="719" w="1054">
                  <a:moveTo>
                    <a:pt x="43" y="1"/>
                  </a:moveTo>
                  <a:lnTo>
                    <a:pt x="43" y="477"/>
                  </a:lnTo>
                  <a:cubicBezTo>
                    <a:pt x="43" y="520"/>
                    <a:pt x="29" y="578"/>
                    <a:pt x="0" y="621"/>
                  </a:cubicBezTo>
                  <a:cubicBezTo>
                    <a:pt x="166" y="686"/>
                    <a:pt x="343" y="719"/>
                    <a:pt x="522" y="719"/>
                  </a:cubicBezTo>
                  <a:cubicBezTo>
                    <a:pt x="700" y="719"/>
                    <a:pt x="881" y="686"/>
                    <a:pt x="1054" y="621"/>
                  </a:cubicBezTo>
                  <a:cubicBezTo>
                    <a:pt x="1025" y="578"/>
                    <a:pt x="996" y="520"/>
                    <a:pt x="996" y="477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2423545" y="3448774"/>
              <a:ext cx="74949" cy="93116"/>
            </a:xfrm>
            <a:custGeom>
              <a:rect b="b" l="l" r="r" t="t"/>
              <a:pathLst>
                <a:path extrusionOk="0" h="3552" w="2859">
                  <a:moveTo>
                    <a:pt x="708" y="0"/>
                  </a:moveTo>
                  <a:lnTo>
                    <a:pt x="275" y="217"/>
                  </a:lnTo>
                  <a:cubicBezTo>
                    <a:pt x="102" y="303"/>
                    <a:pt x="1" y="462"/>
                    <a:pt x="1" y="650"/>
                  </a:cubicBezTo>
                  <a:lnTo>
                    <a:pt x="1" y="2036"/>
                  </a:lnTo>
                  <a:cubicBezTo>
                    <a:pt x="1" y="2555"/>
                    <a:pt x="160" y="3060"/>
                    <a:pt x="448" y="3493"/>
                  </a:cubicBezTo>
                  <a:lnTo>
                    <a:pt x="477" y="3551"/>
                  </a:lnTo>
                  <a:lnTo>
                    <a:pt x="2383" y="3551"/>
                  </a:lnTo>
                  <a:lnTo>
                    <a:pt x="2426" y="3493"/>
                  </a:lnTo>
                  <a:cubicBezTo>
                    <a:pt x="2700" y="3060"/>
                    <a:pt x="2859" y="2555"/>
                    <a:pt x="2859" y="2036"/>
                  </a:cubicBezTo>
                  <a:lnTo>
                    <a:pt x="2859" y="650"/>
                  </a:lnTo>
                  <a:cubicBezTo>
                    <a:pt x="2859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57" y="202"/>
                    <a:pt x="1452" y="202"/>
                  </a:cubicBezTo>
                  <a:cubicBezTo>
                    <a:pt x="1438" y="202"/>
                    <a:pt x="1430" y="202"/>
                    <a:pt x="1430" y="202"/>
                  </a:cubicBezTo>
                  <a:cubicBezTo>
                    <a:pt x="1430" y="202"/>
                    <a:pt x="1422" y="202"/>
                    <a:pt x="1409" y="202"/>
                  </a:cubicBezTo>
                  <a:cubicBezTo>
                    <a:pt x="1306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2436050" y="3541864"/>
              <a:ext cx="50359" cy="106354"/>
            </a:xfrm>
            <a:custGeom>
              <a:rect b="b" l="l" r="r" t="t"/>
              <a:pathLst>
                <a:path extrusionOk="0" h="4057" w="1921">
                  <a:moveTo>
                    <a:pt x="0" y="0"/>
                  </a:moveTo>
                  <a:lnTo>
                    <a:pt x="0" y="4057"/>
                  </a:lnTo>
                  <a:lnTo>
                    <a:pt x="1920" y="405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D1DBE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2423545" y="3458972"/>
              <a:ext cx="12531" cy="82918"/>
            </a:xfrm>
            <a:custGeom>
              <a:rect b="b" l="l" r="r" t="t"/>
              <a:pathLst>
                <a:path extrusionOk="0" h="3163" w="478">
                  <a:moveTo>
                    <a:pt x="73" y="1"/>
                  </a:moveTo>
                  <a:cubicBezTo>
                    <a:pt x="30" y="73"/>
                    <a:pt x="1" y="174"/>
                    <a:pt x="1" y="261"/>
                  </a:cubicBezTo>
                  <a:lnTo>
                    <a:pt x="1" y="1647"/>
                  </a:lnTo>
                  <a:cubicBezTo>
                    <a:pt x="1" y="2166"/>
                    <a:pt x="160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2485989" y="3458972"/>
              <a:ext cx="12505" cy="82918"/>
            </a:xfrm>
            <a:custGeom>
              <a:rect b="b" l="l" r="r" t="t"/>
              <a:pathLst>
                <a:path extrusionOk="0" h="3163" w="477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44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E9EDF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2442105" y="3441670"/>
              <a:ext cx="38248" cy="100220"/>
            </a:xfrm>
            <a:custGeom>
              <a:rect b="b" l="l" r="r" t="t"/>
              <a:pathLst>
                <a:path extrusionOk="0" h="3823" w="1459">
                  <a:moveTo>
                    <a:pt x="231" y="0"/>
                  </a:moveTo>
                  <a:cubicBezTo>
                    <a:pt x="220" y="0"/>
                    <a:pt x="209" y="4"/>
                    <a:pt x="202" y="11"/>
                  </a:cubicBezTo>
                  <a:lnTo>
                    <a:pt x="0" y="271"/>
                  </a:lnTo>
                  <a:lnTo>
                    <a:pt x="318" y="675"/>
                  </a:lnTo>
                  <a:cubicBezTo>
                    <a:pt x="334" y="700"/>
                    <a:pt x="366" y="716"/>
                    <a:pt x="398" y="716"/>
                  </a:cubicBezTo>
                  <a:cubicBezTo>
                    <a:pt x="421" y="716"/>
                    <a:pt x="444" y="708"/>
                    <a:pt x="462" y="690"/>
                  </a:cubicBezTo>
                  <a:lnTo>
                    <a:pt x="606" y="574"/>
                  </a:lnTo>
                  <a:lnTo>
                    <a:pt x="606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0" y="708"/>
                    <a:pt x="1023" y="716"/>
                    <a:pt x="1047" y="716"/>
                  </a:cubicBezTo>
                  <a:cubicBezTo>
                    <a:pt x="1080" y="716"/>
                    <a:pt x="1115" y="700"/>
                    <a:pt x="1140" y="675"/>
                  </a:cubicBezTo>
                  <a:lnTo>
                    <a:pt x="1458" y="271"/>
                  </a:lnTo>
                  <a:lnTo>
                    <a:pt x="1256" y="11"/>
                  </a:lnTo>
                  <a:cubicBezTo>
                    <a:pt x="1249" y="4"/>
                    <a:pt x="1238" y="0"/>
                    <a:pt x="1227" y="0"/>
                  </a:cubicBezTo>
                  <a:cubicBezTo>
                    <a:pt x="1216" y="0"/>
                    <a:pt x="1205" y="4"/>
                    <a:pt x="1198" y="11"/>
                  </a:cubicBezTo>
                  <a:lnTo>
                    <a:pt x="722" y="473"/>
                  </a:lnTo>
                  <a:lnTo>
                    <a:pt x="260" y="11"/>
                  </a:lnTo>
                  <a:cubicBezTo>
                    <a:pt x="253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rgbClr val="E9EDF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2457992" y="3554342"/>
              <a:ext cx="6449" cy="93876"/>
            </a:xfrm>
            <a:custGeom>
              <a:rect b="b" l="l" r="r" t="t"/>
              <a:pathLst>
                <a:path extrusionOk="0" h="3581" w="246">
                  <a:moveTo>
                    <a:pt x="116" y="1"/>
                  </a:moveTo>
                  <a:cubicBezTo>
                    <a:pt x="58" y="1"/>
                    <a:pt x="0" y="58"/>
                    <a:pt x="0" y="116"/>
                  </a:cubicBezTo>
                  <a:lnTo>
                    <a:pt x="0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2436050" y="3378754"/>
              <a:ext cx="50359" cy="56782"/>
            </a:xfrm>
            <a:custGeom>
              <a:rect b="b" l="l" r="r" t="t"/>
              <a:pathLst>
                <a:path extrusionOk="0" h="2166" w="1921">
                  <a:moveTo>
                    <a:pt x="722" y="1"/>
                  </a:moveTo>
                  <a:cubicBezTo>
                    <a:pt x="332" y="1"/>
                    <a:pt x="0" y="333"/>
                    <a:pt x="0" y="722"/>
                  </a:cubicBezTo>
                  <a:lnTo>
                    <a:pt x="0" y="1199"/>
                  </a:lnTo>
                  <a:cubicBezTo>
                    <a:pt x="0" y="1733"/>
                    <a:pt x="433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2" y="1"/>
                    <a:pt x="1198" y="1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2436050" y="3379147"/>
              <a:ext cx="34447" cy="56441"/>
            </a:xfrm>
            <a:custGeom>
              <a:rect b="b" l="l" r="r" t="t"/>
              <a:pathLst>
                <a:path extrusionOk="0" h="2153" w="1314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8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4"/>
                    <a:pt x="722" y="1573"/>
                    <a:pt x="722" y="1184"/>
                  </a:cubicBez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2435656" y="3378754"/>
              <a:ext cx="50359" cy="25429"/>
            </a:xfrm>
            <a:custGeom>
              <a:rect b="b" l="l" r="r" t="t"/>
              <a:pathLst>
                <a:path extrusionOk="0" h="970" w="1921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5" y="722"/>
                  </a:lnTo>
                  <a:cubicBezTo>
                    <a:pt x="591" y="883"/>
                    <a:pt x="1180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2436050" y="3379147"/>
              <a:ext cx="34447" cy="22728"/>
            </a:xfrm>
            <a:custGeom>
              <a:rect b="b" l="l" r="r" t="t"/>
              <a:pathLst>
                <a:path extrusionOk="0" h="867" w="1314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80"/>
                    <a:pt x="476" y="837"/>
                    <a:pt x="722" y="866"/>
                  </a:cubicBezTo>
                  <a:lnTo>
                    <a:pt x="722" y="722"/>
                  </a:ln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2548800" y="3429087"/>
              <a:ext cx="25009" cy="25009"/>
            </a:xfrm>
            <a:custGeom>
              <a:rect b="b" l="l" r="r" t="t"/>
              <a:pathLst>
                <a:path extrusionOk="0" h="954" w="954">
                  <a:moveTo>
                    <a:pt x="1" y="1"/>
                  </a:moveTo>
                  <a:lnTo>
                    <a:pt x="1" y="953"/>
                  </a:lnTo>
                  <a:lnTo>
                    <a:pt x="954" y="953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2547673" y="3429087"/>
              <a:ext cx="27264" cy="18849"/>
            </a:xfrm>
            <a:custGeom>
              <a:rect b="b" l="l" r="r" t="t"/>
              <a:pathLst>
                <a:path extrusionOk="0" h="719" w="1040">
                  <a:moveTo>
                    <a:pt x="44" y="1"/>
                  </a:moveTo>
                  <a:lnTo>
                    <a:pt x="44" y="477"/>
                  </a:lnTo>
                  <a:cubicBezTo>
                    <a:pt x="44" y="520"/>
                    <a:pt x="29" y="578"/>
                    <a:pt x="1" y="621"/>
                  </a:cubicBezTo>
                  <a:cubicBezTo>
                    <a:pt x="167" y="686"/>
                    <a:pt x="343" y="719"/>
                    <a:pt x="520" y="719"/>
                  </a:cubicBezTo>
                  <a:cubicBezTo>
                    <a:pt x="697" y="719"/>
                    <a:pt x="874" y="686"/>
                    <a:pt x="1040" y="621"/>
                  </a:cubicBezTo>
                  <a:cubicBezTo>
                    <a:pt x="1011" y="578"/>
                    <a:pt x="997" y="520"/>
                    <a:pt x="997" y="477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2523844" y="3448774"/>
              <a:ext cx="75316" cy="93116"/>
            </a:xfrm>
            <a:custGeom>
              <a:rect b="b" l="l" r="r" t="t"/>
              <a:pathLst>
                <a:path extrusionOk="0" h="3552" w="2873">
                  <a:moveTo>
                    <a:pt x="707" y="0"/>
                  </a:moveTo>
                  <a:lnTo>
                    <a:pt x="260" y="217"/>
                  </a:lnTo>
                  <a:cubicBezTo>
                    <a:pt x="101" y="303"/>
                    <a:pt x="0" y="462"/>
                    <a:pt x="0" y="650"/>
                  </a:cubicBezTo>
                  <a:lnTo>
                    <a:pt x="0" y="2036"/>
                  </a:lnTo>
                  <a:cubicBezTo>
                    <a:pt x="0" y="2555"/>
                    <a:pt x="159" y="3060"/>
                    <a:pt x="448" y="3493"/>
                  </a:cubicBezTo>
                  <a:lnTo>
                    <a:pt x="477" y="3551"/>
                  </a:lnTo>
                  <a:lnTo>
                    <a:pt x="2396" y="3551"/>
                  </a:lnTo>
                  <a:lnTo>
                    <a:pt x="2425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7" y="303"/>
                    <a:pt x="2599" y="217"/>
                  </a:cubicBezTo>
                  <a:lnTo>
                    <a:pt x="2165" y="0"/>
                  </a:lnTo>
                  <a:cubicBezTo>
                    <a:pt x="2013" y="191"/>
                    <a:pt x="1556" y="202"/>
                    <a:pt x="1451" y="202"/>
                  </a:cubicBezTo>
                  <a:cubicBezTo>
                    <a:pt x="1437" y="202"/>
                    <a:pt x="1429" y="202"/>
                    <a:pt x="1429" y="202"/>
                  </a:cubicBezTo>
                  <a:cubicBezTo>
                    <a:pt x="1429" y="202"/>
                    <a:pt x="1422" y="202"/>
                    <a:pt x="1408" y="202"/>
                  </a:cubicBezTo>
                  <a:cubicBezTo>
                    <a:pt x="1305" y="202"/>
                    <a:pt x="860" y="191"/>
                    <a:pt x="707" y="0"/>
                  </a:cubicBezTo>
                  <a:close/>
                </a:path>
              </a:pathLst>
            </a:custGeom>
            <a:solidFill>
              <a:srgbClr val="ADBDCA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2536322" y="3541864"/>
              <a:ext cx="49992" cy="106354"/>
            </a:xfrm>
            <a:custGeom>
              <a:rect b="b" l="l" r="r" t="t"/>
              <a:pathLst>
                <a:path extrusionOk="0" h="4057" w="1907">
                  <a:moveTo>
                    <a:pt x="1" y="0"/>
                  </a:moveTo>
                  <a:lnTo>
                    <a:pt x="1" y="4057"/>
                  </a:lnTo>
                  <a:lnTo>
                    <a:pt x="1906" y="405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2523844" y="3458972"/>
              <a:ext cx="12505" cy="82918"/>
            </a:xfrm>
            <a:custGeom>
              <a:rect b="b" l="l" r="r" t="t"/>
              <a:pathLst>
                <a:path extrusionOk="0" h="3163" w="477">
                  <a:moveTo>
                    <a:pt x="72" y="1"/>
                  </a:moveTo>
                  <a:cubicBezTo>
                    <a:pt x="15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45" y="2671"/>
                    <a:pt x="433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4" y="261"/>
                    <a:pt x="289" y="16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2586288" y="3458972"/>
              <a:ext cx="12505" cy="82918"/>
            </a:xfrm>
            <a:custGeom>
              <a:rect b="b" l="l" r="r" t="t"/>
              <a:pathLst>
                <a:path extrusionOk="0" h="3163" w="477">
                  <a:moveTo>
                    <a:pt x="404" y="1"/>
                  </a:moveTo>
                  <a:lnTo>
                    <a:pt x="202" y="160"/>
                  </a:lnTo>
                  <a:cubicBezTo>
                    <a:pt x="72" y="261"/>
                    <a:pt x="0" y="391"/>
                    <a:pt x="0" y="549"/>
                  </a:cubicBezTo>
                  <a:lnTo>
                    <a:pt x="0" y="3162"/>
                  </a:lnTo>
                  <a:lnTo>
                    <a:pt x="43" y="3104"/>
                  </a:lnTo>
                  <a:cubicBezTo>
                    <a:pt x="332" y="2671"/>
                    <a:pt x="476" y="2166"/>
                    <a:pt x="476" y="1647"/>
                  </a:cubicBezTo>
                  <a:lnTo>
                    <a:pt x="476" y="261"/>
                  </a:lnTo>
                  <a:cubicBezTo>
                    <a:pt x="476" y="174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2542011" y="3441670"/>
              <a:ext cx="38615" cy="100220"/>
            </a:xfrm>
            <a:custGeom>
              <a:rect b="b" l="l" r="r" t="t"/>
              <a:pathLst>
                <a:path extrusionOk="0" h="3823" w="1473">
                  <a:moveTo>
                    <a:pt x="245" y="0"/>
                  </a:moveTo>
                  <a:cubicBezTo>
                    <a:pt x="235" y="0"/>
                    <a:pt x="224" y="4"/>
                    <a:pt x="217" y="11"/>
                  </a:cubicBezTo>
                  <a:lnTo>
                    <a:pt x="0" y="271"/>
                  </a:lnTo>
                  <a:lnTo>
                    <a:pt x="332" y="675"/>
                  </a:lnTo>
                  <a:cubicBezTo>
                    <a:pt x="349" y="700"/>
                    <a:pt x="380" y="716"/>
                    <a:pt x="412" y="716"/>
                  </a:cubicBezTo>
                  <a:cubicBezTo>
                    <a:pt x="435" y="716"/>
                    <a:pt x="458" y="708"/>
                    <a:pt x="476" y="690"/>
                  </a:cubicBezTo>
                  <a:lnTo>
                    <a:pt x="621" y="574"/>
                  </a:lnTo>
                  <a:lnTo>
                    <a:pt x="621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96" y="690"/>
                  </a:lnTo>
                  <a:cubicBezTo>
                    <a:pt x="1014" y="708"/>
                    <a:pt x="1037" y="716"/>
                    <a:pt x="1060" y="716"/>
                  </a:cubicBezTo>
                  <a:cubicBezTo>
                    <a:pt x="1092" y="716"/>
                    <a:pt x="1124" y="700"/>
                    <a:pt x="1140" y="675"/>
                  </a:cubicBezTo>
                  <a:lnTo>
                    <a:pt x="1472" y="271"/>
                  </a:lnTo>
                  <a:lnTo>
                    <a:pt x="1270" y="11"/>
                  </a:lnTo>
                  <a:cubicBezTo>
                    <a:pt x="1263" y="4"/>
                    <a:pt x="1252" y="0"/>
                    <a:pt x="1240" y="0"/>
                  </a:cubicBezTo>
                  <a:cubicBezTo>
                    <a:pt x="1227" y="0"/>
                    <a:pt x="1213" y="4"/>
                    <a:pt x="1198" y="11"/>
                  </a:cubicBezTo>
                  <a:lnTo>
                    <a:pt x="736" y="473"/>
                  </a:lnTo>
                  <a:lnTo>
                    <a:pt x="274" y="11"/>
                  </a:lnTo>
                  <a:cubicBezTo>
                    <a:pt x="267" y="4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2558264" y="3554342"/>
              <a:ext cx="6475" cy="93876"/>
            </a:xfrm>
            <a:custGeom>
              <a:rect b="b" l="l" r="r" t="t"/>
              <a:pathLst>
                <a:path extrusionOk="0" h="3581" w="247">
                  <a:moveTo>
                    <a:pt x="116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32" y="3581"/>
                  </a:lnTo>
                  <a:lnTo>
                    <a:pt x="232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2536322" y="3378754"/>
              <a:ext cx="50359" cy="56782"/>
            </a:xfrm>
            <a:custGeom>
              <a:rect b="b" l="l" r="r" t="t"/>
              <a:pathLst>
                <a:path extrusionOk="0" h="2166" w="1921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2536008" y="3379147"/>
              <a:ext cx="34787" cy="56441"/>
            </a:xfrm>
            <a:custGeom>
              <a:rect b="b" l="l" r="r" t="t"/>
              <a:pathLst>
                <a:path extrusionOk="0" h="2153" w="1327">
                  <a:moveTo>
                    <a:pt x="734" y="0"/>
                  </a:moveTo>
                  <a:cubicBezTo>
                    <a:pt x="330" y="0"/>
                    <a:pt x="13" y="318"/>
                    <a:pt x="13" y="722"/>
                  </a:cubicBezTo>
                  <a:lnTo>
                    <a:pt x="13" y="1198"/>
                  </a:lnTo>
                  <a:cubicBezTo>
                    <a:pt x="1" y="1746"/>
                    <a:pt x="450" y="2152"/>
                    <a:pt x="957" y="2152"/>
                  </a:cubicBezTo>
                  <a:cubicBezTo>
                    <a:pt x="1079" y="2152"/>
                    <a:pt x="1204" y="2129"/>
                    <a:pt x="1326" y="2079"/>
                  </a:cubicBezTo>
                  <a:cubicBezTo>
                    <a:pt x="965" y="1934"/>
                    <a:pt x="720" y="1573"/>
                    <a:pt x="734" y="1184"/>
                  </a:cubicBezTo>
                  <a:lnTo>
                    <a:pt x="734" y="707"/>
                  </a:lnTo>
                  <a:cubicBezTo>
                    <a:pt x="734" y="361"/>
                    <a:pt x="980" y="72"/>
                    <a:pt x="1326" y="0"/>
                  </a:cubicBez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2536322" y="3378754"/>
              <a:ext cx="49992" cy="25429"/>
            </a:xfrm>
            <a:custGeom>
              <a:rect b="b" l="l" r="r" t="t"/>
              <a:pathLst>
                <a:path extrusionOk="0" h="970" w="1907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69" y="969"/>
                  </a:cubicBezTo>
                  <a:cubicBezTo>
                    <a:pt x="1815" y="969"/>
                    <a:pt x="1860" y="969"/>
                    <a:pt x="1906" y="968"/>
                  </a:cubicBezTo>
                  <a:lnTo>
                    <a:pt x="1906" y="722"/>
                  </a:lnTo>
                  <a:cubicBezTo>
                    <a:pt x="1906" y="333"/>
                    <a:pt x="1588" y="1"/>
                    <a:pt x="1184" y="1"/>
                  </a:cubicBezTo>
                  <a:close/>
                </a:path>
              </a:pathLst>
            </a:custGeom>
            <a:solidFill>
              <a:srgbClr val="5C728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2536322" y="3379147"/>
              <a:ext cx="34473" cy="22728"/>
            </a:xfrm>
            <a:custGeom>
              <a:rect b="b" l="l" r="r" t="t"/>
              <a:pathLst>
                <a:path extrusionOk="0" h="867" w="1315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1" y="780"/>
                    <a:pt x="477" y="837"/>
                    <a:pt x="722" y="866"/>
                  </a:cubicBezTo>
                  <a:lnTo>
                    <a:pt x="722" y="707"/>
                  </a:lnTo>
                  <a:cubicBezTo>
                    <a:pt x="722" y="361"/>
                    <a:pt x="968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2348623" y="3429087"/>
              <a:ext cx="25009" cy="25009"/>
            </a:xfrm>
            <a:custGeom>
              <a:rect b="b" l="l" r="r" t="t"/>
              <a:pathLst>
                <a:path extrusionOk="0" h="954" w="954">
                  <a:moveTo>
                    <a:pt x="1" y="1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2347102" y="3429087"/>
              <a:ext cx="27657" cy="18849"/>
            </a:xfrm>
            <a:custGeom>
              <a:rect b="b" l="l" r="r" t="t"/>
              <a:pathLst>
                <a:path extrusionOk="0" h="719" w="1055">
                  <a:moveTo>
                    <a:pt x="59" y="1"/>
                  </a:moveTo>
                  <a:lnTo>
                    <a:pt x="59" y="477"/>
                  </a:lnTo>
                  <a:cubicBezTo>
                    <a:pt x="44" y="520"/>
                    <a:pt x="30" y="578"/>
                    <a:pt x="1" y="621"/>
                  </a:cubicBezTo>
                  <a:cubicBezTo>
                    <a:pt x="174" y="686"/>
                    <a:pt x="354" y="719"/>
                    <a:pt x="533" y="719"/>
                  </a:cubicBezTo>
                  <a:cubicBezTo>
                    <a:pt x="712" y="719"/>
                    <a:pt x="889" y="686"/>
                    <a:pt x="1055" y="621"/>
                  </a:cubicBezTo>
                  <a:cubicBezTo>
                    <a:pt x="1026" y="578"/>
                    <a:pt x="1011" y="520"/>
                    <a:pt x="1011" y="477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2323273" y="3448774"/>
              <a:ext cx="75342" cy="93116"/>
            </a:xfrm>
            <a:custGeom>
              <a:rect b="b" l="l" r="r" t="t"/>
              <a:pathLst>
                <a:path extrusionOk="0" h="3552" w="2874">
                  <a:moveTo>
                    <a:pt x="708" y="0"/>
                  </a:moveTo>
                  <a:lnTo>
                    <a:pt x="275" y="217"/>
                  </a:lnTo>
                  <a:cubicBezTo>
                    <a:pt x="116" y="303"/>
                    <a:pt x="0" y="462"/>
                    <a:pt x="15" y="650"/>
                  </a:cubicBezTo>
                  <a:lnTo>
                    <a:pt x="15" y="2036"/>
                  </a:lnTo>
                  <a:cubicBezTo>
                    <a:pt x="15" y="2555"/>
                    <a:pt x="159" y="3060"/>
                    <a:pt x="448" y="3493"/>
                  </a:cubicBezTo>
                  <a:lnTo>
                    <a:pt x="491" y="3551"/>
                  </a:lnTo>
                  <a:lnTo>
                    <a:pt x="2397" y="3551"/>
                  </a:lnTo>
                  <a:lnTo>
                    <a:pt x="2426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68" y="202"/>
                    <a:pt x="1465" y="202"/>
                  </a:cubicBezTo>
                  <a:cubicBezTo>
                    <a:pt x="1451" y="202"/>
                    <a:pt x="1444" y="202"/>
                    <a:pt x="1444" y="202"/>
                  </a:cubicBezTo>
                  <a:cubicBezTo>
                    <a:pt x="1444" y="202"/>
                    <a:pt x="1436" y="202"/>
                    <a:pt x="1422" y="202"/>
                  </a:cubicBezTo>
                  <a:cubicBezTo>
                    <a:pt x="1317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2335751" y="3541864"/>
              <a:ext cx="50359" cy="106354"/>
            </a:xfrm>
            <a:custGeom>
              <a:rect b="b" l="l" r="r" t="t"/>
              <a:pathLst>
                <a:path extrusionOk="0" h="4057" w="1921">
                  <a:moveTo>
                    <a:pt x="1" y="0"/>
                  </a:moveTo>
                  <a:lnTo>
                    <a:pt x="1" y="4057"/>
                  </a:lnTo>
                  <a:lnTo>
                    <a:pt x="1921" y="405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2323273" y="3458972"/>
              <a:ext cx="12505" cy="82918"/>
            </a:xfrm>
            <a:custGeom>
              <a:rect b="b" l="l" r="r" t="t"/>
              <a:pathLst>
                <a:path extrusionOk="0" h="3163" w="477">
                  <a:moveTo>
                    <a:pt x="73" y="1"/>
                  </a:moveTo>
                  <a:cubicBezTo>
                    <a:pt x="29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59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A9BAC7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2386084" y="3458972"/>
              <a:ext cx="12531" cy="82918"/>
            </a:xfrm>
            <a:custGeom>
              <a:rect b="b" l="l" r="r" t="t"/>
              <a:pathLst>
                <a:path extrusionOk="0" h="3163" w="478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30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A9BAC7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2341807" y="3441670"/>
              <a:ext cx="38248" cy="100220"/>
            </a:xfrm>
            <a:custGeom>
              <a:rect b="b" l="l" r="r" t="t"/>
              <a:pathLst>
                <a:path extrusionOk="0" h="3823" w="1459">
                  <a:moveTo>
                    <a:pt x="233" y="0"/>
                  </a:moveTo>
                  <a:cubicBezTo>
                    <a:pt x="221" y="0"/>
                    <a:pt x="210" y="4"/>
                    <a:pt x="203" y="11"/>
                  </a:cubicBezTo>
                  <a:lnTo>
                    <a:pt x="1" y="271"/>
                  </a:lnTo>
                  <a:lnTo>
                    <a:pt x="318" y="675"/>
                  </a:lnTo>
                  <a:cubicBezTo>
                    <a:pt x="343" y="700"/>
                    <a:pt x="373" y="716"/>
                    <a:pt x="406" y="716"/>
                  </a:cubicBezTo>
                  <a:cubicBezTo>
                    <a:pt x="429" y="716"/>
                    <a:pt x="453" y="708"/>
                    <a:pt x="477" y="690"/>
                  </a:cubicBezTo>
                  <a:lnTo>
                    <a:pt x="607" y="574"/>
                  </a:lnTo>
                  <a:lnTo>
                    <a:pt x="607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6" y="708"/>
                    <a:pt x="1031" y="716"/>
                    <a:pt x="1054" y="716"/>
                  </a:cubicBezTo>
                  <a:cubicBezTo>
                    <a:pt x="1086" y="716"/>
                    <a:pt x="1116" y="700"/>
                    <a:pt x="1141" y="675"/>
                  </a:cubicBezTo>
                  <a:lnTo>
                    <a:pt x="1459" y="271"/>
                  </a:lnTo>
                  <a:lnTo>
                    <a:pt x="1257" y="11"/>
                  </a:lnTo>
                  <a:cubicBezTo>
                    <a:pt x="1249" y="4"/>
                    <a:pt x="1239" y="0"/>
                    <a:pt x="1228" y="0"/>
                  </a:cubicBezTo>
                  <a:cubicBezTo>
                    <a:pt x="1217" y="0"/>
                    <a:pt x="1206" y="4"/>
                    <a:pt x="1199" y="11"/>
                  </a:cubicBezTo>
                  <a:lnTo>
                    <a:pt x="737" y="473"/>
                  </a:lnTo>
                  <a:lnTo>
                    <a:pt x="275" y="11"/>
                  </a:lnTo>
                  <a:cubicBezTo>
                    <a:pt x="261" y="4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A9BAC7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2357693" y="3554342"/>
              <a:ext cx="6475" cy="93876"/>
            </a:xfrm>
            <a:custGeom>
              <a:rect b="b" l="l" r="r" t="t"/>
              <a:pathLst>
                <a:path extrusionOk="0" h="3581" w="247">
                  <a:moveTo>
                    <a:pt x="131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2335751" y="3378754"/>
              <a:ext cx="50752" cy="56782"/>
            </a:xfrm>
            <a:custGeom>
              <a:rect b="b" l="l" r="r" t="t"/>
              <a:pathLst>
                <a:path extrusionOk="0" h="2166" w="1936">
                  <a:moveTo>
                    <a:pt x="723" y="1"/>
                  </a:moveTo>
                  <a:cubicBezTo>
                    <a:pt x="333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68" y="2166"/>
                  </a:cubicBezTo>
                  <a:cubicBezTo>
                    <a:pt x="1488" y="2166"/>
                    <a:pt x="1935" y="1733"/>
                    <a:pt x="1935" y="1199"/>
                  </a:cubicBezTo>
                  <a:lnTo>
                    <a:pt x="1935" y="722"/>
                  </a:lnTo>
                  <a:cubicBezTo>
                    <a:pt x="1935" y="333"/>
                    <a:pt x="1603" y="1"/>
                    <a:pt x="1213" y="1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2335751" y="3379147"/>
              <a:ext cx="34473" cy="56441"/>
            </a:xfrm>
            <a:custGeom>
              <a:rect b="b" l="l" r="r" t="t"/>
              <a:pathLst>
                <a:path extrusionOk="0" h="2153" w="1315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8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5" y="2129"/>
                    <a:pt x="1314" y="2079"/>
                  </a:cubicBezTo>
                  <a:cubicBezTo>
                    <a:pt x="953" y="1934"/>
                    <a:pt x="723" y="1573"/>
                    <a:pt x="723" y="1184"/>
                  </a:cubicBez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335751" y="3378754"/>
              <a:ext cx="50359" cy="25429"/>
            </a:xfrm>
            <a:custGeom>
              <a:rect b="b" l="l" r="r" t="t"/>
              <a:pathLst>
                <a:path extrusionOk="0" h="970" w="1921">
                  <a:moveTo>
                    <a:pt x="723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335751" y="3379147"/>
              <a:ext cx="34473" cy="22728"/>
            </a:xfrm>
            <a:custGeom>
              <a:rect b="b" l="l" r="r" t="t"/>
              <a:pathLst>
                <a:path extrusionOk="0" h="867" w="1315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80"/>
                    <a:pt x="477" y="837"/>
                    <a:pt x="723" y="866"/>
                  </a:cubicBezTo>
                  <a:lnTo>
                    <a:pt x="723" y="722"/>
                  </a:ln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298290" y="3535415"/>
              <a:ext cx="25009" cy="25009"/>
            </a:xfrm>
            <a:custGeom>
              <a:rect b="b" l="l" r="r" t="t"/>
              <a:pathLst>
                <a:path extrusionOk="0" h="954" w="954">
                  <a:moveTo>
                    <a:pt x="1" y="1"/>
                  </a:moveTo>
                  <a:lnTo>
                    <a:pt x="1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2297163" y="3535415"/>
              <a:ext cx="27657" cy="18849"/>
            </a:xfrm>
            <a:custGeom>
              <a:rect b="b" l="l" r="r" t="t"/>
              <a:pathLst>
                <a:path extrusionOk="0" h="719" w="1055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11" y="578"/>
                    <a:pt x="996" y="535"/>
                    <a:pt x="996" y="492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2273307" y="3555102"/>
              <a:ext cx="74975" cy="93116"/>
            </a:xfrm>
            <a:custGeom>
              <a:rect b="b" l="l" r="r" t="t"/>
              <a:pathLst>
                <a:path extrusionOk="0" h="3552" w="286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1" y="192"/>
                    <a:pt x="1554" y="203"/>
                    <a:pt x="1451" y="203"/>
                  </a:cubicBezTo>
                  <a:cubicBezTo>
                    <a:pt x="1438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7" y="192"/>
                    <a:pt x="694" y="0"/>
                  </a:cubicBezTo>
                  <a:close/>
                </a:path>
              </a:pathLst>
            </a:custGeom>
            <a:solidFill>
              <a:srgbClr val="D3DCE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2285812" y="3648192"/>
              <a:ext cx="49966" cy="43936"/>
            </a:xfrm>
            <a:custGeom>
              <a:rect b="b" l="l" r="r" t="t"/>
              <a:pathLst>
                <a:path extrusionOk="0" h="1676" w="1906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01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2273307" y="3565693"/>
              <a:ext cx="12531" cy="82525"/>
            </a:xfrm>
            <a:custGeom>
              <a:rect b="b" l="l" r="r" t="t"/>
              <a:pathLst>
                <a:path extrusionOk="0" h="3148" w="478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60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90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2335751" y="3565693"/>
              <a:ext cx="12898" cy="82525"/>
            </a:xfrm>
            <a:custGeom>
              <a:rect b="b" l="l" r="r" t="t"/>
              <a:pathLst>
                <a:path extrusionOk="0" h="3148" w="492">
                  <a:moveTo>
                    <a:pt x="419" y="1"/>
                  </a:moveTo>
                  <a:lnTo>
                    <a:pt x="203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44" y="3090"/>
                  </a:lnTo>
                  <a:cubicBezTo>
                    <a:pt x="333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92" y="159"/>
                    <a:pt x="463" y="73"/>
                    <a:pt x="419" y="1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291867" y="3547998"/>
              <a:ext cx="38248" cy="100220"/>
            </a:xfrm>
            <a:custGeom>
              <a:rect b="b" l="l" r="r" t="t"/>
              <a:pathLst>
                <a:path extrusionOk="0" h="3823" w="1459">
                  <a:moveTo>
                    <a:pt x="231" y="1"/>
                  </a:moveTo>
                  <a:cubicBezTo>
                    <a:pt x="220" y="1"/>
                    <a:pt x="210" y="4"/>
                    <a:pt x="202" y="12"/>
                  </a:cubicBezTo>
                  <a:lnTo>
                    <a:pt x="0" y="271"/>
                  </a:lnTo>
                  <a:lnTo>
                    <a:pt x="318" y="676"/>
                  </a:lnTo>
                  <a:cubicBezTo>
                    <a:pt x="343" y="701"/>
                    <a:pt x="373" y="716"/>
                    <a:pt x="405" y="716"/>
                  </a:cubicBezTo>
                  <a:cubicBezTo>
                    <a:pt x="428" y="716"/>
                    <a:pt x="452" y="708"/>
                    <a:pt x="477" y="690"/>
                  </a:cubicBezTo>
                  <a:lnTo>
                    <a:pt x="607" y="575"/>
                  </a:lnTo>
                  <a:lnTo>
                    <a:pt x="607" y="3823"/>
                  </a:lnTo>
                  <a:lnTo>
                    <a:pt x="852" y="3823"/>
                  </a:lnTo>
                  <a:lnTo>
                    <a:pt x="852" y="575"/>
                  </a:lnTo>
                  <a:lnTo>
                    <a:pt x="982" y="690"/>
                  </a:lnTo>
                  <a:cubicBezTo>
                    <a:pt x="1006" y="708"/>
                    <a:pt x="1030" y="716"/>
                    <a:pt x="1053" y="716"/>
                  </a:cubicBezTo>
                  <a:cubicBezTo>
                    <a:pt x="1085" y="716"/>
                    <a:pt x="1115" y="701"/>
                    <a:pt x="1141" y="676"/>
                  </a:cubicBezTo>
                  <a:lnTo>
                    <a:pt x="1458" y="271"/>
                  </a:lnTo>
                  <a:lnTo>
                    <a:pt x="1256" y="26"/>
                  </a:lnTo>
                  <a:cubicBezTo>
                    <a:pt x="1249" y="12"/>
                    <a:pt x="1238" y="4"/>
                    <a:pt x="1227" y="4"/>
                  </a:cubicBezTo>
                  <a:cubicBezTo>
                    <a:pt x="1216" y="4"/>
                    <a:pt x="1206" y="12"/>
                    <a:pt x="1198" y="26"/>
                  </a:cubicBezTo>
                  <a:lnTo>
                    <a:pt x="736" y="474"/>
                  </a:lnTo>
                  <a:lnTo>
                    <a:pt x="260" y="12"/>
                  </a:lnTo>
                  <a:cubicBezTo>
                    <a:pt x="253" y="4"/>
                    <a:pt x="242" y="1"/>
                    <a:pt x="231" y="1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2307754" y="3660670"/>
              <a:ext cx="6449" cy="31458"/>
            </a:xfrm>
            <a:custGeom>
              <a:rect b="b" l="l" r="r" t="t"/>
              <a:pathLst>
                <a:path extrusionOk="0" h="1200" w="246">
                  <a:moveTo>
                    <a:pt x="130" y="1"/>
                  </a:moveTo>
                  <a:cubicBezTo>
                    <a:pt x="58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2285812" y="3485475"/>
              <a:ext cx="50359" cy="56415"/>
            </a:xfrm>
            <a:custGeom>
              <a:rect b="b" l="l" r="r" t="t"/>
              <a:pathLst>
                <a:path extrusionOk="0" h="2152" w="1921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3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2285812" y="3485475"/>
              <a:ext cx="34447" cy="56441"/>
            </a:xfrm>
            <a:custGeom>
              <a:rect b="b" l="l" r="r" t="t"/>
              <a:pathLst>
                <a:path extrusionOk="0" h="2153" w="1314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08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2285418" y="3485082"/>
              <a:ext cx="50359" cy="25429"/>
            </a:xfrm>
            <a:custGeom>
              <a:rect b="b" l="l" r="r" t="t"/>
              <a:pathLst>
                <a:path extrusionOk="0" h="970" w="1921">
                  <a:moveTo>
                    <a:pt x="723" y="1"/>
                  </a:moveTo>
                  <a:cubicBezTo>
                    <a:pt x="333" y="1"/>
                    <a:pt x="1" y="319"/>
                    <a:pt x="1" y="723"/>
                  </a:cubicBezTo>
                  <a:lnTo>
                    <a:pt x="15" y="737"/>
                  </a:lnTo>
                  <a:cubicBezTo>
                    <a:pt x="591" y="884"/>
                    <a:pt x="1192" y="970"/>
                    <a:pt x="1783" y="970"/>
                  </a:cubicBezTo>
                  <a:cubicBezTo>
                    <a:pt x="1829" y="970"/>
                    <a:pt x="1875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285812" y="3485475"/>
              <a:ext cx="34447" cy="23095"/>
            </a:xfrm>
            <a:custGeom>
              <a:rect b="b" l="l" r="r" t="t"/>
              <a:pathLst>
                <a:path extrusionOk="0" h="881" w="1314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2398588" y="3535415"/>
              <a:ext cx="24983" cy="25009"/>
            </a:xfrm>
            <a:custGeom>
              <a:rect b="b" l="l" r="r" t="t"/>
              <a:pathLst>
                <a:path extrusionOk="0" h="954" w="953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2397435" y="3535415"/>
              <a:ext cx="27290" cy="18849"/>
            </a:xfrm>
            <a:custGeom>
              <a:rect b="b" l="l" r="r" t="t"/>
              <a:pathLst>
                <a:path extrusionOk="0" h="719" w="1041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30" y="578"/>
                    <a:pt x="1" y="622"/>
                  </a:cubicBezTo>
                  <a:cubicBezTo>
                    <a:pt x="167" y="687"/>
                    <a:pt x="344" y="719"/>
                    <a:pt x="520" y="719"/>
                  </a:cubicBezTo>
                  <a:cubicBezTo>
                    <a:pt x="697" y="719"/>
                    <a:pt x="874" y="687"/>
                    <a:pt x="1040" y="622"/>
                  </a:cubicBezTo>
                  <a:cubicBezTo>
                    <a:pt x="1011" y="578"/>
                    <a:pt x="997" y="535"/>
                    <a:pt x="997" y="492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2373606" y="3555102"/>
              <a:ext cx="75316" cy="93116"/>
            </a:xfrm>
            <a:custGeom>
              <a:rect b="b" l="l" r="r" t="t"/>
              <a:pathLst>
                <a:path extrusionOk="0" h="3552" w="2873">
                  <a:moveTo>
                    <a:pt x="693" y="0"/>
                  </a:moveTo>
                  <a:lnTo>
                    <a:pt x="260" y="231"/>
                  </a:lnTo>
                  <a:cubicBezTo>
                    <a:pt x="101" y="304"/>
                    <a:pt x="0" y="477"/>
                    <a:pt x="0" y="650"/>
                  </a:cubicBezTo>
                  <a:lnTo>
                    <a:pt x="0" y="2036"/>
                  </a:lnTo>
                  <a:cubicBezTo>
                    <a:pt x="0" y="2556"/>
                    <a:pt x="159" y="3061"/>
                    <a:pt x="448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5" y="3494"/>
                  </a:lnTo>
                  <a:cubicBezTo>
                    <a:pt x="2714" y="3061"/>
                    <a:pt x="2873" y="2556"/>
                    <a:pt x="2858" y="2036"/>
                  </a:cubicBezTo>
                  <a:lnTo>
                    <a:pt x="2858" y="650"/>
                  </a:lnTo>
                  <a:cubicBezTo>
                    <a:pt x="2858" y="477"/>
                    <a:pt x="2757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3" y="203"/>
                    <a:pt x="1451" y="203"/>
                  </a:cubicBezTo>
                  <a:cubicBezTo>
                    <a:pt x="1437" y="203"/>
                    <a:pt x="1429" y="203"/>
                    <a:pt x="1429" y="203"/>
                  </a:cubicBezTo>
                  <a:cubicBezTo>
                    <a:pt x="1429" y="203"/>
                    <a:pt x="1422" y="203"/>
                    <a:pt x="1408" y="203"/>
                  </a:cubicBezTo>
                  <a:cubicBezTo>
                    <a:pt x="1305" y="203"/>
                    <a:pt x="859" y="192"/>
                    <a:pt x="693" y="0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2386084" y="3485475"/>
              <a:ext cx="50359" cy="56415"/>
            </a:xfrm>
            <a:custGeom>
              <a:rect b="b" l="l" r="r" t="t"/>
              <a:pathLst>
                <a:path extrusionOk="0" h="2152" w="1921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18"/>
                    <a:pt x="419" y="2151"/>
                    <a:pt x="953" y="2151"/>
                  </a:cubicBezTo>
                  <a:cubicBezTo>
                    <a:pt x="1488" y="2151"/>
                    <a:pt x="1921" y="1718"/>
                    <a:pt x="1921" y="1199"/>
                  </a:cubicBezTo>
                  <a:lnTo>
                    <a:pt x="1921" y="722"/>
                  </a:lnTo>
                  <a:cubicBezTo>
                    <a:pt x="1921" y="318"/>
                    <a:pt x="1603" y="0"/>
                    <a:pt x="1199" y="0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2385717" y="3485475"/>
              <a:ext cx="34840" cy="56441"/>
            </a:xfrm>
            <a:custGeom>
              <a:rect b="b" l="l" r="r" t="t"/>
              <a:pathLst>
                <a:path extrusionOk="0" h="2153" w="1329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51" y="2152"/>
                    <a:pt x="952" y="2152"/>
                  </a:cubicBezTo>
                  <a:cubicBezTo>
                    <a:pt x="1071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2386084" y="3648192"/>
              <a:ext cx="49992" cy="43936"/>
            </a:xfrm>
            <a:custGeom>
              <a:rect b="b" l="l" r="r" t="t"/>
              <a:pathLst>
                <a:path extrusionOk="0" h="1676" w="1907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32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2373606" y="3565693"/>
              <a:ext cx="12505" cy="82525"/>
            </a:xfrm>
            <a:custGeom>
              <a:rect b="b" l="l" r="r" t="t"/>
              <a:pathLst>
                <a:path extrusionOk="0" h="3148" w="477">
                  <a:moveTo>
                    <a:pt x="72" y="1"/>
                  </a:moveTo>
                  <a:cubicBezTo>
                    <a:pt x="15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45" y="2657"/>
                    <a:pt x="433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72889B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2436050" y="3565693"/>
              <a:ext cx="12505" cy="82525"/>
            </a:xfrm>
            <a:custGeom>
              <a:rect b="b" l="l" r="r" t="t"/>
              <a:pathLst>
                <a:path extrusionOk="0" h="3148" w="477">
                  <a:moveTo>
                    <a:pt x="404" y="1"/>
                  </a:moveTo>
                  <a:lnTo>
                    <a:pt x="188" y="159"/>
                  </a:lnTo>
                  <a:cubicBezTo>
                    <a:pt x="72" y="246"/>
                    <a:pt x="0" y="390"/>
                    <a:pt x="0" y="535"/>
                  </a:cubicBezTo>
                  <a:lnTo>
                    <a:pt x="0" y="3148"/>
                  </a:lnTo>
                  <a:lnTo>
                    <a:pt x="43" y="3090"/>
                  </a:lnTo>
                  <a:cubicBezTo>
                    <a:pt x="332" y="2657"/>
                    <a:pt x="476" y="2152"/>
                    <a:pt x="476" y="1632"/>
                  </a:cubicBezTo>
                  <a:lnTo>
                    <a:pt x="476" y="246"/>
                  </a:lnTo>
                  <a:cubicBezTo>
                    <a:pt x="476" y="159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72889B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2391773" y="3548103"/>
              <a:ext cx="38615" cy="100115"/>
            </a:xfrm>
            <a:custGeom>
              <a:rect b="b" l="l" r="r" t="t"/>
              <a:pathLst>
                <a:path extrusionOk="0" h="3819" w="1473">
                  <a:moveTo>
                    <a:pt x="244" y="0"/>
                  </a:moveTo>
                  <a:cubicBezTo>
                    <a:pt x="231" y="0"/>
                    <a:pt x="217" y="8"/>
                    <a:pt x="202" y="22"/>
                  </a:cubicBezTo>
                  <a:lnTo>
                    <a:pt x="0" y="267"/>
                  </a:lnTo>
                  <a:lnTo>
                    <a:pt x="332" y="672"/>
                  </a:lnTo>
                  <a:cubicBezTo>
                    <a:pt x="349" y="697"/>
                    <a:pt x="380" y="712"/>
                    <a:pt x="412" y="712"/>
                  </a:cubicBezTo>
                  <a:cubicBezTo>
                    <a:pt x="435" y="712"/>
                    <a:pt x="458" y="704"/>
                    <a:pt x="477" y="686"/>
                  </a:cubicBezTo>
                  <a:lnTo>
                    <a:pt x="621" y="571"/>
                  </a:lnTo>
                  <a:lnTo>
                    <a:pt x="621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6" y="686"/>
                  </a:lnTo>
                  <a:cubicBezTo>
                    <a:pt x="1014" y="704"/>
                    <a:pt x="1038" y="712"/>
                    <a:pt x="1061" y="712"/>
                  </a:cubicBezTo>
                  <a:cubicBezTo>
                    <a:pt x="1092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71" y="22"/>
                  </a:lnTo>
                  <a:cubicBezTo>
                    <a:pt x="1256" y="8"/>
                    <a:pt x="1242" y="0"/>
                    <a:pt x="1229" y="0"/>
                  </a:cubicBezTo>
                  <a:cubicBezTo>
                    <a:pt x="1216" y="0"/>
                    <a:pt x="1206" y="8"/>
                    <a:pt x="1198" y="22"/>
                  </a:cubicBezTo>
                  <a:lnTo>
                    <a:pt x="736" y="484"/>
                  </a:lnTo>
                  <a:lnTo>
                    <a:pt x="274" y="22"/>
                  </a:lnTo>
                  <a:cubicBezTo>
                    <a:pt x="267" y="8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72889B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2408026" y="3660670"/>
              <a:ext cx="6082" cy="31458"/>
            </a:xfrm>
            <a:custGeom>
              <a:rect b="b" l="l" r="r" t="t"/>
              <a:pathLst>
                <a:path extrusionOk="0" h="1200" w="232">
                  <a:moveTo>
                    <a:pt x="116" y="1"/>
                  </a:moveTo>
                  <a:cubicBezTo>
                    <a:pt x="44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32" y="1199"/>
                  </a:lnTo>
                  <a:lnTo>
                    <a:pt x="232" y="116"/>
                  </a:lnTo>
                  <a:cubicBezTo>
                    <a:pt x="232" y="59"/>
                    <a:pt x="189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2385717" y="3485082"/>
              <a:ext cx="50359" cy="25429"/>
            </a:xfrm>
            <a:custGeom>
              <a:rect b="b" l="l" r="r" t="t"/>
              <a:pathLst>
                <a:path extrusionOk="0" h="970" w="1921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15" y="737"/>
                  </a:lnTo>
                  <a:cubicBezTo>
                    <a:pt x="591" y="884"/>
                    <a:pt x="1179" y="970"/>
                    <a:pt x="1780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603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2385717" y="3485475"/>
              <a:ext cx="34840" cy="23095"/>
            </a:xfrm>
            <a:custGeom>
              <a:rect b="b" l="l" r="r" t="t"/>
              <a:pathLst>
                <a:path extrusionOk="0" h="881" w="1329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cubicBezTo>
                    <a:pt x="246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2498861" y="3535415"/>
              <a:ext cx="25009" cy="25009"/>
            </a:xfrm>
            <a:custGeom>
              <a:rect b="b" l="l" r="r" t="t"/>
              <a:pathLst>
                <a:path extrusionOk="0" h="954" w="954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2497340" y="3535415"/>
              <a:ext cx="27657" cy="18849"/>
            </a:xfrm>
            <a:custGeom>
              <a:rect b="b" l="l" r="r" t="t"/>
              <a:pathLst>
                <a:path extrusionOk="0" h="719" w="1055">
                  <a:moveTo>
                    <a:pt x="58" y="1"/>
                  </a:moveTo>
                  <a:lnTo>
                    <a:pt x="58" y="492"/>
                  </a:lnTo>
                  <a:cubicBezTo>
                    <a:pt x="58" y="535"/>
                    <a:pt x="30" y="578"/>
                    <a:pt x="1" y="622"/>
                  </a:cubicBezTo>
                  <a:cubicBezTo>
                    <a:pt x="174" y="687"/>
                    <a:pt x="354" y="719"/>
                    <a:pt x="533" y="719"/>
                  </a:cubicBezTo>
                  <a:cubicBezTo>
                    <a:pt x="712" y="719"/>
                    <a:pt x="888" y="687"/>
                    <a:pt x="1054" y="622"/>
                  </a:cubicBezTo>
                  <a:cubicBezTo>
                    <a:pt x="1026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2473878" y="3555102"/>
              <a:ext cx="74949" cy="93116"/>
            </a:xfrm>
            <a:custGeom>
              <a:rect b="b" l="l" r="r" t="t"/>
              <a:pathLst>
                <a:path extrusionOk="0" h="3552" w="2859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4" y="203"/>
                    <a:pt x="1451" y="203"/>
                  </a:cubicBezTo>
                  <a:cubicBezTo>
                    <a:pt x="1437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6" y="192"/>
                    <a:pt x="694" y="0"/>
                  </a:cubicBezTo>
                  <a:close/>
                </a:path>
              </a:pathLst>
            </a:custGeom>
            <a:solidFill>
              <a:srgbClr val="9AAAB7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2485989" y="3648192"/>
              <a:ext cx="49992" cy="43936"/>
            </a:xfrm>
            <a:custGeom>
              <a:rect b="b" l="l" r="r" t="t"/>
              <a:pathLst>
                <a:path extrusionOk="0" h="1676" w="1907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2473511" y="3565693"/>
              <a:ext cx="12505" cy="82525"/>
            </a:xfrm>
            <a:custGeom>
              <a:rect b="b" l="l" r="r" t="t"/>
              <a:pathLst>
                <a:path extrusionOk="0" h="3148" w="477">
                  <a:moveTo>
                    <a:pt x="72" y="1"/>
                  </a:moveTo>
                  <a:cubicBezTo>
                    <a:pt x="29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8397A7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2536322" y="3565693"/>
              <a:ext cx="12505" cy="82525"/>
            </a:xfrm>
            <a:custGeom>
              <a:rect b="b" l="l" r="r" t="t"/>
              <a:pathLst>
                <a:path extrusionOk="0" h="3148" w="477">
                  <a:moveTo>
                    <a:pt x="405" y="1"/>
                  </a:moveTo>
                  <a:lnTo>
                    <a:pt x="188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29" y="3090"/>
                  </a:lnTo>
                  <a:cubicBezTo>
                    <a:pt x="318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8397A7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2492045" y="3548103"/>
              <a:ext cx="38615" cy="100115"/>
            </a:xfrm>
            <a:custGeom>
              <a:rect b="b" l="l" r="r" t="t"/>
              <a:pathLst>
                <a:path extrusionOk="0" h="3819" w="1473">
                  <a:moveTo>
                    <a:pt x="233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8" y="672"/>
                  </a:lnTo>
                  <a:cubicBezTo>
                    <a:pt x="343" y="697"/>
                    <a:pt x="378" y="712"/>
                    <a:pt x="412" y="712"/>
                  </a:cubicBezTo>
                  <a:cubicBezTo>
                    <a:pt x="436" y="712"/>
                    <a:pt x="459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7" y="686"/>
                  </a:lnTo>
                  <a:cubicBezTo>
                    <a:pt x="1015" y="704"/>
                    <a:pt x="1038" y="712"/>
                    <a:pt x="1061" y="712"/>
                  </a:cubicBezTo>
                  <a:cubicBezTo>
                    <a:pt x="1093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56" y="22"/>
                  </a:lnTo>
                  <a:cubicBezTo>
                    <a:pt x="1249" y="8"/>
                    <a:pt x="1238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75" y="22"/>
                  </a:lnTo>
                  <a:cubicBezTo>
                    <a:pt x="260" y="8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8397A7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2507931" y="3660670"/>
              <a:ext cx="6475" cy="31458"/>
            </a:xfrm>
            <a:custGeom>
              <a:rect b="b" l="l" r="r" t="t"/>
              <a:pathLst>
                <a:path extrusionOk="0" h="1200" w="247">
                  <a:moveTo>
                    <a:pt x="131" y="1"/>
                  </a:moveTo>
                  <a:cubicBezTo>
                    <a:pt x="59" y="1"/>
                    <a:pt x="15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2486383" y="3485475"/>
              <a:ext cx="50333" cy="56415"/>
            </a:xfrm>
            <a:custGeom>
              <a:rect b="b" l="l" r="r" t="t"/>
              <a:pathLst>
                <a:path extrusionOk="0" h="2152" w="192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19" y="2151"/>
                    <a:pt x="953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588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2485989" y="3485475"/>
              <a:ext cx="34473" cy="56441"/>
            </a:xfrm>
            <a:custGeom>
              <a:rect b="b" l="l" r="r" t="t"/>
              <a:pathLst>
                <a:path extrusionOk="0" h="2153" w="1315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2485989" y="3485082"/>
              <a:ext cx="50359" cy="25429"/>
            </a:xfrm>
            <a:custGeom>
              <a:rect b="b" l="l" r="r" t="t"/>
              <a:pathLst>
                <a:path extrusionOk="0" h="970" w="1921">
                  <a:moveTo>
                    <a:pt x="722" y="1"/>
                  </a:moveTo>
                  <a:cubicBezTo>
                    <a:pt x="318" y="1"/>
                    <a:pt x="1" y="319"/>
                    <a:pt x="1" y="723"/>
                  </a:cubicBezTo>
                  <a:lnTo>
                    <a:pt x="1" y="737"/>
                  </a:lnTo>
                  <a:cubicBezTo>
                    <a:pt x="577" y="884"/>
                    <a:pt x="1177" y="970"/>
                    <a:pt x="1780" y="970"/>
                  </a:cubicBezTo>
                  <a:cubicBezTo>
                    <a:pt x="1827" y="970"/>
                    <a:pt x="1874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2485989" y="3485475"/>
              <a:ext cx="34473" cy="23095"/>
            </a:xfrm>
            <a:custGeom>
              <a:rect b="b" l="l" r="r" t="t"/>
              <a:pathLst>
                <a:path extrusionOk="0" h="881" w="1315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2598766" y="3535415"/>
              <a:ext cx="25009" cy="25009"/>
            </a:xfrm>
            <a:custGeom>
              <a:rect b="b" l="l" r="r" t="t"/>
              <a:pathLst>
                <a:path extrusionOk="0" h="954" w="954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2597639" y="3535415"/>
              <a:ext cx="27631" cy="18849"/>
            </a:xfrm>
            <a:custGeom>
              <a:rect b="b" l="l" r="r" t="t"/>
              <a:pathLst>
                <a:path extrusionOk="0" h="719" w="1054">
                  <a:moveTo>
                    <a:pt x="43" y="1"/>
                  </a:moveTo>
                  <a:lnTo>
                    <a:pt x="43" y="492"/>
                  </a:lnTo>
                  <a:cubicBezTo>
                    <a:pt x="43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25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2573783" y="3555102"/>
              <a:ext cx="74949" cy="93116"/>
            </a:xfrm>
            <a:custGeom>
              <a:rect b="b" l="l" r="r" t="t"/>
              <a:pathLst>
                <a:path extrusionOk="0" h="3552" w="2859">
                  <a:moveTo>
                    <a:pt x="708" y="0"/>
                  </a:moveTo>
                  <a:lnTo>
                    <a:pt x="260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72" y="304"/>
                    <a:pt x="2613" y="231"/>
                  </a:cubicBezTo>
                  <a:lnTo>
                    <a:pt x="2166" y="0"/>
                  </a:lnTo>
                  <a:cubicBezTo>
                    <a:pt x="2013" y="192"/>
                    <a:pt x="1568" y="203"/>
                    <a:pt x="1465" y="203"/>
                  </a:cubicBezTo>
                  <a:cubicBezTo>
                    <a:pt x="1452" y="203"/>
                    <a:pt x="1444" y="203"/>
                    <a:pt x="1444" y="203"/>
                  </a:cubicBezTo>
                  <a:cubicBezTo>
                    <a:pt x="1444" y="203"/>
                    <a:pt x="1436" y="203"/>
                    <a:pt x="1422" y="203"/>
                  </a:cubicBezTo>
                  <a:cubicBezTo>
                    <a:pt x="1317" y="203"/>
                    <a:pt x="861" y="192"/>
                    <a:pt x="708" y="0"/>
                  </a:cubicBezTo>
                  <a:close/>
                </a:path>
              </a:pathLst>
            </a:custGeom>
            <a:solidFill>
              <a:srgbClr val="E9EDF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2586288" y="3648192"/>
              <a:ext cx="50333" cy="43936"/>
            </a:xfrm>
            <a:custGeom>
              <a:rect b="b" l="l" r="r" t="t"/>
              <a:pathLst>
                <a:path extrusionOk="0" h="1676" w="192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15" y="1675"/>
                    <a:pt x="245" y="1675"/>
                  </a:cubicBezTo>
                  <a:lnTo>
                    <a:pt x="1675" y="1675"/>
                  </a:lnTo>
                  <a:cubicBezTo>
                    <a:pt x="1804" y="1675"/>
                    <a:pt x="1920" y="1560"/>
                    <a:pt x="1920" y="1430"/>
                  </a:cubicBezTo>
                  <a:lnTo>
                    <a:pt x="1920" y="1"/>
                  </a:lnTo>
                  <a:close/>
                </a:path>
              </a:pathLst>
            </a:custGeom>
            <a:solidFill>
              <a:srgbClr val="D1DBE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2573783" y="3565693"/>
              <a:ext cx="12531" cy="82525"/>
            </a:xfrm>
            <a:custGeom>
              <a:rect b="b" l="l" r="r" t="t"/>
              <a:pathLst>
                <a:path extrusionOk="0" h="3148" w="478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89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2636594" y="3565693"/>
              <a:ext cx="12531" cy="82525"/>
            </a:xfrm>
            <a:custGeom>
              <a:rect b="b" l="l" r="r" t="t"/>
              <a:pathLst>
                <a:path extrusionOk="0" h="3148" w="478">
                  <a:moveTo>
                    <a:pt x="405" y="1"/>
                  </a:moveTo>
                  <a:lnTo>
                    <a:pt x="189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30" y="3090"/>
                  </a:lnTo>
                  <a:cubicBezTo>
                    <a:pt x="319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2592317" y="3548103"/>
              <a:ext cx="38248" cy="100115"/>
            </a:xfrm>
            <a:custGeom>
              <a:rect b="b" l="l" r="r" t="t"/>
              <a:pathLst>
                <a:path extrusionOk="0" h="3819" w="1459">
                  <a:moveTo>
                    <a:pt x="232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9" y="672"/>
                  </a:lnTo>
                  <a:cubicBezTo>
                    <a:pt x="344" y="697"/>
                    <a:pt x="374" y="712"/>
                    <a:pt x="406" y="712"/>
                  </a:cubicBezTo>
                  <a:cubicBezTo>
                    <a:pt x="429" y="712"/>
                    <a:pt x="453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3" y="3819"/>
                  </a:lnTo>
                  <a:lnTo>
                    <a:pt x="853" y="571"/>
                  </a:lnTo>
                  <a:lnTo>
                    <a:pt x="983" y="686"/>
                  </a:lnTo>
                  <a:cubicBezTo>
                    <a:pt x="1007" y="704"/>
                    <a:pt x="1031" y="712"/>
                    <a:pt x="1054" y="712"/>
                  </a:cubicBezTo>
                  <a:cubicBezTo>
                    <a:pt x="1086" y="712"/>
                    <a:pt x="1116" y="697"/>
                    <a:pt x="1141" y="672"/>
                  </a:cubicBezTo>
                  <a:lnTo>
                    <a:pt x="1459" y="267"/>
                  </a:lnTo>
                  <a:lnTo>
                    <a:pt x="1257" y="22"/>
                  </a:lnTo>
                  <a:cubicBezTo>
                    <a:pt x="1250" y="8"/>
                    <a:pt x="1239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61" y="22"/>
                  </a:lnTo>
                  <a:cubicBezTo>
                    <a:pt x="254" y="8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2608230" y="3660670"/>
              <a:ext cx="6449" cy="31458"/>
            </a:xfrm>
            <a:custGeom>
              <a:rect b="b" l="l" r="r" t="t"/>
              <a:pathLst>
                <a:path extrusionOk="0" h="1200" w="246">
                  <a:moveTo>
                    <a:pt x="130" y="1"/>
                  </a:moveTo>
                  <a:cubicBezTo>
                    <a:pt x="58" y="1"/>
                    <a:pt x="0" y="59"/>
                    <a:pt x="0" y="116"/>
                  </a:cubicBezTo>
                  <a:lnTo>
                    <a:pt x="0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2586288" y="3485475"/>
              <a:ext cx="50333" cy="56415"/>
            </a:xfrm>
            <a:custGeom>
              <a:rect b="b" l="l" r="r" t="t"/>
              <a:pathLst>
                <a:path extrusionOk="0" h="2152" w="192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2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2586288" y="3485475"/>
              <a:ext cx="34447" cy="56441"/>
            </a:xfrm>
            <a:custGeom>
              <a:rect b="b" l="l" r="r" t="t"/>
              <a:pathLst>
                <a:path extrusionOk="0" h="2153" w="1314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2586288" y="3485082"/>
              <a:ext cx="50333" cy="25429"/>
            </a:xfrm>
            <a:custGeom>
              <a:rect b="b" l="l" r="r" t="t"/>
              <a:pathLst>
                <a:path extrusionOk="0" h="970" w="192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0" y="737"/>
                  </a:lnTo>
                  <a:cubicBezTo>
                    <a:pt x="576" y="884"/>
                    <a:pt x="1177" y="970"/>
                    <a:pt x="1779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588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586288" y="3485475"/>
              <a:ext cx="34447" cy="23095"/>
            </a:xfrm>
            <a:custGeom>
              <a:rect b="b" l="l" r="r" t="t"/>
              <a:pathLst>
                <a:path extrusionOk="0" h="881" w="1314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6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1"/>
          <p:cNvSpPr txBox="1"/>
          <p:nvPr>
            <p:ph type="title"/>
          </p:nvPr>
        </p:nvSpPr>
        <p:spPr>
          <a:xfrm>
            <a:off x="1971675" y="631575"/>
            <a:ext cx="67284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131" name="Google Shape;1131;p31"/>
          <p:cNvSpPr txBox="1"/>
          <p:nvPr>
            <p:ph idx="2" type="title"/>
          </p:nvPr>
        </p:nvSpPr>
        <p:spPr>
          <a:xfrm>
            <a:off x="1001125" y="631587"/>
            <a:ext cx="10899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32" name="Google Shape;1132;p31"/>
          <p:cNvGrpSpPr/>
          <p:nvPr/>
        </p:nvGrpSpPr>
        <p:grpSpPr>
          <a:xfrm>
            <a:off x="5872938" y="1756155"/>
            <a:ext cx="1271331" cy="1230183"/>
            <a:chOff x="6739025" y="763225"/>
            <a:chExt cx="798675" cy="772825"/>
          </a:xfrm>
        </p:grpSpPr>
        <p:sp>
          <p:nvSpPr>
            <p:cNvPr id="1133" name="Google Shape;1133;p31"/>
            <p:cNvSpPr/>
            <p:nvPr/>
          </p:nvSpPr>
          <p:spPr>
            <a:xfrm>
              <a:off x="6908475" y="780700"/>
              <a:ext cx="459775" cy="134525"/>
            </a:xfrm>
            <a:custGeom>
              <a:rect b="b" l="l" r="r" t="t"/>
              <a:pathLst>
                <a:path extrusionOk="0" fill="none" h="5381" w="18391">
                  <a:moveTo>
                    <a:pt x="18390" y="5380"/>
                  </a:moveTo>
                  <a:lnTo>
                    <a:pt x="9211" y="0"/>
                  </a:lnTo>
                  <a:lnTo>
                    <a:pt x="1" y="5380"/>
                  </a:lnTo>
                </a:path>
              </a:pathLst>
            </a:custGeom>
            <a:noFill/>
            <a:ln cap="flat" cmpd="sng" w="9875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7121250" y="763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9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6739025" y="900000"/>
              <a:ext cx="798675" cy="636050"/>
            </a:xfrm>
            <a:custGeom>
              <a:rect b="b" l="l" r="r" t="t"/>
              <a:pathLst>
                <a:path extrusionOk="0" h="25442" w="31947">
                  <a:moveTo>
                    <a:pt x="1" y="1"/>
                  </a:moveTo>
                  <a:lnTo>
                    <a:pt x="1" y="25442"/>
                  </a:lnTo>
                  <a:lnTo>
                    <a:pt x="31947" y="2544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761075" y="921275"/>
              <a:ext cx="754600" cy="592750"/>
            </a:xfrm>
            <a:custGeom>
              <a:rect b="b" l="l" r="r" t="t"/>
              <a:pathLst>
                <a:path extrusionOk="0" h="23710" w="30184">
                  <a:moveTo>
                    <a:pt x="0" y="1"/>
                  </a:moveTo>
                  <a:lnTo>
                    <a:pt x="0" y="23709"/>
                  </a:lnTo>
                  <a:lnTo>
                    <a:pt x="30183" y="23709"/>
                  </a:lnTo>
                  <a:lnTo>
                    <a:pt x="30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6783875" y="950925"/>
              <a:ext cx="418725" cy="534225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7277800" y="12837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7"/>
                  </a:moveTo>
                  <a:lnTo>
                    <a:pt x="7265" y="183"/>
                  </a:lnTo>
                  <a:cubicBezTo>
                    <a:pt x="7083" y="0"/>
                    <a:pt x="6809" y="0"/>
                    <a:pt x="6627" y="183"/>
                  </a:cubicBezTo>
                  <a:lnTo>
                    <a:pt x="6627" y="183"/>
                  </a:lnTo>
                  <a:cubicBezTo>
                    <a:pt x="6444" y="365"/>
                    <a:pt x="6171" y="365"/>
                    <a:pt x="5988" y="183"/>
                  </a:cubicBezTo>
                  <a:lnTo>
                    <a:pt x="5988" y="183"/>
                  </a:lnTo>
                  <a:cubicBezTo>
                    <a:pt x="5836" y="0"/>
                    <a:pt x="5532" y="0"/>
                    <a:pt x="5380" y="183"/>
                  </a:cubicBezTo>
                  <a:lnTo>
                    <a:pt x="5380" y="183"/>
                  </a:lnTo>
                  <a:cubicBezTo>
                    <a:pt x="5198" y="365"/>
                    <a:pt x="4924" y="365"/>
                    <a:pt x="4742" y="183"/>
                  </a:cubicBezTo>
                  <a:lnTo>
                    <a:pt x="4742" y="183"/>
                  </a:lnTo>
                  <a:cubicBezTo>
                    <a:pt x="4560" y="0"/>
                    <a:pt x="4286" y="0"/>
                    <a:pt x="4104" y="183"/>
                  </a:cubicBezTo>
                  <a:lnTo>
                    <a:pt x="4104" y="183"/>
                  </a:lnTo>
                  <a:cubicBezTo>
                    <a:pt x="3921" y="365"/>
                    <a:pt x="3648" y="365"/>
                    <a:pt x="3465" y="183"/>
                  </a:cubicBezTo>
                  <a:lnTo>
                    <a:pt x="3465" y="183"/>
                  </a:lnTo>
                  <a:cubicBezTo>
                    <a:pt x="3313" y="0"/>
                    <a:pt x="3009" y="0"/>
                    <a:pt x="2858" y="183"/>
                  </a:cubicBezTo>
                  <a:lnTo>
                    <a:pt x="2858" y="183"/>
                  </a:lnTo>
                  <a:cubicBezTo>
                    <a:pt x="2675" y="365"/>
                    <a:pt x="2402" y="365"/>
                    <a:pt x="2219" y="183"/>
                  </a:cubicBezTo>
                  <a:lnTo>
                    <a:pt x="2219" y="183"/>
                  </a:lnTo>
                  <a:cubicBezTo>
                    <a:pt x="2037" y="0"/>
                    <a:pt x="1763" y="0"/>
                    <a:pt x="1581" y="183"/>
                  </a:cubicBezTo>
                  <a:lnTo>
                    <a:pt x="1581" y="183"/>
                  </a:lnTo>
                  <a:cubicBezTo>
                    <a:pt x="1399" y="365"/>
                    <a:pt x="1125" y="365"/>
                    <a:pt x="943" y="183"/>
                  </a:cubicBezTo>
                  <a:lnTo>
                    <a:pt x="943" y="183"/>
                  </a:lnTo>
                  <a:cubicBezTo>
                    <a:pt x="791" y="0"/>
                    <a:pt x="487" y="0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7277800" y="13141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6"/>
                  </a:moveTo>
                  <a:lnTo>
                    <a:pt x="7265" y="182"/>
                  </a:lnTo>
                  <a:cubicBezTo>
                    <a:pt x="7083" y="0"/>
                    <a:pt x="6809" y="0"/>
                    <a:pt x="6627" y="182"/>
                  </a:cubicBezTo>
                  <a:lnTo>
                    <a:pt x="6627" y="182"/>
                  </a:lnTo>
                  <a:cubicBezTo>
                    <a:pt x="6444" y="365"/>
                    <a:pt x="6171" y="365"/>
                    <a:pt x="5988" y="182"/>
                  </a:cubicBezTo>
                  <a:lnTo>
                    <a:pt x="5988" y="182"/>
                  </a:lnTo>
                  <a:cubicBezTo>
                    <a:pt x="5836" y="0"/>
                    <a:pt x="5532" y="0"/>
                    <a:pt x="5380" y="182"/>
                  </a:cubicBezTo>
                  <a:lnTo>
                    <a:pt x="5380" y="182"/>
                  </a:lnTo>
                  <a:cubicBezTo>
                    <a:pt x="5198" y="365"/>
                    <a:pt x="4924" y="365"/>
                    <a:pt x="4742" y="182"/>
                  </a:cubicBezTo>
                  <a:lnTo>
                    <a:pt x="4742" y="182"/>
                  </a:lnTo>
                  <a:cubicBezTo>
                    <a:pt x="4560" y="0"/>
                    <a:pt x="4286" y="0"/>
                    <a:pt x="4104" y="182"/>
                  </a:cubicBezTo>
                  <a:lnTo>
                    <a:pt x="4104" y="182"/>
                  </a:lnTo>
                  <a:cubicBezTo>
                    <a:pt x="3921" y="365"/>
                    <a:pt x="3648" y="365"/>
                    <a:pt x="3465" y="182"/>
                  </a:cubicBezTo>
                  <a:lnTo>
                    <a:pt x="3465" y="182"/>
                  </a:lnTo>
                  <a:cubicBezTo>
                    <a:pt x="3313" y="0"/>
                    <a:pt x="3009" y="0"/>
                    <a:pt x="2858" y="182"/>
                  </a:cubicBezTo>
                  <a:lnTo>
                    <a:pt x="2858" y="182"/>
                  </a:lnTo>
                  <a:cubicBezTo>
                    <a:pt x="2675" y="365"/>
                    <a:pt x="2402" y="365"/>
                    <a:pt x="2219" y="182"/>
                  </a:cubicBezTo>
                  <a:lnTo>
                    <a:pt x="2219" y="182"/>
                  </a:lnTo>
                  <a:cubicBezTo>
                    <a:pt x="2037" y="0"/>
                    <a:pt x="1763" y="0"/>
                    <a:pt x="1581" y="182"/>
                  </a:cubicBezTo>
                  <a:lnTo>
                    <a:pt x="1581" y="182"/>
                  </a:lnTo>
                  <a:cubicBezTo>
                    <a:pt x="1399" y="365"/>
                    <a:pt x="1125" y="365"/>
                    <a:pt x="943" y="182"/>
                  </a:cubicBezTo>
                  <a:lnTo>
                    <a:pt x="943" y="182"/>
                  </a:lnTo>
                  <a:cubicBezTo>
                    <a:pt x="791" y="0"/>
                    <a:pt x="487" y="0"/>
                    <a:pt x="335" y="182"/>
                  </a:cubicBezTo>
                  <a:lnTo>
                    <a:pt x="0" y="486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7277800" y="13445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83"/>
                  </a:lnTo>
                  <a:cubicBezTo>
                    <a:pt x="3313" y="1"/>
                    <a:pt x="3009" y="1"/>
                    <a:pt x="2858" y="183"/>
                  </a:cubicBezTo>
                  <a:lnTo>
                    <a:pt x="2858" y="183"/>
                  </a:lnTo>
                  <a:cubicBezTo>
                    <a:pt x="2675" y="335"/>
                    <a:pt x="2402" y="335"/>
                    <a:pt x="2219" y="183"/>
                  </a:cubicBezTo>
                  <a:lnTo>
                    <a:pt x="2219" y="183"/>
                  </a:lnTo>
                  <a:cubicBezTo>
                    <a:pt x="2037" y="1"/>
                    <a:pt x="1763" y="1"/>
                    <a:pt x="1581" y="183"/>
                  </a:cubicBezTo>
                  <a:lnTo>
                    <a:pt x="1581" y="183"/>
                  </a:lnTo>
                  <a:cubicBezTo>
                    <a:pt x="1399" y="335"/>
                    <a:pt x="1125" y="335"/>
                    <a:pt x="943" y="183"/>
                  </a:cubicBezTo>
                  <a:lnTo>
                    <a:pt x="943" y="183"/>
                  </a:lnTo>
                  <a:cubicBezTo>
                    <a:pt x="791" y="1"/>
                    <a:pt x="487" y="1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7277800" y="13749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53"/>
                  </a:lnTo>
                  <a:cubicBezTo>
                    <a:pt x="3313" y="1"/>
                    <a:pt x="3009" y="1"/>
                    <a:pt x="2858" y="153"/>
                  </a:cubicBezTo>
                  <a:lnTo>
                    <a:pt x="2858" y="153"/>
                  </a:lnTo>
                  <a:cubicBezTo>
                    <a:pt x="2675" y="335"/>
                    <a:pt x="2402" y="335"/>
                    <a:pt x="2219" y="153"/>
                  </a:cubicBezTo>
                  <a:lnTo>
                    <a:pt x="2219" y="153"/>
                  </a:lnTo>
                  <a:cubicBezTo>
                    <a:pt x="2037" y="1"/>
                    <a:pt x="1763" y="1"/>
                    <a:pt x="1581" y="153"/>
                  </a:cubicBezTo>
                  <a:lnTo>
                    <a:pt x="1581" y="153"/>
                  </a:lnTo>
                  <a:cubicBezTo>
                    <a:pt x="1399" y="335"/>
                    <a:pt x="1125" y="335"/>
                    <a:pt x="943" y="153"/>
                  </a:cubicBezTo>
                  <a:lnTo>
                    <a:pt x="943" y="153"/>
                  </a:lnTo>
                  <a:cubicBezTo>
                    <a:pt x="791" y="1"/>
                    <a:pt x="487" y="1"/>
                    <a:pt x="335" y="15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728767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78" y="0"/>
                  </a:moveTo>
                  <a:cubicBezTo>
                    <a:pt x="274" y="0"/>
                    <a:pt x="0" y="244"/>
                    <a:pt x="0" y="548"/>
                  </a:cubicBezTo>
                  <a:cubicBezTo>
                    <a:pt x="0" y="852"/>
                    <a:pt x="274" y="1095"/>
                    <a:pt x="578" y="1095"/>
                  </a:cubicBezTo>
                  <a:cubicBezTo>
                    <a:pt x="88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734922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48" y="0"/>
                  </a:moveTo>
                  <a:cubicBezTo>
                    <a:pt x="274" y="0"/>
                    <a:pt x="1" y="244"/>
                    <a:pt x="1" y="548"/>
                  </a:cubicBezTo>
                  <a:cubicBezTo>
                    <a:pt x="1" y="852"/>
                    <a:pt x="244" y="1095"/>
                    <a:pt x="548" y="1095"/>
                  </a:cubicBezTo>
                  <a:cubicBezTo>
                    <a:pt x="85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7251200" y="979800"/>
              <a:ext cx="113250" cy="192275"/>
            </a:xfrm>
            <a:custGeom>
              <a:rect b="b" l="l" r="r" t="t"/>
              <a:pathLst>
                <a:path extrusionOk="0" h="7691" w="4530">
                  <a:moveTo>
                    <a:pt x="4529" y="0"/>
                  </a:moveTo>
                  <a:cubicBezTo>
                    <a:pt x="2037" y="0"/>
                    <a:pt x="0" y="2006"/>
                    <a:pt x="0" y="4499"/>
                  </a:cubicBezTo>
                  <a:cubicBezTo>
                    <a:pt x="0" y="5745"/>
                    <a:pt x="517" y="6869"/>
                    <a:pt x="1338" y="7690"/>
                  </a:cubicBezTo>
                  <a:lnTo>
                    <a:pt x="4529" y="4499"/>
                  </a:lnTo>
                  <a:lnTo>
                    <a:pt x="45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7284625" y="1012475"/>
              <a:ext cx="192275" cy="192275"/>
            </a:xfrm>
            <a:custGeom>
              <a:rect b="b" l="l" r="r" t="t"/>
              <a:pathLst>
                <a:path extrusionOk="0" h="7691" w="7691">
                  <a:moveTo>
                    <a:pt x="6354" y="0"/>
                  </a:moveTo>
                  <a:lnTo>
                    <a:pt x="3192" y="3192"/>
                  </a:lnTo>
                  <a:lnTo>
                    <a:pt x="1" y="6383"/>
                  </a:lnTo>
                  <a:cubicBezTo>
                    <a:pt x="822" y="7204"/>
                    <a:pt x="1946" y="7690"/>
                    <a:pt x="3192" y="7690"/>
                  </a:cubicBezTo>
                  <a:cubicBezTo>
                    <a:pt x="5654" y="7690"/>
                    <a:pt x="7691" y="5684"/>
                    <a:pt x="7691" y="3192"/>
                  </a:cubicBezTo>
                  <a:cubicBezTo>
                    <a:pt x="7691" y="1945"/>
                    <a:pt x="7174" y="821"/>
                    <a:pt x="635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7364425" y="979800"/>
              <a:ext cx="79050" cy="112475"/>
            </a:xfrm>
            <a:custGeom>
              <a:rect b="b" l="l" r="r" t="t"/>
              <a:pathLst>
                <a:path extrusionOk="0" h="4499" w="3162">
                  <a:moveTo>
                    <a:pt x="0" y="0"/>
                  </a:moveTo>
                  <a:lnTo>
                    <a:pt x="0" y="4499"/>
                  </a:lnTo>
                  <a:lnTo>
                    <a:pt x="3162" y="1307"/>
                  </a:lnTo>
                  <a:cubicBezTo>
                    <a:pt x="2371" y="486"/>
                    <a:pt x="121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7322625" y="1050450"/>
              <a:ext cx="100325" cy="100350"/>
            </a:xfrm>
            <a:custGeom>
              <a:rect b="b" l="l" r="r" t="t"/>
              <a:pathLst>
                <a:path extrusionOk="0" h="4014" w="4013">
                  <a:moveTo>
                    <a:pt x="3314" y="1"/>
                  </a:moveTo>
                  <a:lnTo>
                    <a:pt x="1642" y="1673"/>
                  </a:lnTo>
                  <a:lnTo>
                    <a:pt x="1" y="3314"/>
                  </a:lnTo>
                  <a:cubicBezTo>
                    <a:pt x="426" y="3739"/>
                    <a:pt x="1004" y="4013"/>
                    <a:pt x="1642" y="4013"/>
                  </a:cubicBezTo>
                  <a:cubicBezTo>
                    <a:pt x="2949" y="4013"/>
                    <a:pt x="3982" y="2949"/>
                    <a:pt x="3982" y="1673"/>
                  </a:cubicBezTo>
                  <a:cubicBezTo>
                    <a:pt x="4013" y="1034"/>
                    <a:pt x="3739" y="426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7305150" y="1033750"/>
              <a:ext cx="59300" cy="99550"/>
            </a:xfrm>
            <a:custGeom>
              <a:rect b="b" l="l" r="r" t="t"/>
              <a:pathLst>
                <a:path extrusionOk="0" h="3982" w="2372">
                  <a:moveTo>
                    <a:pt x="2371" y="0"/>
                  </a:moveTo>
                  <a:cubicBezTo>
                    <a:pt x="1064" y="0"/>
                    <a:pt x="1" y="1034"/>
                    <a:pt x="1" y="2341"/>
                  </a:cubicBezTo>
                  <a:cubicBezTo>
                    <a:pt x="1" y="2979"/>
                    <a:pt x="274" y="3556"/>
                    <a:pt x="700" y="3982"/>
                  </a:cubicBez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7364425" y="1033750"/>
              <a:ext cx="41050" cy="58525"/>
            </a:xfrm>
            <a:custGeom>
              <a:rect b="b" l="l" r="r" t="t"/>
              <a:pathLst>
                <a:path extrusionOk="0" h="2341" w="1642">
                  <a:moveTo>
                    <a:pt x="0" y="0"/>
                  </a:moveTo>
                  <a:lnTo>
                    <a:pt x="0" y="2341"/>
                  </a:lnTo>
                  <a:lnTo>
                    <a:pt x="1642" y="669"/>
                  </a:lnTo>
                  <a:cubicBezTo>
                    <a:pt x="1216" y="274"/>
                    <a:pt x="63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1"/>
          <p:cNvGrpSpPr/>
          <p:nvPr/>
        </p:nvGrpSpPr>
        <p:grpSpPr>
          <a:xfrm rot="5400000">
            <a:off x="7654356" y="3114850"/>
            <a:ext cx="286025" cy="1306200"/>
            <a:chOff x="978925" y="1314225"/>
            <a:chExt cx="286025" cy="1306200"/>
          </a:xfrm>
        </p:grpSpPr>
        <p:sp>
          <p:nvSpPr>
            <p:cNvPr id="1151" name="Google Shape;1151;p31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31"/>
          <p:cNvGrpSpPr/>
          <p:nvPr/>
        </p:nvGrpSpPr>
        <p:grpSpPr>
          <a:xfrm rot="10800000">
            <a:off x="715106" y="2086050"/>
            <a:ext cx="286025" cy="1306200"/>
            <a:chOff x="978925" y="1314225"/>
            <a:chExt cx="286025" cy="1306200"/>
          </a:xfrm>
        </p:grpSpPr>
        <p:sp>
          <p:nvSpPr>
            <p:cNvPr id="1170" name="Google Shape;1170;p31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2" name="Google Shape;1182;p31"/>
          <p:cNvPicPr preferRelativeResize="0"/>
          <p:nvPr/>
        </p:nvPicPr>
        <p:blipFill rotWithShape="1">
          <a:blip r:embed="rId3">
            <a:alphaModFix/>
          </a:blip>
          <a:srcRect b="16540" l="0" r="0" t="16547"/>
          <a:stretch/>
        </p:blipFill>
        <p:spPr>
          <a:xfrm>
            <a:off x="896875" y="1548200"/>
            <a:ext cx="4857550" cy="32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" name="Google Shape;1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00" y="1741951"/>
            <a:ext cx="3957900" cy="2497800"/>
          </a:xfrm>
          <a:prstGeom prst="roundRect">
            <a:avLst>
              <a:gd fmla="val 9385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8" name="Google Shape;1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00" y="1753950"/>
            <a:ext cx="3957900" cy="2473800"/>
          </a:xfrm>
          <a:prstGeom prst="roundRect">
            <a:avLst>
              <a:gd fmla="val 7936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9" name="Google Shape;1189;p32"/>
          <p:cNvSpPr txBox="1"/>
          <p:nvPr>
            <p:ph type="title"/>
          </p:nvPr>
        </p:nvSpPr>
        <p:spPr>
          <a:xfrm>
            <a:off x="720000" y="42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Comparison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3"/>
          <p:cNvSpPr txBox="1"/>
          <p:nvPr>
            <p:ph type="title"/>
          </p:nvPr>
        </p:nvSpPr>
        <p:spPr>
          <a:xfrm>
            <a:off x="720000" y="42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Comparison</a:t>
            </a:r>
            <a:endParaRPr sz="3000"/>
          </a:p>
        </p:txBody>
      </p:sp>
      <p:pic>
        <p:nvPicPr>
          <p:cNvPr id="1195" name="Google Shape;1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75" y="1126150"/>
            <a:ext cx="5882100" cy="3216300"/>
          </a:xfrm>
          <a:prstGeom prst="roundRect">
            <a:avLst>
              <a:gd fmla="val 792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6" name="Google Shape;1196;p33"/>
          <p:cNvSpPr txBox="1"/>
          <p:nvPr/>
        </p:nvSpPr>
        <p:spPr>
          <a:xfrm>
            <a:off x="6309075" y="1745075"/>
            <a:ext cx="25293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300"/>
              <a:t>Random Forest (RF) is more accurate 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300"/>
              <a:t>Linear Regression (LR) struggles 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300"/>
              <a:t>RF is more stable across different samples, making it the better model.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Product Launch Marketing Plan by Slidesgo">
  <a:themeElements>
    <a:clrScheme name="Simple Light">
      <a:dk1>
        <a:srgbClr val="0D0D0D"/>
      </a:dk1>
      <a:lt1>
        <a:srgbClr val="F3F3F3"/>
      </a:lt1>
      <a:dk2>
        <a:srgbClr val="8C8C8C"/>
      </a:dk2>
      <a:lt2>
        <a:srgbClr val="595859"/>
      </a:lt2>
      <a:accent1>
        <a:srgbClr val="3C735F"/>
      </a:accent1>
      <a:accent2>
        <a:srgbClr val="4CB18C"/>
      </a:accent2>
      <a:accent3>
        <a:srgbClr val="BEEDD8"/>
      </a:accent3>
      <a:accent4>
        <a:srgbClr val="85E0BE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