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9430AD-2A83-4018-A0F5-BB03AEF0268A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28D0AE2-2E53-4056-98E9-7974685A2174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68795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30AD-2A83-4018-A0F5-BB03AEF0268A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0AE2-2E53-4056-98E9-7974685A2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66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30AD-2A83-4018-A0F5-BB03AEF0268A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0AE2-2E53-4056-98E9-7974685A2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83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30AD-2A83-4018-A0F5-BB03AEF0268A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0AE2-2E53-4056-98E9-7974685A2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45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430AD-2A83-4018-A0F5-BB03AEF0268A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8D0AE2-2E53-4056-98E9-7974685A217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49044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30AD-2A83-4018-A0F5-BB03AEF0268A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0AE2-2E53-4056-98E9-7974685A2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51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30AD-2A83-4018-A0F5-BB03AEF0268A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0AE2-2E53-4056-98E9-7974685A2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99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30AD-2A83-4018-A0F5-BB03AEF0268A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0AE2-2E53-4056-98E9-7974685A2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40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30AD-2A83-4018-A0F5-BB03AEF0268A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0AE2-2E53-4056-98E9-7974685A2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0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430AD-2A83-4018-A0F5-BB03AEF0268A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8D0AE2-2E53-4056-98E9-7974685A217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652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430AD-2A83-4018-A0F5-BB03AEF0268A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8D0AE2-2E53-4056-98E9-7974685A217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836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29430AD-2A83-4018-A0F5-BB03AEF0268A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28D0AE2-2E53-4056-98E9-7974685A217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782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491F5-11D0-4A2F-84C0-FD560B102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ru-RU" dirty="0"/>
              <a:t>Приложение для чтения книг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AE459C-7890-4B53-91A2-750F894BD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128" y="3921480"/>
            <a:ext cx="6831673" cy="1086237"/>
          </a:xfrm>
        </p:spPr>
        <p:txBody>
          <a:bodyPr/>
          <a:lstStyle/>
          <a:p>
            <a:pPr algn="l"/>
            <a:r>
              <a:rPr lang="ru-RU" dirty="0"/>
              <a:t>Выполнил студент 3-его курса </a:t>
            </a:r>
            <a:r>
              <a:rPr lang="ru-RU" dirty="0" err="1"/>
              <a:t>ИСиП</a:t>
            </a:r>
            <a:r>
              <a:rPr lang="ru-RU" dirty="0"/>
              <a:t>: </a:t>
            </a:r>
          </a:p>
          <a:p>
            <a:pPr algn="l"/>
            <a:r>
              <a:rPr lang="ru-RU" dirty="0"/>
              <a:t>Зайцев Ярослав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49B922-1B8E-48C0-ACEA-F2E512911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032" y="3028252"/>
            <a:ext cx="1755028" cy="178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80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06C12-22F3-4170-815A-E0821E8D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547" y="2350058"/>
            <a:ext cx="3955676" cy="2157884"/>
          </a:xfrm>
        </p:spPr>
        <p:txBody>
          <a:bodyPr/>
          <a:lstStyle/>
          <a:p>
            <a:r>
              <a:rPr lang="ru-RU" dirty="0"/>
              <a:t>ИНТЕРФЕЙС ПРИЛОЖЕНИЕ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F47C151-1726-4EA5-9792-FA6B17C58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6541" y="76199"/>
            <a:ext cx="3102152" cy="651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7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9577A-39A6-49E7-BA84-7EB3BA01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32DF40-1EFE-4A96-A283-7BFDAA787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34235"/>
            <a:ext cx="9601200" cy="3581400"/>
          </a:xfrm>
        </p:spPr>
        <p:txBody>
          <a:bodyPr/>
          <a:lstStyle/>
          <a:p>
            <a:r>
              <a:rPr lang="ru-RU" dirty="0"/>
              <a:t>Просмотр книг</a:t>
            </a:r>
          </a:p>
          <a:p>
            <a:r>
              <a:rPr lang="ru-RU" dirty="0"/>
              <a:t>Систематизация книг</a:t>
            </a:r>
          </a:p>
          <a:p>
            <a:r>
              <a:rPr lang="ru-RU" dirty="0"/>
              <a:t>Сохранение последнего момента чтения</a:t>
            </a:r>
          </a:p>
          <a:p>
            <a:r>
              <a:rPr lang="ru-RU" dirty="0"/>
              <a:t>Простота и легкий вес</a:t>
            </a:r>
          </a:p>
        </p:txBody>
      </p:sp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9C4013E7-1DB3-4B3A-B163-41A200FDF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164" y="2693894"/>
            <a:ext cx="4509247" cy="249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74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7BCA7-8E28-461F-AB1B-7F9AAE67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B8FC2D-5FD0-4C96-9B9F-383AB14F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02541"/>
            <a:ext cx="9601200" cy="3581400"/>
          </a:xfrm>
        </p:spPr>
        <p:txBody>
          <a:bodyPr/>
          <a:lstStyle/>
          <a:p>
            <a:r>
              <a:rPr lang="ru-RU" dirty="0"/>
              <a:t>Чтение книг формата </a:t>
            </a:r>
            <a:r>
              <a:rPr lang="en-US" dirty="0"/>
              <a:t>TXT</a:t>
            </a:r>
          </a:p>
          <a:p>
            <a:r>
              <a:rPr lang="ru-RU" dirty="0"/>
              <a:t>Просмотр книг</a:t>
            </a:r>
          </a:p>
          <a:p>
            <a:r>
              <a:rPr lang="ru-RU" dirty="0"/>
              <a:t>Создание собственной библиотеки</a:t>
            </a:r>
          </a:p>
          <a:p>
            <a:r>
              <a:rPr lang="ru-RU" dirty="0"/>
              <a:t>Сохранение последнего момента чтения</a:t>
            </a:r>
          </a:p>
          <a:p>
            <a:r>
              <a:rPr lang="ru-RU" dirty="0"/>
              <a:t>Поддержка светлой и темной темы</a:t>
            </a:r>
          </a:p>
          <a:p>
            <a:endParaRPr lang="ru-RU" dirty="0"/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ED7F3E92-08F8-46C4-BDAE-B75508498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898" y="1264272"/>
            <a:ext cx="5764772" cy="394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01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BE91AD-3BA6-48E8-9D36-650292F8A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ПЛЮСЫ И МИНУСЫ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95AC8-44D8-4265-96EC-3EE5423EC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9882" y="2832846"/>
            <a:ext cx="4447786" cy="3581401"/>
          </a:xfrm>
        </p:spPr>
        <p:txBody>
          <a:bodyPr/>
          <a:lstStyle/>
          <a:p>
            <a:r>
              <a:rPr lang="ru-RU" dirty="0"/>
              <a:t>Низкий вес приложения</a:t>
            </a:r>
          </a:p>
          <a:p>
            <a:r>
              <a:rPr lang="ru-RU" dirty="0"/>
              <a:t>Быстродействие работы приложения</a:t>
            </a:r>
          </a:p>
          <a:p>
            <a:r>
              <a:rPr lang="ru-RU" dirty="0"/>
              <a:t>Выполнение базовых функций</a:t>
            </a:r>
          </a:p>
          <a:p>
            <a:r>
              <a:rPr lang="ru-RU" dirty="0"/>
              <a:t>Высокая устойчивость</a:t>
            </a:r>
          </a:p>
          <a:p>
            <a:r>
              <a:rPr lang="ru-RU" dirty="0"/>
              <a:t>Открытый программный код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F283DA-A769-459B-BE5B-DBE84ECA7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4015" y="2790264"/>
            <a:ext cx="4447786" cy="3581401"/>
          </a:xfrm>
        </p:spPr>
        <p:txBody>
          <a:bodyPr/>
          <a:lstStyle/>
          <a:p>
            <a:r>
              <a:rPr lang="ru-RU" dirty="0"/>
              <a:t>Малое количество  поддерживаемых форматов книг</a:t>
            </a:r>
          </a:p>
          <a:p>
            <a:r>
              <a:rPr lang="ru-RU" dirty="0"/>
              <a:t>Малое количество настроек</a:t>
            </a:r>
          </a:p>
        </p:txBody>
      </p:sp>
      <p:pic>
        <p:nvPicPr>
          <p:cNvPr id="4098" name="Picture 2" descr="Picture background">
            <a:extLst>
              <a:ext uri="{FF2B5EF4-FFF2-40B4-BE49-F238E27FC236}">
                <a16:creationId xmlns:a16="http://schemas.microsoft.com/office/drawing/2014/main" id="{F7AF8566-9ABE-455A-874E-F7D511BBD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223" y="1239370"/>
            <a:ext cx="1550894" cy="155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icture background">
            <a:extLst>
              <a:ext uri="{FF2B5EF4-FFF2-40B4-BE49-F238E27FC236}">
                <a16:creationId xmlns:a16="http://schemas.microsoft.com/office/drawing/2014/main" id="{D0E12D9C-C3C4-4055-A71F-1307AAD68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283" y="744070"/>
            <a:ext cx="2541494" cy="254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04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3F740-93CB-40B2-9F6C-CA662596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494" y="112059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QR-</a:t>
            </a:r>
            <a:r>
              <a:rPr lang="ru-RU" dirty="0"/>
              <a:t>КОД</a:t>
            </a:r>
            <a:br>
              <a:rPr lang="ru-RU" dirty="0"/>
            </a:br>
            <a:r>
              <a:rPr lang="ru-RU" dirty="0"/>
              <a:t>И</a:t>
            </a:r>
            <a:br>
              <a:rPr lang="ru-RU" dirty="0"/>
            </a:br>
            <a:r>
              <a:rPr lang="ru-RU" dirty="0"/>
              <a:t>РЕПОЗИТОРИЙ ПРОЕКТА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C13C853-09D5-420C-A7C1-22CC032517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140" y="2114267"/>
            <a:ext cx="3134567" cy="3134567"/>
          </a:xfrm>
        </p:spPr>
      </p:pic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562479A2-6C15-4583-85C9-A0D95D3126D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763" y="2059968"/>
            <a:ext cx="3134567" cy="313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744750-2321-4F49-B4F0-4567BCF98BC9}"/>
              </a:ext>
            </a:extLst>
          </p:cNvPr>
          <p:cNvSpPr txBox="1"/>
          <p:nvPr/>
        </p:nvSpPr>
        <p:spPr>
          <a:xfrm>
            <a:off x="4303058" y="5711168"/>
            <a:ext cx="473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https://github.com/RifitGG/ReaderApp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707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168F4-860C-4CD4-BFCA-BC006FDF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48C16BC-9166-4693-9049-4761473FF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525" y="2088776"/>
            <a:ext cx="594934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03860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25</TotalTime>
  <Words>91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Franklin Gothic Book</vt:lpstr>
      <vt:lpstr>Уголки</vt:lpstr>
      <vt:lpstr>Приложение для чтения книг</vt:lpstr>
      <vt:lpstr>ИНТЕРФЕЙС ПРИЛОЖЕНИЕ</vt:lpstr>
      <vt:lpstr>ЦЕЛЬ ПРИЛОЖЕНИЯ</vt:lpstr>
      <vt:lpstr>ФУНКЦИОНАЛ</vt:lpstr>
      <vt:lpstr>ПЛЮСЫ И МИНУСЫ</vt:lpstr>
      <vt:lpstr>QR-КОД И РЕПОЗИТОРИЙ ПРОЕКТА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чтения книг</dc:title>
  <dc:creator>Yaroslav Zaicev</dc:creator>
  <cp:lastModifiedBy>Yaroslav Zaicev</cp:lastModifiedBy>
  <cp:revision>4</cp:revision>
  <dcterms:created xsi:type="dcterms:W3CDTF">2025-06-22T20:27:54Z</dcterms:created>
  <dcterms:modified xsi:type="dcterms:W3CDTF">2025-06-23T05:11:59Z</dcterms:modified>
</cp:coreProperties>
</file>