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29430AD-2A83-4018-A0F5-BB03AEF0268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0687952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30AD-2A83-4018-A0F5-BB03AEF0268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66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30AD-2A83-4018-A0F5-BB03AEF0268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83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30AD-2A83-4018-A0F5-BB03AEF0268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9456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430AD-2A83-4018-A0F5-BB03AEF0268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49044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30AD-2A83-4018-A0F5-BB03AEF0268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0516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30AD-2A83-4018-A0F5-BB03AEF0268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299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30AD-2A83-4018-A0F5-BB03AEF0268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9405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430AD-2A83-4018-A0F5-BB03AEF0268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0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430AD-2A83-4018-A0F5-BB03AEF0268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46526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29430AD-2A83-4018-A0F5-BB03AEF0268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8361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29430AD-2A83-4018-A0F5-BB03AEF0268A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D28D0AE2-2E53-4056-98E9-7974685A2174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57827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6491F5-11D0-4A2F-84C0-FD560B1028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ru-RU" dirty="0"/>
              <a:t>Приложение для чтения книг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1AE459C-7890-4B53-91A2-750F894BD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5128" y="3921480"/>
            <a:ext cx="6831673" cy="1086237"/>
          </a:xfrm>
        </p:spPr>
        <p:txBody>
          <a:bodyPr/>
          <a:lstStyle/>
          <a:p>
            <a:pPr algn="l"/>
            <a:r>
              <a:rPr lang="ru-RU" dirty="0"/>
              <a:t>Выполнил студент 3-его курса </a:t>
            </a:r>
            <a:r>
              <a:rPr lang="ru-RU" dirty="0" err="1"/>
              <a:t>ИСиП</a:t>
            </a:r>
            <a:r>
              <a:rPr lang="ru-RU" dirty="0"/>
              <a:t>: </a:t>
            </a:r>
          </a:p>
          <a:p>
            <a:pPr algn="l"/>
            <a:r>
              <a:rPr lang="ru-RU" dirty="0"/>
              <a:t>Зайцев Ярослав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F49B922-1B8E-48C0-ACEA-F2E512911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2032" y="3028252"/>
            <a:ext cx="1755028" cy="1786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6806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B06C12-22F3-4170-815A-E0821E8D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547" y="2350058"/>
            <a:ext cx="3955676" cy="2157884"/>
          </a:xfrm>
        </p:spPr>
        <p:txBody>
          <a:bodyPr/>
          <a:lstStyle/>
          <a:p>
            <a:r>
              <a:rPr lang="ru-RU" dirty="0"/>
              <a:t>ИНТЕРФЕЙС ПРИЛОЖЕНИЕ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F47C151-1726-4EA5-9792-FA6B17C58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36541" y="76199"/>
            <a:ext cx="3102152" cy="6513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72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29577A-39A6-49E7-BA84-7EB3BA01A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ПРИЛОЖЕНИЯ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32DF40-1EFE-4A96-A283-7BFDAA78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734235"/>
            <a:ext cx="9601200" cy="3581400"/>
          </a:xfrm>
        </p:spPr>
        <p:txBody>
          <a:bodyPr/>
          <a:lstStyle/>
          <a:p>
            <a:r>
              <a:rPr lang="ru-RU" dirty="0"/>
              <a:t>Просмотр книг</a:t>
            </a:r>
          </a:p>
          <a:p>
            <a:r>
              <a:rPr lang="ru-RU" dirty="0"/>
              <a:t>Систематизация книг</a:t>
            </a:r>
          </a:p>
          <a:p>
            <a:r>
              <a:rPr lang="ru-RU" dirty="0"/>
              <a:t>Сохранение последнего момента чтения</a:t>
            </a:r>
          </a:p>
          <a:p>
            <a:r>
              <a:rPr lang="ru-RU" dirty="0"/>
              <a:t>Простота и легкий вес</a:t>
            </a:r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9C4013E7-1DB3-4B3A-B163-41A200FDF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4164" y="2693894"/>
            <a:ext cx="4509247" cy="2499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742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47BCA7-8E28-461F-AB1B-7F9AAE67C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B8FC2D-5FD0-4C96-9B9F-383AB14F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402541"/>
            <a:ext cx="9601200" cy="3581400"/>
          </a:xfrm>
        </p:spPr>
        <p:txBody>
          <a:bodyPr/>
          <a:lstStyle/>
          <a:p>
            <a:r>
              <a:rPr lang="ru-RU" dirty="0"/>
              <a:t>Чтение книг формата </a:t>
            </a:r>
            <a:r>
              <a:rPr lang="en-US" dirty="0"/>
              <a:t>TXT</a:t>
            </a:r>
          </a:p>
          <a:p>
            <a:r>
              <a:rPr lang="ru-RU" dirty="0"/>
              <a:t>Просмотр книг</a:t>
            </a:r>
          </a:p>
          <a:p>
            <a:r>
              <a:rPr lang="ru-RU" dirty="0"/>
              <a:t>Создание собственной библиотеки</a:t>
            </a:r>
          </a:p>
          <a:p>
            <a:r>
              <a:rPr lang="ru-RU" dirty="0"/>
              <a:t>Сохранение последнего момента чтения</a:t>
            </a:r>
          </a:p>
          <a:p>
            <a:r>
              <a:rPr lang="ru-RU" dirty="0"/>
              <a:t>Поддержка светлой и темной темы</a:t>
            </a:r>
          </a:p>
          <a:p>
            <a:endParaRPr lang="ru-RU" dirty="0"/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ED7F3E92-08F8-46C4-BDAE-B75508498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6898" y="1264272"/>
            <a:ext cx="5764772" cy="394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016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BE91AD-3BA6-48E8-9D36-650292F8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ПЛЮСЫ И МИНУСЫ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695AC8-44D8-4265-96EC-3EE5423EC9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99882" y="2832846"/>
            <a:ext cx="4447786" cy="3581401"/>
          </a:xfrm>
        </p:spPr>
        <p:txBody>
          <a:bodyPr/>
          <a:lstStyle/>
          <a:p>
            <a:r>
              <a:rPr lang="ru-RU" dirty="0"/>
              <a:t>Низкий вес приложения</a:t>
            </a:r>
          </a:p>
          <a:p>
            <a:r>
              <a:rPr lang="ru-RU" dirty="0"/>
              <a:t>Быстродействие работы приложения</a:t>
            </a:r>
          </a:p>
          <a:p>
            <a:r>
              <a:rPr lang="ru-RU" dirty="0"/>
              <a:t>Выполнение базовых функций</a:t>
            </a:r>
          </a:p>
          <a:p>
            <a:r>
              <a:rPr lang="ru-RU" dirty="0"/>
              <a:t>Высокая устойчивость</a:t>
            </a:r>
          </a:p>
          <a:p>
            <a:r>
              <a:rPr lang="ru-RU" dirty="0"/>
              <a:t>Открытый программный код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F283DA-A769-459B-BE5B-DBE84ECA7B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4015" y="2790264"/>
            <a:ext cx="4447786" cy="3581401"/>
          </a:xfrm>
        </p:spPr>
        <p:txBody>
          <a:bodyPr/>
          <a:lstStyle/>
          <a:p>
            <a:r>
              <a:rPr lang="ru-RU" dirty="0"/>
              <a:t>Малое количество  поддерживаемых форматов книг</a:t>
            </a:r>
          </a:p>
          <a:p>
            <a:r>
              <a:rPr lang="ru-RU" dirty="0"/>
              <a:t>Малое количество настроек</a:t>
            </a:r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F7AF8566-9ABE-455A-874E-F7D511BBD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223" y="1239370"/>
            <a:ext cx="1550894" cy="155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icture background">
            <a:extLst>
              <a:ext uri="{FF2B5EF4-FFF2-40B4-BE49-F238E27FC236}">
                <a16:creationId xmlns:a16="http://schemas.microsoft.com/office/drawing/2014/main" id="{D0E12D9C-C3C4-4055-A71F-1307AAD68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283" y="744070"/>
            <a:ext cx="2541494" cy="2541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044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168F4-860C-4CD4-BFCA-BC006FDF7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СПАСИБО ЗА ВНИМАНИЕ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48C16BC-9166-4693-9049-4761473FF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525" y="2088776"/>
            <a:ext cx="5949349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3860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21</TotalTime>
  <Words>75</Words>
  <Application>Microsoft Office PowerPoint</Application>
  <PresentationFormat>Широкоэкранный</PresentationFormat>
  <Paragraphs>24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9" baseType="lpstr">
      <vt:lpstr>Arial</vt:lpstr>
      <vt:lpstr>Franklin Gothic Book</vt:lpstr>
      <vt:lpstr>Уголки</vt:lpstr>
      <vt:lpstr>Приложение для чтения книг</vt:lpstr>
      <vt:lpstr>ИНТЕРФЕЙС ПРИЛОЖЕНИЕ</vt:lpstr>
      <vt:lpstr>ЦЕЛЬ ПРИЛОЖЕНИЯ</vt:lpstr>
      <vt:lpstr>ФУНКЦИОНАЛ</vt:lpstr>
      <vt:lpstr>ПЛЮСЫ И МИНУСЫ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Приложение для чтения книг</dc:title>
  <dc:creator>Yaroslav Zaicev</dc:creator>
  <cp:lastModifiedBy>Yaroslav Zaicev</cp:lastModifiedBy>
  <cp:revision>3</cp:revision>
  <dcterms:created xsi:type="dcterms:W3CDTF">2025-06-22T20:27:54Z</dcterms:created>
  <dcterms:modified xsi:type="dcterms:W3CDTF">2025-06-22T20:49:33Z</dcterms:modified>
</cp:coreProperties>
</file>