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CCDA"/>
          </a:solidFill>
        </a:fill>
      </a:tcStyle>
    </a:wholeTbl>
    <a:band2H>
      <a:tcTxStyle b="def" i="def"/>
      <a:tcStyle>
        <a:tcBdr/>
        <a:fill>
          <a:solidFill>
            <a:srgbClr val="FFE7ED"/>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CAD7"/>
          </a:solidFill>
        </a:fill>
      </a:tcStyle>
    </a:wholeTbl>
    <a:band2H>
      <a:tcTxStyle b="def" i="def"/>
      <a:tcStyle>
        <a:tcBdr/>
        <a:fill>
          <a:solidFill>
            <a:srgbClr val="EFE6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CDE"/>
          </a:solidFill>
        </a:fill>
      </a:tcStyle>
    </a:wholeTbl>
    <a:band2H>
      <a:tcTxStyle b="def" i="def"/>
      <a:tcStyle>
        <a:tcBdr/>
        <a:fill>
          <a:solidFill>
            <a:srgbClr val="E6E7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dk1" tx1="lt1" bg2="dk2" tx2="lt2" accent1="accent1" accent2="accent2" accent3="accent3" accent4="accent4" accent5="accent5" accent6="accent6" hlink="hlink" folHlink="folHlink"/>
  <p:notesStyle>
    <a:lvl1pPr latinLnBrk="0">
      <a:defRPr sz="1200">
        <a:solidFill>
          <a:srgbClr val="FFFFFF"/>
        </a:solidFill>
        <a:latin typeface="+mn-lt"/>
        <a:ea typeface="+mn-ea"/>
        <a:cs typeface="+mn-cs"/>
        <a:sym typeface="Century Gothic"/>
      </a:defRPr>
    </a:lvl1pPr>
    <a:lvl2pPr indent="228600" latinLnBrk="0">
      <a:defRPr sz="1200">
        <a:solidFill>
          <a:srgbClr val="FFFFFF"/>
        </a:solidFill>
        <a:latin typeface="+mn-lt"/>
        <a:ea typeface="+mn-ea"/>
        <a:cs typeface="+mn-cs"/>
        <a:sym typeface="Century Gothic"/>
      </a:defRPr>
    </a:lvl2pPr>
    <a:lvl3pPr indent="457200" latinLnBrk="0">
      <a:defRPr sz="1200">
        <a:solidFill>
          <a:srgbClr val="FFFFFF"/>
        </a:solidFill>
        <a:latin typeface="+mn-lt"/>
        <a:ea typeface="+mn-ea"/>
        <a:cs typeface="+mn-cs"/>
        <a:sym typeface="Century Gothic"/>
      </a:defRPr>
    </a:lvl3pPr>
    <a:lvl4pPr indent="685800" latinLnBrk="0">
      <a:defRPr sz="1200">
        <a:solidFill>
          <a:srgbClr val="FFFFFF"/>
        </a:solidFill>
        <a:latin typeface="+mn-lt"/>
        <a:ea typeface="+mn-ea"/>
        <a:cs typeface="+mn-cs"/>
        <a:sym typeface="Century Gothic"/>
      </a:defRPr>
    </a:lvl4pPr>
    <a:lvl5pPr indent="914400" latinLnBrk="0">
      <a:defRPr sz="1200">
        <a:solidFill>
          <a:srgbClr val="FFFFFF"/>
        </a:solidFill>
        <a:latin typeface="+mn-lt"/>
        <a:ea typeface="+mn-ea"/>
        <a:cs typeface="+mn-cs"/>
        <a:sym typeface="Century Gothic"/>
      </a:defRPr>
    </a:lvl5pPr>
    <a:lvl6pPr indent="1143000" latinLnBrk="0">
      <a:defRPr sz="1200">
        <a:solidFill>
          <a:srgbClr val="FFFFFF"/>
        </a:solidFill>
        <a:latin typeface="+mn-lt"/>
        <a:ea typeface="+mn-ea"/>
        <a:cs typeface="+mn-cs"/>
        <a:sym typeface="Century Gothic"/>
      </a:defRPr>
    </a:lvl6pPr>
    <a:lvl7pPr indent="1371600" latinLnBrk="0">
      <a:defRPr sz="1200">
        <a:solidFill>
          <a:srgbClr val="FFFFFF"/>
        </a:solidFill>
        <a:latin typeface="+mn-lt"/>
        <a:ea typeface="+mn-ea"/>
        <a:cs typeface="+mn-cs"/>
        <a:sym typeface="Century Gothic"/>
      </a:defRPr>
    </a:lvl7pPr>
    <a:lvl8pPr indent="1600200" latinLnBrk="0">
      <a:defRPr sz="1200">
        <a:solidFill>
          <a:srgbClr val="FFFFFF"/>
        </a:solidFill>
        <a:latin typeface="+mn-lt"/>
        <a:ea typeface="+mn-ea"/>
        <a:cs typeface="+mn-cs"/>
        <a:sym typeface="Century Gothic"/>
      </a:defRPr>
    </a:lvl8pPr>
    <a:lvl9pPr indent="1828800" latinLnBrk="0">
      <a:defRPr sz="1200">
        <a:solidFill>
          <a:srgbClr val="FFFFFF"/>
        </a:solidFill>
        <a:latin typeface="+mn-lt"/>
        <a:ea typeface="+mn-ea"/>
        <a:cs typeface="+mn-cs"/>
        <a:sym typeface="Century Gothic"/>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4" name="Isosceles Triangle 6"/>
          <p:cNvSpPr/>
          <p:nvPr/>
        </p:nvSpPr>
        <p:spPr>
          <a:xfrm rot="16200000">
            <a:off x="7554352" y="5254283"/>
            <a:ext cx="1892950" cy="12942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1086" y="0"/>
                </a:lnTo>
                <a:lnTo>
                  <a:pt x="21600" y="21600"/>
                </a:lnTo>
                <a:close/>
              </a:path>
            </a:pathLst>
          </a:custGeom>
          <a:gradFill>
            <a:gsLst>
              <a:gs pos="0">
                <a:srgbClr val="B3014C"/>
              </a:gs>
              <a:gs pos="60000">
                <a:schemeClr val="accent1"/>
              </a:gs>
              <a:gs pos="100000">
                <a:srgbClr val="FF99B8"/>
              </a:gs>
            </a:gsLst>
            <a:lin ang="15500001"/>
          </a:gradFill>
          <a:ln w="12700">
            <a:miter lim="400000"/>
          </a:ln>
        </p:spPr>
        <p:txBody>
          <a:bodyPr lIns="45719" rIns="45719" anchor="ctr"/>
          <a:lstStyle/>
          <a:p>
            <a:pPr algn="ctr">
              <a:defRPr>
                <a:solidFill>
                  <a:srgbClr val="FFFFFF"/>
                </a:solidFill>
              </a:defRPr>
            </a:pPr>
          </a:p>
        </p:txBody>
      </p:sp>
      <p:sp>
        <p:nvSpPr>
          <p:cNvPr id="15" name="Title Text"/>
          <p:cNvSpPr txBox="1"/>
          <p:nvPr>
            <p:ph type="title"/>
          </p:nvPr>
        </p:nvSpPr>
        <p:spPr>
          <a:xfrm>
            <a:off x="540543" y="776287"/>
            <a:ext cx="8062913" cy="1470026"/>
          </a:xfrm>
          <a:prstGeom prst="rect">
            <a:avLst/>
          </a:prstGeom>
        </p:spPr>
        <p:txBody>
          <a:bodyPr anchor="b"/>
          <a:lstStyle>
            <a:lvl1pPr algn="r">
              <a:defRPr sz="4400"/>
            </a:lvl1pPr>
          </a:lstStyle>
          <a:p>
            <a:pPr/>
            <a:r>
              <a:t>Title Text</a:t>
            </a:r>
          </a:p>
        </p:txBody>
      </p:sp>
      <p:sp>
        <p:nvSpPr>
          <p:cNvPr id="16" name="Body Level One…"/>
          <p:cNvSpPr txBox="1"/>
          <p:nvPr>
            <p:ph type="body" sz="half" idx="1"/>
          </p:nvPr>
        </p:nvSpPr>
        <p:spPr>
          <a:xfrm>
            <a:off x="540543" y="2250280"/>
            <a:ext cx="8062913" cy="1752601"/>
          </a:xfrm>
          <a:prstGeom prst="rect">
            <a:avLst/>
          </a:prstGeom>
        </p:spPr>
        <p:txBody>
          <a:bodyPr/>
          <a:lstStyle>
            <a:lvl1pPr marL="0" marR="36576" indent="0" algn="r">
              <a:spcBef>
                <a:spcPts val="0"/>
              </a:spcBef>
              <a:buClrTx/>
              <a:buSzTx/>
              <a:buNone/>
              <a:defRPr>
                <a:ln w="9525">
                  <a:solidFill>
                    <a:srgbClr val="666666"/>
                  </a:solidFill>
                </a:ln>
              </a:defRPr>
            </a:lvl1pPr>
            <a:lvl2pPr marL="0" marR="36576" indent="457200" algn="r">
              <a:spcBef>
                <a:spcPts val="0"/>
              </a:spcBef>
              <a:buClrTx/>
              <a:buSzTx/>
              <a:buNone/>
              <a:defRPr>
                <a:ln w="9525">
                  <a:solidFill>
                    <a:srgbClr val="666666"/>
                  </a:solidFill>
                </a:ln>
              </a:defRPr>
            </a:lvl2pPr>
            <a:lvl3pPr marL="0" marR="36576" indent="914400" algn="r">
              <a:spcBef>
                <a:spcPts val="0"/>
              </a:spcBef>
              <a:buClrTx/>
              <a:buSzTx/>
              <a:buNone/>
              <a:defRPr>
                <a:ln w="9525">
                  <a:solidFill>
                    <a:srgbClr val="666666"/>
                  </a:solidFill>
                </a:ln>
              </a:defRPr>
            </a:lvl3pPr>
            <a:lvl4pPr marL="0" marR="36576" indent="1371600" algn="r">
              <a:spcBef>
                <a:spcPts val="0"/>
              </a:spcBef>
              <a:buClrTx/>
              <a:buSzTx/>
              <a:buNone/>
              <a:defRPr>
                <a:ln w="9525">
                  <a:solidFill>
                    <a:srgbClr val="666666"/>
                  </a:solidFill>
                </a:ln>
              </a:defRPr>
            </a:lvl4pPr>
            <a:lvl5pPr marL="0" marR="36576" indent="1828800" algn="r">
              <a:spcBef>
                <a:spcPts val="0"/>
              </a:spcBef>
              <a:buClrTx/>
              <a:buSzTx/>
              <a:buNone/>
              <a:defRPr>
                <a:ln w="9525">
                  <a:solidFill>
                    <a:srgbClr val="666666"/>
                  </a:solidFill>
                </a:ln>
              </a:defRPr>
            </a:lvl5pPr>
          </a:lstStyle>
          <a:p>
            <a:pPr/>
            <a:r>
              <a:t>Body Level One</a:t>
            </a:r>
          </a:p>
          <a:p>
            <a:pPr lvl="1"/>
            <a:r>
              <a:t>Body Level Two</a:t>
            </a:r>
          </a:p>
          <a:p>
            <a:pPr lvl="2"/>
            <a:r>
              <a:t>Body Level Three</a:t>
            </a:r>
          </a:p>
          <a:p>
            <a:pPr lvl="3"/>
            <a:r>
              <a:t>Body Level Four</a:t>
            </a:r>
          </a:p>
          <a:p>
            <a:pPr lvl="4"/>
            <a:r>
              <a:t>Body Level Five</a:t>
            </a:r>
          </a:p>
        </p:txBody>
      </p:sp>
      <p:sp>
        <p:nvSpPr>
          <p:cNvPr id="17" name="Slide Number"/>
          <p:cNvSpPr txBox="1"/>
          <p:nvPr>
            <p:ph type="sldNum" sz="quarter" idx="2"/>
          </p:nvPr>
        </p:nvSpPr>
        <p:spPr>
          <a:xfrm>
            <a:off x="8500138" y="5787549"/>
            <a:ext cx="287137" cy="294641"/>
          </a:xfrm>
          <a:prstGeom prst="rect">
            <a:avLst/>
          </a:prstGeom>
        </p:spPr>
        <p:txBody>
          <a:bodyPr anchor="ctr"/>
          <a:lstStyle>
            <a:lvl1pPr>
              <a:defRPr sz="13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9" name="Title Text"/>
          <p:cNvSpPr txBox="1"/>
          <p:nvPr>
            <p:ph type="title"/>
          </p:nvPr>
        </p:nvSpPr>
        <p:spPr>
          <a:prstGeom prst="rect">
            <a:avLst/>
          </a:prstGeom>
        </p:spPr>
        <p:txBody>
          <a:bodyPr/>
          <a:lstStyle/>
          <a:p>
            <a:pPr/>
            <a:r>
              <a:t>Title Text</a:t>
            </a:r>
          </a:p>
        </p:txBody>
      </p:sp>
      <p:sp>
        <p:nvSpPr>
          <p:cNvPr id="100"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8" name="Title Text"/>
          <p:cNvSpPr txBox="1"/>
          <p:nvPr>
            <p:ph type="title"/>
          </p:nvPr>
        </p:nvSpPr>
        <p:spPr>
          <a:xfrm>
            <a:off x="6781800" y="381000"/>
            <a:ext cx="1905000" cy="5486400"/>
          </a:xfrm>
          <a:prstGeom prst="rect">
            <a:avLst/>
          </a:prstGeom>
        </p:spPr>
        <p:txBody>
          <a:bodyPr/>
          <a:lstStyle/>
          <a:p>
            <a:pPr/>
            <a:r>
              <a:t>Title Text</a:t>
            </a:r>
          </a:p>
        </p:txBody>
      </p:sp>
      <p:sp>
        <p:nvSpPr>
          <p:cNvPr id="109" name="Body Level One…"/>
          <p:cNvSpPr txBox="1"/>
          <p:nvPr>
            <p:ph type="body" idx="1"/>
          </p:nvPr>
        </p:nvSpPr>
        <p:spPr>
          <a:xfrm>
            <a:off x="457200" y="381000"/>
            <a:ext cx="6248400" cy="54864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4" name="Title Text"/>
          <p:cNvSpPr txBox="1"/>
          <p:nvPr>
            <p:ph type="title"/>
          </p:nvPr>
        </p:nvSpPr>
        <p:spPr>
          <a:prstGeom prst="rect">
            <a:avLst/>
          </a:prstGeom>
        </p:spPr>
        <p:txBody>
          <a:bodyPr/>
          <a:lstStyle/>
          <a:p>
            <a:pPr/>
            <a:r>
              <a:t>Title Text</a:t>
            </a:r>
          </a:p>
        </p:txBody>
      </p:sp>
      <p:sp>
        <p:nvSpPr>
          <p:cNvPr id="25"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p:bg>
      <p:bgPr>
        <a:gradFill flip="none" rotWithShape="1">
          <a:gsLst>
            <a:gs pos="0">
              <a:srgbClr val="000000"/>
            </a:gs>
            <a:gs pos="60000">
              <a:srgbClr val="000000"/>
            </a:gs>
            <a:gs pos="100000">
              <a:srgbClr val="6C6C6C"/>
            </a:gs>
          </a:gsLst>
          <a:lin ang="5400000" scaled="0"/>
        </a:gradFill>
      </p:bgPr>
    </p:bg>
    <p:spTree>
      <p:nvGrpSpPr>
        <p:cNvPr id="1" name=""/>
        <p:cNvGrpSpPr/>
        <p:nvPr/>
      </p:nvGrpSpPr>
      <p:grpSpPr>
        <a:xfrm>
          <a:off x="0" y="0"/>
          <a:ext cx="0" cy="0"/>
          <a:chOff x="0" y="0"/>
          <a:chExt cx="0" cy="0"/>
        </a:xfrm>
      </p:grpSpPr>
      <p:sp>
        <p:nvSpPr>
          <p:cNvPr id="33" name="Right Triangle 8"/>
          <p:cNvSpPr/>
          <p:nvPr/>
        </p:nvSpPr>
        <p:spPr>
          <a:xfrm flipV="1">
            <a:off x="7034" y="7033"/>
            <a:ext cx="9129932" cy="68369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gradFill>
            <a:gsLst>
              <a:gs pos="0">
                <a:srgbClr val="D2D2D2">
                  <a:alpha val="10000"/>
                </a:srgbClr>
              </a:gs>
              <a:gs pos="70000">
                <a:srgbClr val="D2D2D2">
                  <a:alpha val="8000"/>
                </a:srgbClr>
              </a:gs>
              <a:gs pos="100000">
                <a:srgbClr val="D2D2D2">
                  <a:alpha val="1000"/>
                </a:srgbClr>
              </a:gs>
            </a:gsLst>
            <a:lin ang="7999999"/>
          </a:gradFill>
          <a:ln w="12700">
            <a:miter lim="400000"/>
          </a:ln>
        </p:spPr>
        <p:txBody>
          <a:bodyPr lIns="45719" rIns="45719" anchor="ctr"/>
          <a:lstStyle/>
          <a:p>
            <a:pPr algn="ctr">
              <a:defRPr>
                <a:solidFill>
                  <a:srgbClr val="FFFFFF"/>
                </a:solidFill>
              </a:defRPr>
            </a:pPr>
          </a:p>
        </p:txBody>
      </p:sp>
      <p:sp>
        <p:nvSpPr>
          <p:cNvPr id="34" name="Isosceles Triangle 7"/>
          <p:cNvSpPr/>
          <p:nvPr/>
        </p:nvSpPr>
        <p:spPr>
          <a:xfrm flipV="1" rot="5400000">
            <a:off x="7554352" y="309490"/>
            <a:ext cx="1892950" cy="12942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1086" y="0"/>
                </a:lnTo>
                <a:lnTo>
                  <a:pt x="21600" y="21600"/>
                </a:lnTo>
                <a:close/>
              </a:path>
            </a:pathLst>
          </a:custGeom>
          <a:gradFill>
            <a:gsLst>
              <a:gs pos="0">
                <a:srgbClr val="B3014C"/>
              </a:gs>
              <a:gs pos="60000">
                <a:schemeClr val="accent1"/>
              </a:gs>
              <a:gs pos="100000">
                <a:srgbClr val="FF99B8"/>
              </a:gs>
            </a:gsLst>
            <a:lin ang="15500001"/>
          </a:gradFill>
          <a:ln w="12700">
            <a:miter lim="400000"/>
          </a:ln>
        </p:spPr>
        <p:txBody>
          <a:bodyPr lIns="45719" rIns="45719" anchor="ctr"/>
          <a:lstStyle/>
          <a:p>
            <a:pPr algn="ctr">
              <a:defRPr>
                <a:solidFill>
                  <a:srgbClr val="FFFFFF"/>
                </a:solidFill>
              </a:defRPr>
            </a:pPr>
          </a:p>
        </p:txBody>
      </p:sp>
      <p:sp>
        <p:nvSpPr>
          <p:cNvPr id="35" name="Straight Connector 10"/>
          <p:cNvSpPr/>
          <p:nvPr/>
        </p:nvSpPr>
        <p:spPr>
          <a:xfrm flipH="1" flipV="1">
            <a:off x="6468793" y="9380"/>
            <a:ext cx="2672863" cy="1900211"/>
          </a:xfrm>
          <a:prstGeom prst="line">
            <a:avLst/>
          </a:prstGeom>
          <a:ln w="6000" cap="rnd">
            <a:solidFill>
              <a:srgbClr val="C5C5C5">
                <a:alpha val="45000"/>
              </a:srgbClr>
            </a:solidFill>
          </a:ln>
        </p:spPr>
        <p:txBody>
          <a:bodyPr lIns="45719" rIns="45719"/>
          <a:lstStyle/>
          <a:p>
            <a:pPr>
              <a:defRPr>
                <a:solidFill>
                  <a:srgbClr val="FFFFFF"/>
                </a:solidFill>
              </a:defRPr>
            </a:pPr>
          </a:p>
        </p:txBody>
      </p:sp>
      <p:sp>
        <p:nvSpPr>
          <p:cNvPr id="36" name="Straight Connector 9"/>
          <p:cNvSpPr/>
          <p:nvPr/>
        </p:nvSpPr>
        <p:spPr>
          <a:xfrm flipV="1">
            <a:off x="-1" y="7034"/>
            <a:ext cx="9136967" cy="6843933"/>
          </a:xfrm>
          <a:prstGeom prst="line">
            <a:avLst/>
          </a:prstGeom>
          <a:ln w="5000" cap="rnd">
            <a:solidFill>
              <a:srgbClr val="BEBEBE">
                <a:alpha val="35000"/>
              </a:srgbClr>
            </a:solidFill>
          </a:ln>
        </p:spPr>
        <p:txBody>
          <a:bodyPr lIns="45719" rIns="45719"/>
          <a:lstStyle/>
          <a:p>
            <a:pPr>
              <a:defRPr>
                <a:solidFill>
                  <a:srgbClr val="FFFFFF"/>
                </a:solidFill>
              </a:defRPr>
            </a:pPr>
          </a:p>
        </p:txBody>
      </p:sp>
      <p:sp>
        <p:nvSpPr>
          <p:cNvPr id="37" name="Title Text"/>
          <p:cNvSpPr txBox="1"/>
          <p:nvPr>
            <p:ph type="title"/>
          </p:nvPr>
        </p:nvSpPr>
        <p:spPr>
          <a:xfrm>
            <a:off x="381000" y="271464"/>
            <a:ext cx="7239000" cy="1362076"/>
          </a:xfrm>
          <a:prstGeom prst="rect">
            <a:avLst/>
          </a:prstGeom>
        </p:spPr>
        <p:txBody>
          <a:bodyPr/>
          <a:lstStyle>
            <a:lvl1pPr indent="0">
              <a:defRPr b="1" sz="3600">
                <a:ln w="6349">
                  <a:solidFill>
                    <a:srgbClr val="AE265F"/>
                  </a:solidFill>
                </a:ln>
              </a:defRPr>
            </a:lvl1pPr>
          </a:lstStyle>
          <a:p>
            <a:pPr/>
            <a:r>
              <a:t>Title Text</a:t>
            </a:r>
          </a:p>
        </p:txBody>
      </p:sp>
      <p:sp>
        <p:nvSpPr>
          <p:cNvPr id="38" name="Body Level One…"/>
          <p:cNvSpPr txBox="1"/>
          <p:nvPr>
            <p:ph type="body" sz="quarter" idx="1"/>
          </p:nvPr>
        </p:nvSpPr>
        <p:spPr>
          <a:xfrm>
            <a:off x="381000" y="1633535"/>
            <a:ext cx="3886200" cy="2286001"/>
          </a:xfrm>
          <a:prstGeom prst="rect">
            <a:avLst/>
          </a:prstGeom>
        </p:spPr>
        <p:txBody>
          <a:bodyPr/>
          <a:lstStyle>
            <a:lvl1pPr marL="0" indent="54864">
              <a:spcBef>
                <a:spcPts val="400"/>
              </a:spcBef>
              <a:buClrTx/>
              <a:buSzTx/>
              <a:buNone/>
              <a:defRPr sz="2000"/>
            </a:lvl1pPr>
            <a:lvl2pPr marL="0" indent="537210">
              <a:spcBef>
                <a:spcPts val="400"/>
              </a:spcBef>
              <a:buClrTx/>
              <a:buSzTx/>
              <a:buNone/>
              <a:defRPr sz="2000"/>
            </a:lvl2pPr>
            <a:lvl3pPr marL="0" indent="877824">
              <a:spcBef>
                <a:spcPts val="400"/>
              </a:spcBef>
              <a:buClrTx/>
              <a:buSzTx/>
              <a:buNone/>
              <a:defRPr sz="2000"/>
            </a:lvl3pPr>
            <a:lvl4pPr marL="0" indent="1161288">
              <a:spcBef>
                <a:spcPts val="400"/>
              </a:spcBef>
              <a:buClrTx/>
              <a:buSzTx/>
              <a:buNone/>
              <a:defRPr sz="2000"/>
            </a:lvl4pPr>
            <a:lvl5pPr marL="0" indent="1389888">
              <a:spcBef>
                <a:spcPts val="400"/>
              </a:spcBef>
              <a:buClrTx/>
              <a:buSz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39" name="Slide Number"/>
          <p:cNvSpPr txBox="1"/>
          <p:nvPr>
            <p:ph type="sldNum" sz="quarter" idx="2"/>
          </p:nvPr>
        </p:nvSpPr>
        <p:spPr>
          <a:xfrm>
            <a:off x="8565986" y="828514"/>
            <a:ext cx="273061" cy="281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46" name="Title Text"/>
          <p:cNvSpPr txBox="1"/>
          <p:nvPr>
            <p:ph type="title"/>
          </p:nvPr>
        </p:nvSpPr>
        <p:spPr>
          <a:prstGeom prst="rect">
            <a:avLst/>
          </a:prstGeom>
        </p:spPr>
        <p:txBody>
          <a:bodyPr/>
          <a:lstStyle>
            <a:lvl1pPr indent="0"/>
          </a:lstStyle>
          <a:p>
            <a:pPr/>
            <a:r>
              <a:t>Title Text</a:t>
            </a:r>
          </a:p>
        </p:txBody>
      </p:sp>
      <p:sp>
        <p:nvSpPr>
          <p:cNvPr id="47" name="Body Level One…"/>
          <p:cNvSpPr txBox="1"/>
          <p:nvPr>
            <p:ph type="body" sz="half" idx="1"/>
          </p:nvPr>
        </p:nvSpPr>
        <p:spPr>
          <a:xfrm>
            <a:off x="457200" y="1722436"/>
            <a:ext cx="4038600" cy="4525964"/>
          </a:xfrm>
          <a:prstGeom prst="rect">
            <a:avLst/>
          </a:prstGeom>
        </p:spPr>
        <p:txBody>
          <a:bodyPr/>
          <a:lstStyle>
            <a:lvl1pPr>
              <a:spcBef>
                <a:spcPts val="600"/>
              </a:spcBef>
              <a:defRPr sz="2600"/>
            </a:lvl1pPr>
            <a:lvl2pPr marL="846772" indent="-309562">
              <a:spcBef>
                <a:spcPts val="600"/>
              </a:spcBef>
              <a:defRPr sz="2600"/>
            </a:lvl2pPr>
            <a:lvl3pPr marL="1175004" indent="-297180">
              <a:spcBef>
                <a:spcPts val="600"/>
              </a:spcBef>
              <a:defRPr sz="2600"/>
            </a:lvl3pPr>
            <a:lvl4pPr marL="1465072" indent="-303783">
              <a:spcBef>
                <a:spcPts val="600"/>
              </a:spcBef>
              <a:defRPr sz="2600"/>
            </a:lvl4pPr>
            <a:lvl5pPr marL="1693672" indent="-303783">
              <a:spcBef>
                <a:spcPts val="600"/>
              </a:spcBef>
              <a:defRPr sz="2600"/>
            </a:lvl5pPr>
          </a:lstStyle>
          <a:p>
            <a:pPr/>
            <a:r>
              <a:t>Body Level One</a:t>
            </a:r>
          </a:p>
          <a:p>
            <a:pPr lvl="1"/>
            <a:r>
              <a:t>Body Level Two</a:t>
            </a:r>
          </a:p>
          <a:p>
            <a:pPr lvl="2"/>
            <a:r>
              <a:t>Body Level Three</a:t>
            </a:r>
          </a:p>
          <a:p>
            <a:pPr lvl="3"/>
            <a:r>
              <a:t>Body Level Four</a:t>
            </a:r>
          </a:p>
          <a:p>
            <a:pPr lvl="4"/>
            <a:r>
              <a:t>Body Level Five</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Comparison">
    <p:spTree>
      <p:nvGrpSpPr>
        <p:cNvPr id="1" name=""/>
        <p:cNvGrpSpPr/>
        <p:nvPr/>
      </p:nvGrpSpPr>
      <p:grpSpPr>
        <a:xfrm>
          <a:off x="0" y="0"/>
          <a:ext cx="0" cy="0"/>
          <a:chOff x="0" y="0"/>
          <a:chExt cx="0" cy="0"/>
        </a:xfrm>
      </p:grpSpPr>
      <p:sp>
        <p:nvSpPr>
          <p:cNvPr id="55" name="Title Text"/>
          <p:cNvSpPr txBox="1"/>
          <p:nvPr>
            <p:ph type="title"/>
          </p:nvPr>
        </p:nvSpPr>
        <p:spPr>
          <a:xfrm>
            <a:off x="248198" y="290732"/>
            <a:ext cx="1066801" cy="6153912"/>
          </a:xfrm>
          <a:prstGeom prst="rect">
            <a:avLst/>
          </a:prstGeom>
        </p:spPr>
        <p:txBody>
          <a:bodyPr anchor="b"/>
          <a:lstStyle>
            <a:lvl1pPr indent="0" algn="ctr">
              <a:defRPr b="1" sz="3300">
                <a:ln w="6349">
                  <a:solidFill>
                    <a:srgbClr val="FFFFFF"/>
                  </a:solidFill>
                </a:ln>
                <a:solidFill>
                  <a:srgbClr val="FFFFFF"/>
                </a:solidFill>
              </a:defRPr>
            </a:lvl1pPr>
          </a:lstStyle>
          <a:p>
            <a:pPr/>
            <a:r>
              <a:t>Title Text</a:t>
            </a:r>
          </a:p>
        </p:txBody>
      </p:sp>
      <p:sp>
        <p:nvSpPr>
          <p:cNvPr id="56" name="Body Level One…"/>
          <p:cNvSpPr txBox="1"/>
          <p:nvPr>
            <p:ph type="body" sz="quarter" idx="1"/>
          </p:nvPr>
        </p:nvSpPr>
        <p:spPr>
          <a:xfrm>
            <a:off x="1365006" y="290732"/>
            <a:ext cx="581025" cy="3017521"/>
          </a:xfrm>
          <a:prstGeom prst="rect">
            <a:avLst/>
          </a:prstGeom>
          <a:solidFill>
            <a:srgbClr val="000000"/>
          </a:solidFill>
        </p:spPr>
        <p:txBody>
          <a:bodyPr anchor="ctr"/>
          <a:lstStyle>
            <a:lvl1pPr marL="0" indent="0" algn="ctr">
              <a:spcBef>
                <a:spcPts val="300"/>
              </a:spcBef>
              <a:buClrTx/>
              <a:buSzTx/>
              <a:buNone/>
              <a:defRPr sz="1600"/>
            </a:lvl1pPr>
            <a:lvl2pPr marL="0" indent="537210" algn="ctr">
              <a:spcBef>
                <a:spcPts val="300"/>
              </a:spcBef>
              <a:buClrTx/>
              <a:buSzTx/>
              <a:buNone/>
              <a:defRPr sz="1600"/>
            </a:lvl2pPr>
            <a:lvl3pPr marL="0" indent="877824" algn="ctr">
              <a:spcBef>
                <a:spcPts val="300"/>
              </a:spcBef>
              <a:buClrTx/>
              <a:buSzTx/>
              <a:buNone/>
              <a:defRPr sz="1600"/>
            </a:lvl3pPr>
            <a:lvl4pPr marL="0" indent="1161288" algn="ctr">
              <a:spcBef>
                <a:spcPts val="300"/>
              </a:spcBef>
              <a:buClrTx/>
              <a:buSzTx/>
              <a:buNone/>
              <a:defRPr sz="1600"/>
            </a:lvl4pPr>
            <a:lvl5pPr marL="0" indent="1389888" algn="ctr">
              <a:spcBef>
                <a:spcPts val="300"/>
              </a:spcBef>
              <a:buClrTx/>
              <a:buSz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57" name="Text Placeholder 3"/>
          <p:cNvSpPr/>
          <p:nvPr>
            <p:ph type="body" sz="quarter" idx="13"/>
          </p:nvPr>
        </p:nvSpPr>
        <p:spPr>
          <a:xfrm rot="16200000">
            <a:off x="146757" y="4645372"/>
            <a:ext cx="3017522" cy="581025"/>
          </a:xfrm>
          <a:prstGeom prst="rect">
            <a:avLst/>
          </a:prstGeom>
          <a:solidFill>
            <a:srgbClr val="000000"/>
          </a:solidFill>
        </p:spPr>
        <p:txBody>
          <a:bodyPr anchor="ctr"/>
          <a:lstStyle/>
          <a:p>
            <a:pPr marL="0" indent="0" algn="ctr">
              <a:spcBef>
                <a:spcPts val="300"/>
              </a:spcBef>
              <a:buClrTx/>
              <a:buSzTx/>
              <a:buNone/>
              <a:defRPr sz="1600"/>
            </a:pPr>
          </a:p>
        </p:txBody>
      </p:sp>
      <p:sp>
        <p:nvSpPr>
          <p:cNvPr id="58" name="Slide Number"/>
          <p:cNvSpPr txBox="1"/>
          <p:nvPr>
            <p:ph type="sldNum" sz="quarter" idx="2"/>
          </p:nvPr>
        </p:nvSpPr>
        <p:spPr>
          <a:xfrm>
            <a:off x="7704449" y="6502908"/>
            <a:ext cx="273061" cy="281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65" name="Title Text"/>
          <p:cNvSpPr txBox="1"/>
          <p:nvPr>
            <p:ph type="title"/>
          </p:nvPr>
        </p:nvSpPr>
        <p:spPr>
          <a:prstGeom prst="rect">
            <a:avLst/>
          </a:prstGeom>
        </p:spPr>
        <p:txBody>
          <a:bodyPr/>
          <a:lstStyle/>
          <a:p>
            <a:pPr/>
            <a:r>
              <a:t>Title Text</a:t>
            </a:r>
          </a:p>
        </p:txBody>
      </p:sp>
      <p:sp>
        <p:nvSpPr>
          <p:cNvPr id="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7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Content with Caption">
    <p:spTree>
      <p:nvGrpSpPr>
        <p:cNvPr id="1" name=""/>
        <p:cNvGrpSpPr/>
        <p:nvPr/>
      </p:nvGrpSpPr>
      <p:grpSpPr>
        <a:xfrm>
          <a:off x="0" y="0"/>
          <a:ext cx="0" cy="0"/>
          <a:chOff x="0" y="0"/>
          <a:chExt cx="0" cy="0"/>
        </a:xfrm>
      </p:grpSpPr>
      <p:sp>
        <p:nvSpPr>
          <p:cNvPr id="80" name="Title Text"/>
          <p:cNvSpPr txBox="1"/>
          <p:nvPr>
            <p:ph type="title"/>
          </p:nvPr>
        </p:nvSpPr>
        <p:spPr>
          <a:xfrm>
            <a:off x="219456" y="367663"/>
            <a:ext cx="914401" cy="5943601"/>
          </a:xfrm>
          <a:prstGeom prst="rect">
            <a:avLst/>
          </a:prstGeom>
        </p:spPr>
        <p:txBody>
          <a:bodyPr anchor="b"/>
          <a:lstStyle>
            <a:lvl1pPr marR="18288" indent="0" algn="r">
              <a:defRPr cap="all" sz="2900"/>
            </a:lvl1pPr>
          </a:lstStyle>
          <a:p>
            <a:pPr/>
            <a:r>
              <a:t>Title Text</a:t>
            </a:r>
          </a:p>
        </p:txBody>
      </p:sp>
      <p:sp>
        <p:nvSpPr>
          <p:cNvPr id="81" name="Body Level One…"/>
          <p:cNvSpPr txBox="1"/>
          <p:nvPr>
            <p:ph type="body" sz="half" idx="1"/>
          </p:nvPr>
        </p:nvSpPr>
        <p:spPr>
          <a:xfrm>
            <a:off x="1135855" y="367663"/>
            <a:ext cx="2438401" cy="5943601"/>
          </a:xfrm>
          <a:prstGeom prst="rect">
            <a:avLst/>
          </a:prstGeom>
        </p:spPr>
        <p:txBody>
          <a:bodyPr/>
          <a:lstStyle>
            <a:lvl1pPr marL="0" indent="0">
              <a:spcBef>
                <a:spcPts val="0"/>
              </a:spcBef>
              <a:buClrTx/>
              <a:buSzTx/>
              <a:buNone/>
              <a:defRPr sz="1400"/>
            </a:lvl1pPr>
            <a:lvl2pPr marL="0" indent="537210">
              <a:spcBef>
                <a:spcPts val="0"/>
              </a:spcBef>
              <a:buClrTx/>
              <a:buSzTx/>
              <a:buNone/>
              <a:defRPr sz="1400"/>
            </a:lvl2pPr>
            <a:lvl3pPr marL="0" indent="877824">
              <a:spcBef>
                <a:spcPts val="0"/>
              </a:spcBef>
              <a:buClrTx/>
              <a:buSzTx/>
              <a:buNone/>
              <a:defRPr sz="1400"/>
            </a:lvl3pPr>
            <a:lvl4pPr marL="0" indent="1161288">
              <a:spcBef>
                <a:spcPts val="0"/>
              </a:spcBef>
              <a:buClrTx/>
              <a:buSzTx/>
              <a:buNone/>
              <a:defRPr sz="1400"/>
            </a:lvl4pPr>
            <a:lvl5pPr marL="0" indent="1389888">
              <a:spcBef>
                <a:spcPts val="0"/>
              </a:spcBef>
              <a:buClrTx/>
              <a:buSz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2" name="Slide Number"/>
          <p:cNvSpPr txBox="1"/>
          <p:nvPr>
            <p:ph type="sldNum" sz="quarter" idx="2"/>
          </p:nvPr>
        </p:nvSpPr>
        <p:spPr>
          <a:xfrm>
            <a:off x="8546620" y="6626859"/>
            <a:ext cx="230831" cy="231141"/>
          </a:xfrm>
          <a:prstGeom prst="rect">
            <a:avLst/>
          </a:prstGeom>
        </p:spPr>
        <p:txBody>
          <a:bodyPr/>
          <a:lstStyle>
            <a:lvl1pPr>
              <a:defRPr sz="9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icture with Caption">
    <p:bg>
      <p:bgPr>
        <a:gradFill flip="none" rotWithShape="1">
          <a:gsLst>
            <a:gs pos="0">
              <a:srgbClr val="000000"/>
            </a:gs>
            <a:gs pos="60000">
              <a:srgbClr val="000000"/>
            </a:gs>
            <a:gs pos="100000">
              <a:srgbClr val="6C6C6C"/>
            </a:gs>
          </a:gsLst>
          <a:lin ang="5400000" scaled="0"/>
        </a:gradFill>
      </p:bgPr>
    </p:bg>
    <p:spTree>
      <p:nvGrpSpPr>
        <p:cNvPr id="1" name=""/>
        <p:cNvGrpSpPr/>
        <p:nvPr/>
      </p:nvGrpSpPr>
      <p:grpSpPr>
        <a:xfrm>
          <a:off x="0" y="0"/>
          <a:ext cx="0" cy="0"/>
          <a:chOff x="0" y="0"/>
          <a:chExt cx="0" cy="0"/>
        </a:xfrm>
      </p:grpSpPr>
      <p:sp>
        <p:nvSpPr>
          <p:cNvPr id="89" name="Title Text"/>
          <p:cNvSpPr txBox="1"/>
          <p:nvPr>
            <p:ph type="title"/>
          </p:nvPr>
        </p:nvSpPr>
        <p:spPr>
          <a:xfrm>
            <a:off x="219456" y="150895"/>
            <a:ext cx="914401" cy="6400801"/>
          </a:xfrm>
          <a:prstGeom prst="rect">
            <a:avLst/>
          </a:prstGeom>
        </p:spPr>
        <p:txBody>
          <a:bodyPr anchor="b"/>
          <a:lstStyle>
            <a:lvl1pPr indent="0">
              <a:defRPr cap="all" sz="3000">
                <a:ln w="6349">
                  <a:solidFill>
                    <a:srgbClr val="AE265F"/>
                  </a:solidFill>
                </a:ln>
              </a:defRPr>
            </a:lvl1pPr>
          </a:lstStyle>
          <a:p>
            <a:pPr/>
            <a:r>
              <a:t>Title Text</a:t>
            </a:r>
          </a:p>
        </p:txBody>
      </p:sp>
      <p:sp>
        <p:nvSpPr>
          <p:cNvPr id="90" name="Picture Placeholder 2"/>
          <p:cNvSpPr/>
          <p:nvPr>
            <p:ph type="pic" idx="13"/>
          </p:nvPr>
        </p:nvSpPr>
        <p:spPr>
          <a:xfrm>
            <a:off x="1138237" y="373966"/>
            <a:ext cx="7333489" cy="5486401"/>
          </a:xfrm>
          <a:prstGeom prst="rect">
            <a:avLst/>
          </a:prstGeom>
        </p:spPr>
        <p:txBody>
          <a:bodyPr lIns="91439" rIns="91439">
            <a:noAutofit/>
          </a:bodyPr>
          <a:lstStyle/>
          <a:p>
            <a:pPr/>
          </a:p>
        </p:txBody>
      </p:sp>
      <p:sp>
        <p:nvSpPr>
          <p:cNvPr id="91" name="Body Level One…"/>
          <p:cNvSpPr txBox="1"/>
          <p:nvPr>
            <p:ph type="body" sz="quarter" idx="1"/>
          </p:nvPr>
        </p:nvSpPr>
        <p:spPr>
          <a:xfrm>
            <a:off x="1143000" y="5867400"/>
            <a:ext cx="7333489" cy="685800"/>
          </a:xfrm>
          <a:prstGeom prst="rect">
            <a:avLst/>
          </a:prstGeom>
          <a:solidFill>
            <a:schemeClr val="accent1">
              <a:alpha val="15000"/>
            </a:schemeClr>
          </a:solidFill>
          <a:ln w="9525">
            <a:solidFill>
              <a:schemeClr val="accent1"/>
            </a:solidFill>
            <a:miter lim="800000"/>
          </a:ln>
        </p:spPr>
        <p:txBody>
          <a:bodyPr/>
          <a:lstStyle>
            <a:lvl1pPr marL="0" indent="0">
              <a:spcBef>
                <a:spcPts val="0"/>
              </a:spcBef>
              <a:buClrTx/>
              <a:buSzTx/>
              <a:buNone/>
              <a:defRPr sz="1400"/>
            </a:lvl1pPr>
            <a:lvl2pPr marL="870585" indent="-333375">
              <a:spcBef>
                <a:spcPts val="0"/>
              </a:spcBef>
              <a:buClrTx/>
              <a:defRPr sz="1400"/>
            </a:lvl2pPr>
            <a:lvl3pPr marL="1197863" indent="-320039">
              <a:spcBef>
                <a:spcPts val="0"/>
              </a:spcBef>
              <a:buClrTx/>
              <a:defRPr sz="1400"/>
            </a:lvl3pPr>
            <a:lvl4pPr marL="1488439" indent="-327151">
              <a:spcBef>
                <a:spcPts val="0"/>
              </a:spcBef>
              <a:buClrTx/>
              <a:defRPr sz="1400"/>
            </a:lvl4pPr>
            <a:lvl5pPr marL="1717039" indent="-327151">
              <a:spcBef>
                <a:spcPts val="0"/>
              </a:spcBef>
              <a:buClrTx/>
              <a:defRPr sz="1400"/>
            </a:lvl5pPr>
          </a:lstStyle>
          <a:p>
            <a:pPr/>
            <a:r>
              <a:t>Body Level One</a:t>
            </a:r>
          </a:p>
          <a:p>
            <a:pPr lvl="1"/>
            <a:r>
              <a:t>Body Level Two</a:t>
            </a:r>
          </a:p>
          <a:p>
            <a:pPr lvl="2"/>
            <a:r>
              <a:t>Body Level Three</a:t>
            </a:r>
          </a:p>
          <a:p>
            <a:pPr lvl="3"/>
            <a:r>
              <a:t>Body Level Four</a:t>
            </a:r>
          </a:p>
          <a:p>
            <a:pPr lvl="4"/>
            <a:r>
              <a:t>Body Level Five</a:t>
            </a:r>
          </a:p>
        </p:txBody>
      </p:sp>
      <p:sp>
        <p:nvSpPr>
          <p:cNvPr id="92" name="Slide Number"/>
          <p:cNvSpPr txBox="1"/>
          <p:nvPr>
            <p:ph type="sldNum" sz="quarter" idx="2"/>
          </p:nvPr>
        </p:nvSpPr>
        <p:spPr>
          <a:xfrm>
            <a:off x="8284657" y="6626859"/>
            <a:ext cx="230831" cy="231141"/>
          </a:xfrm>
          <a:prstGeom prst="rect">
            <a:avLst/>
          </a:prstGeom>
        </p:spPr>
        <p:txBody>
          <a:bodyPr/>
          <a:lstStyle>
            <a:lvl1pPr>
              <a:defRPr sz="900"/>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494949"/>
            </a:gs>
            <a:gs pos="60000">
              <a:srgbClr val="626262"/>
            </a:gs>
            <a:gs pos="100000">
              <a:srgbClr val="8B8B8B"/>
            </a:gs>
          </a:gsLst>
          <a:lin ang="5400000" scaled="0"/>
        </a:gradFill>
      </p:bgPr>
    </p:bg>
    <p:spTree>
      <p:nvGrpSpPr>
        <p:cNvPr id="1" name=""/>
        <p:cNvGrpSpPr/>
        <p:nvPr/>
      </p:nvGrpSpPr>
      <p:grpSpPr>
        <a:xfrm>
          <a:off x="0" y="0"/>
          <a:ext cx="0" cy="0"/>
          <a:chOff x="0" y="0"/>
          <a:chExt cx="0" cy="0"/>
        </a:xfrm>
      </p:grpSpPr>
      <p:sp>
        <p:nvSpPr>
          <p:cNvPr id="2" name="Right Triangle 10"/>
          <p:cNvSpPr/>
          <p:nvPr/>
        </p:nvSpPr>
        <p:spPr>
          <a:xfrm>
            <a:off x="7034" y="14068"/>
            <a:ext cx="9129932" cy="68368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gradFill>
            <a:gsLst>
              <a:gs pos="0">
                <a:srgbClr val="D2D2D2">
                  <a:alpha val="10000"/>
                </a:srgbClr>
              </a:gs>
              <a:gs pos="70000">
                <a:srgbClr val="D2D2D2">
                  <a:alpha val="8000"/>
                </a:srgbClr>
              </a:gs>
              <a:gs pos="100000">
                <a:srgbClr val="D2D2D2">
                  <a:alpha val="1000"/>
                </a:srgbClr>
              </a:gs>
            </a:gsLst>
            <a:lin ang="7999999"/>
          </a:gradFill>
          <a:ln w="12700">
            <a:miter lim="400000"/>
          </a:ln>
        </p:spPr>
        <p:txBody>
          <a:bodyPr lIns="45719" rIns="45719" anchor="ctr"/>
          <a:lstStyle/>
          <a:p>
            <a:pPr algn="ctr">
              <a:defRPr>
                <a:solidFill>
                  <a:srgbClr val="FFFFFF"/>
                </a:solidFill>
              </a:defRPr>
            </a:pPr>
          </a:p>
        </p:txBody>
      </p:sp>
      <p:sp>
        <p:nvSpPr>
          <p:cNvPr id="3" name="Straight Connector 7"/>
          <p:cNvSpPr/>
          <p:nvPr/>
        </p:nvSpPr>
        <p:spPr>
          <a:xfrm>
            <a:off x="-1" y="7034"/>
            <a:ext cx="9136967" cy="6843933"/>
          </a:xfrm>
          <a:prstGeom prst="line">
            <a:avLst/>
          </a:prstGeom>
          <a:ln w="5000" cap="rnd">
            <a:solidFill>
              <a:srgbClr val="BEBEBE">
                <a:alpha val="35000"/>
              </a:srgbClr>
            </a:solidFill>
          </a:ln>
        </p:spPr>
        <p:txBody>
          <a:bodyPr lIns="45719" rIns="45719"/>
          <a:lstStyle/>
          <a:p>
            <a:pPr>
              <a:defRPr>
                <a:solidFill>
                  <a:srgbClr val="FFFFFF"/>
                </a:solidFill>
              </a:defRPr>
            </a:pPr>
          </a:p>
        </p:txBody>
      </p:sp>
      <p:sp>
        <p:nvSpPr>
          <p:cNvPr id="4" name="Straight Connector 8"/>
          <p:cNvSpPr/>
          <p:nvPr/>
        </p:nvSpPr>
        <p:spPr>
          <a:xfrm flipH="1">
            <a:off x="6468793" y="4948409"/>
            <a:ext cx="2672863" cy="1900212"/>
          </a:xfrm>
          <a:prstGeom prst="line">
            <a:avLst/>
          </a:prstGeom>
          <a:ln w="6000" cap="rnd">
            <a:solidFill>
              <a:srgbClr val="C5C5C5">
                <a:alpha val="45000"/>
              </a:srgbClr>
            </a:solidFill>
          </a:ln>
        </p:spPr>
        <p:txBody>
          <a:bodyPr lIns="45719" rIns="45719"/>
          <a:lstStyle/>
          <a:p>
            <a:pPr>
              <a:defRPr>
                <a:solidFill>
                  <a:srgbClr val="FFFFFF"/>
                </a:solidFill>
              </a:defRPr>
            </a:pPr>
          </a:p>
        </p:txBody>
      </p:sp>
      <p:sp>
        <p:nvSpPr>
          <p:cNvPr id="5" name="Title Text"/>
          <p:cNvSpPr txBox="1"/>
          <p:nvPr>
            <p:ph type="title"/>
          </p:nvPr>
        </p:nvSpPr>
        <p:spPr>
          <a:xfrm>
            <a:off x="457200" y="267493"/>
            <a:ext cx="8229600" cy="1399034"/>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6" name="Body Level One…"/>
          <p:cNvSpPr txBox="1"/>
          <p:nvPr>
            <p:ph type="body" idx="1"/>
          </p:nvPr>
        </p:nvSpPr>
        <p:spPr>
          <a:xfrm>
            <a:off x="457200" y="1882807"/>
            <a:ext cx="8229600" cy="45720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7704449" y="6500781"/>
            <a:ext cx="273061" cy="281941"/>
          </a:xfrm>
          <a:prstGeom prst="rect">
            <a:avLst/>
          </a:prstGeom>
          <a:ln w="12700">
            <a:miter lim="400000"/>
          </a:ln>
        </p:spPr>
        <p:txBody>
          <a:bodyPr wrap="none" lIns="45719" rIns="45719" anchor="b">
            <a:spAutoFit/>
          </a:bodyPr>
          <a:lstStyle>
            <a:lvl1pPr algn="ctr">
              <a:defRPr sz="1200">
                <a:solidFill>
                  <a:srgbClr val="FFFFF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484631" algn="l" defTabSz="914400" rtl="0" latinLnBrk="0">
        <a:lnSpc>
          <a:spcPct val="100000"/>
        </a:lnSpc>
        <a:spcBef>
          <a:spcPts val="0"/>
        </a:spcBef>
        <a:spcAft>
          <a:spcPts val="0"/>
        </a:spcAft>
        <a:buClrTx/>
        <a:buSzTx/>
        <a:buFontTx/>
        <a:buNone/>
        <a:tabLst/>
        <a:defRPr b="0" baseline="0" cap="none" i="0" spc="0" strike="noStrike" sz="4200" u="none">
          <a:ln w="6350">
            <a:solidFill>
              <a:srgbClr val="AE265F"/>
            </a:solidFill>
          </a:ln>
          <a:solidFill>
            <a:srgbClr val="FF7BA7"/>
          </a:solidFill>
          <a:effectLst>
            <a:outerShdw sx="100000" sy="100000" kx="0" ky="0" algn="b" rotWithShape="0" blurRad="25400" dist="26000" dir="14500000">
              <a:srgbClr val="000000">
                <a:alpha val="40000"/>
              </a:srgbClr>
            </a:outerShdw>
          </a:effectLst>
          <a:uFillTx/>
          <a:latin typeface="+mn-lt"/>
          <a:ea typeface="+mn-ea"/>
          <a:cs typeface="+mn-cs"/>
          <a:sym typeface="Century Gothic"/>
        </a:defRPr>
      </a:lvl1pPr>
      <a:lvl2pPr marL="0" marR="0" indent="0" algn="l" defTabSz="914400" rtl="0" latinLnBrk="0">
        <a:lnSpc>
          <a:spcPct val="100000"/>
        </a:lnSpc>
        <a:spcBef>
          <a:spcPts val="0"/>
        </a:spcBef>
        <a:spcAft>
          <a:spcPts val="0"/>
        </a:spcAft>
        <a:buClrTx/>
        <a:buSzTx/>
        <a:buFontTx/>
        <a:buNone/>
        <a:tabLst/>
        <a:defRPr b="0" baseline="0" cap="none" i="0" spc="0" strike="noStrike" sz="4200" u="none">
          <a:ln w="6350">
            <a:solidFill>
              <a:srgbClr val="AE265F"/>
            </a:solidFill>
          </a:ln>
          <a:solidFill>
            <a:srgbClr val="FF7BA7"/>
          </a:solidFill>
          <a:effectLst>
            <a:outerShdw sx="100000" sy="100000" kx="0" ky="0" algn="b" rotWithShape="0" blurRad="25400" dist="26000" dir="14500000">
              <a:srgbClr val="000000">
                <a:alpha val="40000"/>
              </a:srgbClr>
            </a:outerShdw>
          </a:effectLst>
          <a:uFillTx/>
          <a:latin typeface="+mn-lt"/>
          <a:ea typeface="+mn-ea"/>
          <a:cs typeface="+mn-cs"/>
          <a:sym typeface="Century Gothic"/>
        </a:defRPr>
      </a:lvl2pPr>
      <a:lvl3pPr marL="0" marR="0" indent="0" algn="l" defTabSz="914400" rtl="0" latinLnBrk="0">
        <a:lnSpc>
          <a:spcPct val="100000"/>
        </a:lnSpc>
        <a:spcBef>
          <a:spcPts val="0"/>
        </a:spcBef>
        <a:spcAft>
          <a:spcPts val="0"/>
        </a:spcAft>
        <a:buClrTx/>
        <a:buSzTx/>
        <a:buFontTx/>
        <a:buNone/>
        <a:tabLst/>
        <a:defRPr b="0" baseline="0" cap="none" i="0" spc="0" strike="noStrike" sz="4200" u="none">
          <a:ln w="6350">
            <a:solidFill>
              <a:srgbClr val="AE265F"/>
            </a:solidFill>
          </a:ln>
          <a:solidFill>
            <a:srgbClr val="FF7BA7"/>
          </a:solidFill>
          <a:effectLst>
            <a:outerShdw sx="100000" sy="100000" kx="0" ky="0" algn="b" rotWithShape="0" blurRad="25400" dist="26000" dir="14500000">
              <a:srgbClr val="000000">
                <a:alpha val="40000"/>
              </a:srgbClr>
            </a:outerShdw>
          </a:effectLst>
          <a:uFillTx/>
          <a:latin typeface="+mn-lt"/>
          <a:ea typeface="+mn-ea"/>
          <a:cs typeface="+mn-cs"/>
          <a:sym typeface="Century Gothic"/>
        </a:defRPr>
      </a:lvl3pPr>
      <a:lvl4pPr marL="0" marR="0" indent="0" algn="l" defTabSz="914400" rtl="0" latinLnBrk="0">
        <a:lnSpc>
          <a:spcPct val="100000"/>
        </a:lnSpc>
        <a:spcBef>
          <a:spcPts val="0"/>
        </a:spcBef>
        <a:spcAft>
          <a:spcPts val="0"/>
        </a:spcAft>
        <a:buClrTx/>
        <a:buSzTx/>
        <a:buFontTx/>
        <a:buNone/>
        <a:tabLst/>
        <a:defRPr b="0" baseline="0" cap="none" i="0" spc="0" strike="noStrike" sz="4200" u="none">
          <a:ln w="6350">
            <a:solidFill>
              <a:srgbClr val="AE265F"/>
            </a:solidFill>
          </a:ln>
          <a:solidFill>
            <a:srgbClr val="FF7BA7"/>
          </a:solidFill>
          <a:effectLst>
            <a:outerShdw sx="100000" sy="100000" kx="0" ky="0" algn="b" rotWithShape="0" blurRad="25400" dist="26000" dir="14500000">
              <a:srgbClr val="000000">
                <a:alpha val="40000"/>
              </a:srgbClr>
            </a:outerShdw>
          </a:effectLst>
          <a:uFillTx/>
          <a:latin typeface="+mn-lt"/>
          <a:ea typeface="+mn-ea"/>
          <a:cs typeface="+mn-cs"/>
          <a:sym typeface="Century Gothic"/>
        </a:defRPr>
      </a:lvl4pPr>
      <a:lvl5pPr marL="0" marR="0" indent="0" algn="l" defTabSz="914400" rtl="0" latinLnBrk="0">
        <a:lnSpc>
          <a:spcPct val="100000"/>
        </a:lnSpc>
        <a:spcBef>
          <a:spcPts val="0"/>
        </a:spcBef>
        <a:spcAft>
          <a:spcPts val="0"/>
        </a:spcAft>
        <a:buClrTx/>
        <a:buSzTx/>
        <a:buFontTx/>
        <a:buNone/>
        <a:tabLst/>
        <a:defRPr b="0" baseline="0" cap="none" i="0" spc="0" strike="noStrike" sz="4200" u="none">
          <a:ln w="6350">
            <a:solidFill>
              <a:srgbClr val="AE265F"/>
            </a:solidFill>
          </a:ln>
          <a:solidFill>
            <a:srgbClr val="FF7BA7"/>
          </a:solidFill>
          <a:effectLst>
            <a:outerShdw sx="100000" sy="100000" kx="0" ky="0" algn="b" rotWithShape="0" blurRad="25400" dist="26000" dir="14500000">
              <a:srgbClr val="000000">
                <a:alpha val="40000"/>
              </a:srgbClr>
            </a:outerShdw>
          </a:effectLst>
          <a:uFillTx/>
          <a:latin typeface="+mn-lt"/>
          <a:ea typeface="+mn-ea"/>
          <a:cs typeface="+mn-cs"/>
          <a:sym typeface="Century Gothic"/>
        </a:defRPr>
      </a:lvl5pPr>
      <a:lvl6pPr marL="0" marR="0" indent="0" algn="l" defTabSz="914400" rtl="0" latinLnBrk="0">
        <a:lnSpc>
          <a:spcPct val="100000"/>
        </a:lnSpc>
        <a:spcBef>
          <a:spcPts val="0"/>
        </a:spcBef>
        <a:spcAft>
          <a:spcPts val="0"/>
        </a:spcAft>
        <a:buClrTx/>
        <a:buSzTx/>
        <a:buFontTx/>
        <a:buNone/>
        <a:tabLst/>
        <a:defRPr b="0" baseline="0" cap="none" i="0" spc="0" strike="noStrike" sz="4200" u="none">
          <a:ln w="6350">
            <a:solidFill>
              <a:srgbClr val="AE265F"/>
            </a:solidFill>
          </a:ln>
          <a:solidFill>
            <a:srgbClr val="FF7BA7"/>
          </a:solidFill>
          <a:effectLst>
            <a:outerShdw sx="100000" sy="100000" kx="0" ky="0" algn="b" rotWithShape="0" blurRad="25400" dist="26000" dir="14500000">
              <a:srgbClr val="000000">
                <a:alpha val="40000"/>
              </a:srgbClr>
            </a:outerShdw>
          </a:effectLst>
          <a:uFillTx/>
          <a:latin typeface="+mn-lt"/>
          <a:ea typeface="+mn-ea"/>
          <a:cs typeface="+mn-cs"/>
          <a:sym typeface="Century Gothic"/>
        </a:defRPr>
      </a:lvl6pPr>
      <a:lvl7pPr marL="0" marR="0" indent="0" algn="l" defTabSz="914400" rtl="0" latinLnBrk="0">
        <a:lnSpc>
          <a:spcPct val="100000"/>
        </a:lnSpc>
        <a:spcBef>
          <a:spcPts val="0"/>
        </a:spcBef>
        <a:spcAft>
          <a:spcPts val="0"/>
        </a:spcAft>
        <a:buClrTx/>
        <a:buSzTx/>
        <a:buFontTx/>
        <a:buNone/>
        <a:tabLst/>
        <a:defRPr b="0" baseline="0" cap="none" i="0" spc="0" strike="noStrike" sz="4200" u="none">
          <a:ln w="6350">
            <a:solidFill>
              <a:srgbClr val="AE265F"/>
            </a:solidFill>
          </a:ln>
          <a:solidFill>
            <a:srgbClr val="FF7BA7"/>
          </a:solidFill>
          <a:effectLst>
            <a:outerShdw sx="100000" sy="100000" kx="0" ky="0" algn="b" rotWithShape="0" blurRad="25400" dist="26000" dir="14500000">
              <a:srgbClr val="000000">
                <a:alpha val="40000"/>
              </a:srgbClr>
            </a:outerShdw>
          </a:effectLst>
          <a:uFillTx/>
          <a:latin typeface="+mn-lt"/>
          <a:ea typeface="+mn-ea"/>
          <a:cs typeface="+mn-cs"/>
          <a:sym typeface="Century Gothic"/>
        </a:defRPr>
      </a:lvl7pPr>
      <a:lvl8pPr marL="0" marR="0" indent="0" algn="l" defTabSz="914400" rtl="0" latinLnBrk="0">
        <a:lnSpc>
          <a:spcPct val="100000"/>
        </a:lnSpc>
        <a:spcBef>
          <a:spcPts val="0"/>
        </a:spcBef>
        <a:spcAft>
          <a:spcPts val="0"/>
        </a:spcAft>
        <a:buClrTx/>
        <a:buSzTx/>
        <a:buFontTx/>
        <a:buNone/>
        <a:tabLst/>
        <a:defRPr b="0" baseline="0" cap="none" i="0" spc="0" strike="noStrike" sz="4200" u="none">
          <a:ln w="6350">
            <a:solidFill>
              <a:srgbClr val="AE265F"/>
            </a:solidFill>
          </a:ln>
          <a:solidFill>
            <a:srgbClr val="FF7BA7"/>
          </a:solidFill>
          <a:effectLst>
            <a:outerShdw sx="100000" sy="100000" kx="0" ky="0" algn="b" rotWithShape="0" blurRad="25400" dist="26000" dir="14500000">
              <a:srgbClr val="000000">
                <a:alpha val="40000"/>
              </a:srgbClr>
            </a:outerShdw>
          </a:effectLst>
          <a:uFillTx/>
          <a:latin typeface="+mn-lt"/>
          <a:ea typeface="+mn-ea"/>
          <a:cs typeface="+mn-cs"/>
          <a:sym typeface="Century Gothic"/>
        </a:defRPr>
      </a:lvl8pPr>
      <a:lvl9pPr marL="0" marR="0" indent="0" algn="l" defTabSz="914400" rtl="0" latinLnBrk="0">
        <a:lnSpc>
          <a:spcPct val="100000"/>
        </a:lnSpc>
        <a:spcBef>
          <a:spcPts val="0"/>
        </a:spcBef>
        <a:spcAft>
          <a:spcPts val="0"/>
        </a:spcAft>
        <a:buClrTx/>
        <a:buSzTx/>
        <a:buFontTx/>
        <a:buNone/>
        <a:tabLst/>
        <a:defRPr b="0" baseline="0" cap="none" i="0" spc="0" strike="noStrike" sz="4200" u="none">
          <a:ln w="6350">
            <a:solidFill>
              <a:srgbClr val="AE265F"/>
            </a:solidFill>
          </a:ln>
          <a:solidFill>
            <a:srgbClr val="FF7BA7"/>
          </a:solidFill>
          <a:effectLst>
            <a:outerShdw sx="100000" sy="100000" kx="0" ky="0" algn="b" rotWithShape="0" blurRad="25400" dist="26000" dir="14500000">
              <a:srgbClr val="000000">
                <a:alpha val="40000"/>
              </a:srgbClr>
            </a:outerShdw>
          </a:effectLst>
          <a:uFillTx/>
          <a:latin typeface="+mn-lt"/>
          <a:ea typeface="+mn-ea"/>
          <a:cs typeface="+mn-cs"/>
          <a:sym typeface="Century Gothic"/>
        </a:defRPr>
      </a:lvl9pPr>
    </p:titleStyle>
    <p:bodyStyle>
      <a:lvl1pPr marL="448055" marR="0" indent="-384047" algn="l" defTabSz="914400" rtl="0" latinLnBrk="0">
        <a:lnSpc>
          <a:spcPct val="100000"/>
        </a:lnSpc>
        <a:spcBef>
          <a:spcPts val="700"/>
        </a:spcBef>
        <a:spcAft>
          <a:spcPts val="0"/>
        </a:spcAft>
        <a:buClr>
          <a:schemeClr val="accent1"/>
        </a:buClr>
        <a:buSzPct val="80000"/>
        <a:buFontTx/>
        <a:buChar char="⦿"/>
        <a:tabLst/>
        <a:defRPr b="0" baseline="0" cap="none" i="0" spc="0" strike="noStrike" sz="3000" u="none">
          <a:ln>
            <a:noFill/>
          </a:ln>
          <a:solidFill>
            <a:srgbClr val="FFFFFF"/>
          </a:solidFill>
          <a:uFillTx/>
          <a:latin typeface="+mn-lt"/>
          <a:ea typeface="+mn-ea"/>
          <a:cs typeface="+mn-cs"/>
          <a:sym typeface="Century Gothic"/>
        </a:defRPr>
      </a:lvl1pPr>
      <a:lvl2pPr marL="866921" marR="0" indent="-329711" algn="l" defTabSz="914400" rtl="0" latinLnBrk="0">
        <a:lnSpc>
          <a:spcPct val="100000"/>
        </a:lnSpc>
        <a:spcBef>
          <a:spcPts val="700"/>
        </a:spcBef>
        <a:spcAft>
          <a:spcPts val="0"/>
        </a:spcAft>
        <a:buClr>
          <a:schemeClr val="accent1"/>
        </a:buClr>
        <a:buSzPct val="95000"/>
        <a:buFontTx/>
        <a:buChar char="›"/>
        <a:tabLst/>
        <a:defRPr b="0" baseline="0" cap="none" i="0" spc="0" strike="noStrike" sz="3000" u="none">
          <a:ln>
            <a:noFill/>
          </a:ln>
          <a:solidFill>
            <a:srgbClr val="FFFFFF"/>
          </a:solidFill>
          <a:uFillTx/>
          <a:latin typeface="+mn-lt"/>
          <a:ea typeface="+mn-ea"/>
          <a:cs typeface="+mn-cs"/>
          <a:sym typeface="Century Gothic"/>
        </a:defRPr>
      </a:lvl2pPr>
      <a:lvl3pPr marL="1163574" marR="0" indent="-285750" algn="l" defTabSz="914400" rtl="0" latinLnBrk="0">
        <a:lnSpc>
          <a:spcPct val="100000"/>
        </a:lnSpc>
        <a:spcBef>
          <a:spcPts val="700"/>
        </a:spcBef>
        <a:spcAft>
          <a:spcPts val="0"/>
        </a:spcAft>
        <a:buClr>
          <a:schemeClr val="accent1"/>
        </a:buClr>
        <a:buSzPct val="100000"/>
        <a:buFontTx/>
        <a:buChar char="●"/>
        <a:tabLst/>
        <a:defRPr b="0" baseline="0" cap="none" i="0" spc="0" strike="noStrike" sz="3000" u="none">
          <a:ln>
            <a:noFill/>
          </a:ln>
          <a:solidFill>
            <a:srgbClr val="FFFFFF"/>
          </a:solidFill>
          <a:uFillTx/>
          <a:latin typeface="+mn-lt"/>
          <a:ea typeface="+mn-ea"/>
          <a:cs typeface="+mn-cs"/>
          <a:sym typeface="Century Gothic"/>
        </a:defRPr>
      </a:lvl3pPr>
      <a:lvl4pPr marL="1476755" marR="0" indent="-315467" algn="l" defTabSz="914400" rtl="0" latinLnBrk="0">
        <a:lnSpc>
          <a:spcPct val="100000"/>
        </a:lnSpc>
        <a:spcBef>
          <a:spcPts val="700"/>
        </a:spcBef>
        <a:spcAft>
          <a:spcPts val="0"/>
        </a:spcAft>
        <a:buClr>
          <a:schemeClr val="accent1"/>
        </a:buClr>
        <a:buSzPct val="100000"/>
        <a:buFontTx/>
        <a:buChar char="●"/>
        <a:tabLst/>
        <a:defRPr b="0" baseline="0" cap="none" i="0" spc="0" strike="noStrike" sz="3000" u="none">
          <a:ln>
            <a:noFill/>
          </a:ln>
          <a:solidFill>
            <a:srgbClr val="FFFFFF"/>
          </a:solidFill>
          <a:uFillTx/>
          <a:latin typeface="+mn-lt"/>
          <a:ea typeface="+mn-ea"/>
          <a:cs typeface="+mn-cs"/>
          <a:sym typeface="Century Gothic"/>
        </a:defRPr>
      </a:lvl4pPr>
      <a:lvl5pPr marL="1721959" marR="0" indent="-332071" algn="l" defTabSz="914400" rtl="0" latinLnBrk="0">
        <a:lnSpc>
          <a:spcPct val="100000"/>
        </a:lnSpc>
        <a:spcBef>
          <a:spcPts val="700"/>
        </a:spcBef>
        <a:spcAft>
          <a:spcPts val="0"/>
        </a:spcAft>
        <a:buClr>
          <a:schemeClr val="accent1"/>
        </a:buClr>
        <a:buSzPct val="100000"/>
        <a:buFontTx/>
        <a:buChar char="●"/>
        <a:tabLst/>
        <a:defRPr b="0" baseline="0" cap="none" i="0" spc="0" strike="noStrike" sz="3000" u="none">
          <a:ln>
            <a:noFill/>
          </a:ln>
          <a:solidFill>
            <a:srgbClr val="FFFFFF"/>
          </a:solidFill>
          <a:uFillTx/>
          <a:latin typeface="+mn-lt"/>
          <a:ea typeface="+mn-ea"/>
          <a:cs typeface="+mn-cs"/>
          <a:sym typeface="Century Gothic"/>
        </a:defRPr>
      </a:lvl5pPr>
      <a:lvl6pPr marL="1969007" marR="0" indent="-350519" algn="l" defTabSz="914400" rtl="0" latinLnBrk="0">
        <a:lnSpc>
          <a:spcPct val="100000"/>
        </a:lnSpc>
        <a:spcBef>
          <a:spcPts val="700"/>
        </a:spcBef>
        <a:spcAft>
          <a:spcPts val="0"/>
        </a:spcAft>
        <a:buClr>
          <a:schemeClr val="accent1"/>
        </a:buClr>
        <a:buSzPct val="100000"/>
        <a:buFontTx/>
        <a:buChar char="●"/>
        <a:tabLst/>
        <a:defRPr b="0" baseline="0" cap="none" i="0" spc="0" strike="noStrike" sz="3000" u="none">
          <a:ln>
            <a:noFill/>
          </a:ln>
          <a:solidFill>
            <a:srgbClr val="FFFFFF"/>
          </a:solidFill>
          <a:uFillTx/>
          <a:latin typeface="+mn-lt"/>
          <a:ea typeface="+mn-ea"/>
          <a:cs typeface="+mn-cs"/>
          <a:sym typeface="Century Gothic"/>
        </a:defRPr>
      </a:lvl6pPr>
      <a:lvl7pPr marL="2268854" marR="0" indent="-394334" algn="l" defTabSz="914400" rtl="0" latinLnBrk="0">
        <a:lnSpc>
          <a:spcPct val="100000"/>
        </a:lnSpc>
        <a:spcBef>
          <a:spcPts val="700"/>
        </a:spcBef>
        <a:spcAft>
          <a:spcPts val="0"/>
        </a:spcAft>
        <a:buClr>
          <a:schemeClr val="accent1"/>
        </a:buClr>
        <a:buSzPct val="100000"/>
        <a:buFontTx/>
        <a:buChar char="●"/>
        <a:tabLst/>
        <a:defRPr b="0" baseline="0" cap="none" i="0" spc="0" strike="noStrike" sz="3000" u="none">
          <a:ln>
            <a:noFill/>
          </a:ln>
          <a:solidFill>
            <a:srgbClr val="FFFFFF"/>
          </a:solidFill>
          <a:uFillTx/>
          <a:latin typeface="+mn-lt"/>
          <a:ea typeface="+mn-ea"/>
          <a:cs typeface="+mn-cs"/>
          <a:sym typeface="Century Gothic"/>
        </a:defRPr>
      </a:lvl7pPr>
      <a:lvl8pPr marL="2446019" marR="0" indent="-342899" algn="l" defTabSz="914400" rtl="0" latinLnBrk="0">
        <a:lnSpc>
          <a:spcPct val="100000"/>
        </a:lnSpc>
        <a:spcBef>
          <a:spcPts val="700"/>
        </a:spcBef>
        <a:spcAft>
          <a:spcPts val="0"/>
        </a:spcAft>
        <a:buClr>
          <a:schemeClr val="accent1"/>
        </a:buClr>
        <a:buSzPct val="100000"/>
        <a:buFontTx/>
        <a:buChar char="●"/>
        <a:tabLst/>
        <a:defRPr b="0" baseline="0" cap="none" i="0" spc="0" strike="noStrike" sz="3000" u="none">
          <a:ln>
            <a:noFill/>
          </a:ln>
          <a:solidFill>
            <a:srgbClr val="FFFFFF"/>
          </a:solidFill>
          <a:uFillTx/>
          <a:latin typeface="+mn-lt"/>
          <a:ea typeface="+mn-ea"/>
          <a:cs typeface="+mn-cs"/>
          <a:sym typeface="Century Gothic"/>
        </a:defRPr>
      </a:lvl8pPr>
      <a:lvl9pPr marL="2674619" marR="0" indent="-342899" algn="l" defTabSz="914400" rtl="0" latinLnBrk="0">
        <a:lnSpc>
          <a:spcPct val="100000"/>
        </a:lnSpc>
        <a:spcBef>
          <a:spcPts val="700"/>
        </a:spcBef>
        <a:spcAft>
          <a:spcPts val="0"/>
        </a:spcAft>
        <a:buClr>
          <a:schemeClr val="accent1"/>
        </a:buClr>
        <a:buSzPct val="100000"/>
        <a:buFontTx/>
        <a:buChar char="●"/>
        <a:tabLst/>
        <a:defRPr b="0" baseline="0" cap="none" i="0" spc="0" strike="noStrike" sz="3000" u="none">
          <a:ln>
            <a:noFill/>
          </a:ln>
          <a:solidFill>
            <a:srgbClr val="FFFFFF"/>
          </a:solidFill>
          <a:uFillTx/>
          <a:latin typeface="+mn-lt"/>
          <a:ea typeface="+mn-ea"/>
          <a:cs typeface="+mn-cs"/>
          <a:sym typeface="Century Gothic"/>
        </a:defRPr>
      </a:lvl9pPr>
    </p:bodyStyle>
    <p:otherStyle>
      <a:lvl1pPr marL="0" marR="0" indent="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entury Gothic"/>
        </a:defRPr>
      </a:lvl1pPr>
      <a:lvl2pPr marL="0" marR="0" indent="45720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entury Gothic"/>
        </a:defRPr>
      </a:lvl2pPr>
      <a:lvl3pPr marL="0" marR="0" indent="91440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entury Gothic"/>
        </a:defRPr>
      </a:lvl3pPr>
      <a:lvl4pPr marL="0" marR="0" indent="137160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entury Gothic"/>
        </a:defRPr>
      </a:lvl4pPr>
      <a:lvl5pPr marL="0" marR="0" indent="182880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entury Gothic"/>
        </a:defRPr>
      </a:lvl5pPr>
      <a:lvl6pPr marL="0" marR="0" indent="228600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entury Gothic"/>
        </a:defRPr>
      </a:lvl6pPr>
      <a:lvl7pPr marL="0" marR="0" indent="274320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entury Gothic"/>
        </a:defRPr>
      </a:lvl7pPr>
      <a:lvl8pPr marL="0" marR="0" indent="320040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entury Gothic"/>
        </a:defRPr>
      </a:lvl8pPr>
      <a:lvl9pPr marL="0" marR="0" indent="365760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entury Gothic"/>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jpe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4.jpe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Title 1"/>
          <p:cNvSpPr txBox="1"/>
          <p:nvPr>
            <p:ph type="ctrTitle"/>
          </p:nvPr>
        </p:nvSpPr>
        <p:spPr>
          <a:xfrm>
            <a:off x="540544" y="776287"/>
            <a:ext cx="8062911" cy="1470026"/>
          </a:xfrm>
          <a:prstGeom prst="rect">
            <a:avLst/>
          </a:prstGeom>
        </p:spPr>
        <p:txBody>
          <a:bodyPr/>
          <a:lstStyle>
            <a:lvl1pPr>
              <a:defRPr sz="6000">
                <a:ln w="6349">
                  <a:solidFill>
                    <a:srgbClr val="AE265F"/>
                  </a:solidFill>
                </a:ln>
              </a:defRPr>
            </a:lvl1pPr>
          </a:lstStyle>
          <a:p>
            <a:pPr/>
            <a:r>
              <a:t>Pig Latin Converter</a:t>
            </a:r>
          </a:p>
        </p:txBody>
      </p:sp>
      <p:sp>
        <p:nvSpPr>
          <p:cNvPr id="120" name="Subtitle 2"/>
          <p:cNvSpPr txBox="1"/>
          <p:nvPr>
            <p:ph type="subTitle" sz="half" idx="1"/>
          </p:nvPr>
        </p:nvSpPr>
        <p:spPr>
          <a:xfrm>
            <a:off x="540544" y="2250280"/>
            <a:ext cx="8062911" cy="1752601"/>
          </a:xfrm>
          <a:prstGeom prst="rect">
            <a:avLst/>
          </a:prstGeom>
        </p:spPr>
        <p:txBody>
          <a:bodyPr/>
          <a:lstStyle/>
          <a:p>
            <a:pPr>
              <a:defRPr b="1" sz="2400"/>
            </a:pPr>
            <a:r>
              <a:t>Computer Methodology Project - Fall 2017</a:t>
            </a:r>
          </a:p>
          <a:p>
            <a:pPr>
              <a:defRPr b="1" sz="2000"/>
            </a:pPr>
            <a:r>
              <a:t>Rina Lazaroff, Rivky Grossberg, Reena Klein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Title 1"/>
          <p:cNvSpPr txBox="1"/>
          <p:nvPr>
            <p:ph type="title"/>
          </p:nvPr>
        </p:nvSpPr>
        <p:spPr>
          <a:xfrm>
            <a:off x="457200" y="267493"/>
            <a:ext cx="8229600" cy="1399034"/>
          </a:xfrm>
          <a:prstGeom prst="rect">
            <a:avLst/>
          </a:prstGeom>
        </p:spPr>
        <p:txBody>
          <a:bodyPr/>
          <a:lstStyle/>
          <a:p>
            <a:pPr/>
            <a:r>
              <a:t>How it works</a:t>
            </a:r>
          </a:p>
        </p:txBody>
      </p:sp>
      <p:sp>
        <p:nvSpPr>
          <p:cNvPr id="123" name="Content Placeholder 2"/>
          <p:cNvSpPr txBox="1"/>
          <p:nvPr>
            <p:ph type="body" idx="1"/>
          </p:nvPr>
        </p:nvSpPr>
        <p:spPr>
          <a:prstGeom prst="rect">
            <a:avLst/>
          </a:prstGeom>
        </p:spPr>
        <p:txBody>
          <a:bodyPr/>
          <a:lstStyle/>
          <a:p>
            <a:pPr/>
            <a:r>
              <a:t>Our program accepts a String from the user, it is then split up into sentences. Then each sentence was sent to a method that converted to pig latin</a:t>
            </a:r>
          </a:p>
          <a:p>
            <a:pPr/>
            <a:r>
              <a:t>We allowed users to enter a word in pig latin which then converted it into English.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Title 1"/>
          <p:cNvSpPr txBox="1"/>
          <p:nvPr>
            <p:ph type="title"/>
          </p:nvPr>
        </p:nvSpPr>
        <p:spPr>
          <a:xfrm>
            <a:off x="457200" y="267493"/>
            <a:ext cx="8229600" cy="1399034"/>
          </a:xfrm>
          <a:prstGeom prst="rect">
            <a:avLst/>
          </a:prstGeom>
        </p:spPr>
        <p:txBody>
          <a:bodyPr/>
          <a:lstStyle/>
          <a:p>
            <a:pPr/>
            <a:r>
              <a:t>How it works (cont.)</a:t>
            </a:r>
          </a:p>
        </p:txBody>
      </p:sp>
      <p:sp>
        <p:nvSpPr>
          <p:cNvPr id="126" name="Content Placeholder 2"/>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Title 1"/>
          <p:cNvSpPr txBox="1"/>
          <p:nvPr>
            <p:ph type="title"/>
          </p:nvPr>
        </p:nvSpPr>
        <p:spPr>
          <a:xfrm>
            <a:off x="457200" y="267493"/>
            <a:ext cx="8229600" cy="1399034"/>
          </a:xfrm>
          <a:prstGeom prst="rect">
            <a:avLst/>
          </a:prstGeom>
        </p:spPr>
        <p:txBody>
          <a:bodyPr/>
          <a:lstStyle/>
          <a:p>
            <a:pPr/>
            <a:r>
              <a:t>How it works (cont.)</a:t>
            </a:r>
          </a:p>
        </p:txBody>
      </p:sp>
      <p:sp>
        <p:nvSpPr>
          <p:cNvPr id="129" name="Content Placeholder 2"/>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Title 1"/>
          <p:cNvSpPr txBox="1"/>
          <p:nvPr>
            <p:ph type="title"/>
          </p:nvPr>
        </p:nvSpPr>
        <p:spPr>
          <a:xfrm>
            <a:off x="457200" y="267493"/>
            <a:ext cx="8229600" cy="1399034"/>
          </a:xfrm>
          <a:prstGeom prst="rect">
            <a:avLst/>
          </a:prstGeom>
        </p:spPr>
        <p:txBody>
          <a:bodyPr/>
          <a:lstStyle/>
          <a:p>
            <a:pPr/>
            <a:r>
              <a:t>Why we chose this project</a:t>
            </a:r>
          </a:p>
        </p:txBody>
      </p:sp>
      <p:sp>
        <p:nvSpPr>
          <p:cNvPr id="132" name="Content Placeholder 2"/>
          <p:cNvSpPr txBox="1"/>
          <p:nvPr>
            <p:ph type="body" idx="1"/>
          </p:nvPr>
        </p:nvSpPr>
        <p:spPr>
          <a:xfrm>
            <a:off x="457200" y="1676400"/>
            <a:ext cx="8229600" cy="4572000"/>
          </a:xfrm>
          <a:prstGeom prst="rect">
            <a:avLst/>
          </a:prstGeom>
        </p:spPr>
        <p:txBody>
          <a:bodyPr/>
          <a:lstStyle/>
          <a:p>
            <a:pPr>
              <a:lnSpc>
                <a:spcPct val="90000"/>
              </a:lnSpc>
              <a:spcBef>
                <a:spcPts val="600"/>
              </a:spcBef>
              <a:defRPr sz="2500"/>
            </a:pPr>
            <a:r>
              <a:t>It’s relatable – we felt that it would be something that everyone in the class can understand and relate to.</a:t>
            </a:r>
            <a:endParaRPr sz="2700"/>
          </a:p>
          <a:p>
            <a:pPr>
              <a:lnSpc>
                <a:spcPct val="90000"/>
              </a:lnSpc>
              <a:spcBef>
                <a:spcPts val="600"/>
              </a:spcBef>
              <a:defRPr sz="2500"/>
            </a:pPr>
            <a:r>
              <a:t>It’s possible – as a programmer, we felt that it was a challenge, being that we’ve never done something like this before, but it was also possible to accomplish.</a:t>
            </a:r>
            <a:endParaRPr sz="2700"/>
          </a:p>
          <a:p>
            <a:pPr>
              <a:lnSpc>
                <a:spcPct val="90000"/>
              </a:lnSpc>
              <a:spcBef>
                <a:spcPts val="600"/>
              </a:spcBef>
              <a:defRPr sz="2500"/>
            </a:pPr>
            <a:r>
              <a:t>It’s expandable -  we began with a simple English to Pig Latin converter and were able to expand it to include a Pig Latin to English converter and a short ‘test-yourself’ game. (with more room to expand if necessary)</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Title 1"/>
          <p:cNvSpPr txBox="1"/>
          <p:nvPr>
            <p:ph type="title"/>
          </p:nvPr>
        </p:nvSpPr>
        <p:spPr>
          <a:xfrm>
            <a:off x="457200" y="267493"/>
            <a:ext cx="8229600" cy="1399034"/>
          </a:xfrm>
          <a:prstGeom prst="rect">
            <a:avLst/>
          </a:prstGeom>
        </p:spPr>
        <p:txBody>
          <a:bodyPr/>
          <a:lstStyle/>
          <a:p>
            <a:pPr/>
            <a:r>
              <a:t>Difficulties encountered</a:t>
            </a:r>
          </a:p>
        </p:txBody>
      </p:sp>
      <p:sp>
        <p:nvSpPr>
          <p:cNvPr id="135" name="Content Placeholder 2"/>
          <p:cNvSpPr txBox="1"/>
          <p:nvPr>
            <p:ph type="body" idx="1"/>
          </p:nvPr>
        </p:nvSpPr>
        <p:spPr>
          <a:xfrm>
            <a:off x="457200" y="1752600"/>
            <a:ext cx="8229600" cy="4572000"/>
          </a:xfrm>
          <a:prstGeom prst="rect">
            <a:avLst/>
          </a:prstGeom>
        </p:spPr>
        <p:txBody>
          <a:bodyPr/>
          <a:lstStyle/>
          <a:p>
            <a:pPr>
              <a:lnSpc>
                <a:spcPct val="90000"/>
              </a:lnSpc>
              <a:spcBef>
                <a:spcPts val="600"/>
              </a:spcBef>
              <a:defRPr sz="2500"/>
            </a:pPr>
            <a:r>
              <a:t>Group Work– Although it did make the workload easier working as a team, one also had to train oneself to understand another’s code and to listen to another’s ideas…</a:t>
            </a:r>
          </a:p>
          <a:p>
            <a:pPr>
              <a:lnSpc>
                <a:spcPct val="90000"/>
              </a:lnSpc>
              <a:spcBef>
                <a:spcPts val="600"/>
              </a:spcBef>
              <a:defRPr sz="2500"/>
            </a:pPr>
            <a:r>
              <a:t>Figuring out how much to leave in the user’s hands – Of course we had to have some data validation. However, how much was up to us. We had to decide if the user should be allowed to enter invalid entries and then receive incorrect results, or should we force the user to only enter exactly what we think would make sense…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Title 1"/>
          <p:cNvSpPr txBox="1"/>
          <p:nvPr>
            <p:ph type="title"/>
          </p:nvPr>
        </p:nvSpPr>
        <p:spPr>
          <a:xfrm>
            <a:off x="457200" y="267493"/>
            <a:ext cx="8229600" cy="1399034"/>
          </a:xfrm>
          <a:prstGeom prst="rect">
            <a:avLst/>
          </a:prstGeom>
        </p:spPr>
        <p:txBody>
          <a:bodyPr/>
          <a:lstStyle>
            <a:lvl1pPr>
              <a:defRPr sz="3600">
                <a:ln w="6349">
                  <a:solidFill>
                    <a:srgbClr val="AE265F"/>
                  </a:solidFill>
                </a:ln>
              </a:defRPr>
            </a:lvl1pPr>
          </a:lstStyle>
          <a:p>
            <a:pPr/>
            <a:r>
              <a:t>Difficulties encountered (cont.)</a:t>
            </a:r>
          </a:p>
        </p:txBody>
      </p:sp>
      <p:sp>
        <p:nvSpPr>
          <p:cNvPr id="138" name="Content Placeholder 2"/>
          <p:cNvSpPr txBox="1"/>
          <p:nvPr>
            <p:ph type="body" idx="1"/>
          </p:nvPr>
        </p:nvSpPr>
        <p:spPr>
          <a:xfrm>
            <a:off x="457200" y="1524000"/>
            <a:ext cx="8229600" cy="4572000"/>
          </a:xfrm>
          <a:prstGeom prst="rect">
            <a:avLst/>
          </a:prstGeom>
        </p:spPr>
        <p:txBody>
          <a:bodyPr/>
          <a:lstStyle/>
          <a:p>
            <a:pPr>
              <a:spcBef>
                <a:spcPts val="500"/>
              </a:spcBef>
              <a:defRPr sz="2400"/>
            </a:pPr>
            <a:r>
              <a:t>Here’s what we came up with…</a:t>
            </a:r>
          </a:p>
          <a:p>
            <a:pPr lvl="1" marL="822960" indent="-285750">
              <a:spcBef>
                <a:spcPts val="400"/>
              </a:spcBef>
              <a:buFont typeface="Verdana"/>
              <a:defRPr sz="2000"/>
            </a:pPr>
            <a:r>
              <a:t>Suppose one decided to use the English to Pig Latin converter and entered this:</a:t>
            </a:r>
            <a:endParaRPr sz="2600"/>
          </a:p>
          <a:p>
            <a:pPr lvl="1" marL="822960" indent="-285750">
              <a:spcBef>
                <a:spcPts val="600"/>
              </a:spcBef>
              <a:buFont typeface="Verdana"/>
              <a:defRPr sz="2000"/>
            </a:pPr>
          </a:p>
          <a:p>
            <a:pPr lvl="1" marL="822960" indent="-285750">
              <a:spcBef>
                <a:spcPts val="600"/>
              </a:spcBef>
              <a:buFont typeface="Verdana"/>
              <a:defRPr sz="2000"/>
            </a:pPr>
          </a:p>
          <a:p>
            <a:pPr lvl="1" marL="822960" indent="-285750">
              <a:spcBef>
                <a:spcPts val="600"/>
              </a:spcBef>
              <a:buFont typeface="Verdana"/>
              <a:defRPr sz="2000"/>
            </a:pPr>
          </a:p>
          <a:p>
            <a:pPr lvl="1" marL="822960" indent="-285750">
              <a:spcBef>
                <a:spcPts val="600"/>
              </a:spcBef>
              <a:buFont typeface="Verdana"/>
              <a:defRPr sz="2000"/>
            </a:pPr>
          </a:p>
          <a:p>
            <a:pPr lvl="1" marL="822960" indent="-285750">
              <a:spcBef>
                <a:spcPts val="400"/>
              </a:spcBef>
              <a:buFont typeface="Verdana"/>
              <a:defRPr sz="2000"/>
            </a:pPr>
            <a:r>
              <a:t>The converter would return…      </a:t>
            </a:r>
          </a:p>
        </p:txBody>
      </p:sp>
      <p:pic>
        <p:nvPicPr>
          <p:cNvPr id="139" name="Picture 2" descr="Picture 2"/>
          <p:cNvPicPr>
            <a:picLocks noChangeAspect="1"/>
          </p:cNvPicPr>
          <p:nvPr/>
        </p:nvPicPr>
        <p:blipFill>
          <a:blip r:embed="rId2">
            <a:extLst/>
          </a:blip>
          <a:stretch>
            <a:fillRect/>
          </a:stretch>
        </p:blipFill>
        <p:spPr>
          <a:xfrm>
            <a:off x="1828800" y="2635014"/>
            <a:ext cx="4953000" cy="1479786"/>
          </a:xfrm>
          <a:prstGeom prst="rect">
            <a:avLst/>
          </a:prstGeom>
          <a:ln w="12700">
            <a:miter lim="400000"/>
          </a:ln>
        </p:spPr>
      </p:pic>
      <p:pic>
        <p:nvPicPr>
          <p:cNvPr id="140" name="Picture 3" descr="Picture 3"/>
          <p:cNvPicPr>
            <a:picLocks noChangeAspect="1"/>
          </p:cNvPicPr>
          <p:nvPr/>
        </p:nvPicPr>
        <p:blipFill>
          <a:blip r:embed="rId3">
            <a:extLst/>
          </a:blip>
          <a:stretch>
            <a:fillRect/>
          </a:stretch>
        </p:blipFill>
        <p:spPr>
          <a:xfrm>
            <a:off x="1447800" y="4495800"/>
            <a:ext cx="3810000" cy="1664448"/>
          </a:xfrm>
          <a:prstGeom prst="rect">
            <a:avLst/>
          </a:prstGeom>
          <a:ln w="12700">
            <a:miter lim="400000"/>
          </a:ln>
        </p:spPr>
      </p:pic>
      <p:sp>
        <p:nvSpPr>
          <p:cNvPr id="141" name="TextBox 5"/>
          <p:cNvSpPr txBox="1"/>
          <p:nvPr/>
        </p:nvSpPr>
        <p:spPr>
          <a:xfrm>
            <a:off x="5334000" y="4343399"/>
            <a:ext cx="3581400" cy="2326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a:solidFill>
                  <a:srgbClr val="FFFFFF"/>
                </a:solidFill>
              </a:defRPr>
            </a:lvl1pPr>
          </a:lstStyle>
          <a:p>
            <a:pPr/>
            <a:r>
              <a:t>We assume that whoever uses our converter, is well-versed in the English language and if one chooses to enter words that are not in the dictionary, he is aware of it, and he therefore will get back those words in Pig Latin.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Title 1"/>
          <p:cNvSpPr txBox="1"/>
          <p:nvPr>
            <p:ph type="title"/>
          </p:nvPr>
        </p:nvSpPr>
        <p:spPr>
          <a:xfrm>
            <a:off x="457200" y="267493"/>
            <a:ext cx="8229600" cy="1399034"/>
          </a:xfrm>
          <a:prstGeom prst="rect">
            <a:avLst/>
          </a:prstGeom>
        </p:spPr>
        <p:txBody>
          <a:bodyPr/>
          <a:lstStyle>
            <a:lvl1pPr>
              <a:defRPr sz="3600">
                <a:ln w="6349">
                  <a:solidFill>
                    <a:srgbClr val="AE265F"/>
                  </a:solidFill>
                </a:ln>
              </a:defRPr>
            </a:lvl1pPr>
          </a:lstStyle>
          <a:p>
            <a:pPr/>
            <a:r>
              <a:t>Difficulties Encountered (cont.)</a:t>
            </a:r>
          </a:p>
        </p:txBody>
      </p:sp>
      <p:sp>
        <p:nvSpPr>
          <p:cNvPr id="144" name="Content Placeholder 2"/>
          <p:cNvSpPr txBox="1"/>
          <p:nvPr>
            <p:ph type="body" idx="1"/>
          </p:nvPr>
        </p:nvSpPr>
        <p:spPr>
          <a:xfrm>
            <a:off x="457200" y="1524000"/>
            <a:ext cx="8229600" cy="4876800"/>
          </a:xfrm>
          <a:prstGeom prst="rect">
            <a:avLst/>
          </a:prstGeom>
        </p:spPr>
        <p:txBody>
          <a:bodyPr/>
          <a:lstStyle/>
          <a:p>
            <a:pPr>
              <a:spcBef>
                <a:spcPts val="400"/>
              </a:spcBef>
              <a:defRPr sz="2000"/>
            </a:pPr>
            <a:r>
              <a:t>In contrast, when using the Pig Latin to English converter, we are not very certain that one is well-versed in Pig Latin, and so, if one enters the same thing in the Pig Latin to English converter:</a:t>
            </a:r>
          </a:p>
          <a:p>
            <a:pPr marL="384047" indent="-320040">
              <a:buSzTx/>
              <a:buFont typeface="Wingdings 2"/>
              <a:buNone/>
              <a:defRPr sz="2400"/>
            </a:pPr>
          </a:p>
          <a:p>
            <a:pPr marL="384047" indent="-320040">
              <a:buSzTx/>
              <a:buFont typeface="Wingdings 2"/>
              <a:buNone/>
              <a:defRPr sz="2400"/>
            </a:pPr>
          </a:p>
          <a:p>
            <a:pPr marL="384047" indent="-320040">
              <a:buSzTx/>
              <a:buFont typeface="Wingdings 2"/>
              <a:buNone/>
              <a:defRPr sz="2400"/>
            </a:pPr>
          </a:p>
          <a:p>
            <a:pPr marL="384047" indent="-320040">
              <a:spcBef>
                <a:spcPts val="500"/>
              </a:spcBef>
              <a:buSzTx/>
              <a:buFont typeface="Wingdings 2"/>
              <a:buNone/>
              <a:defRPr sz="2400"/>
            </a:pPr>
            <a:r>
              <a:t>      </a:t>
            </a:r>
            <a:r>
              <a:rPr sz="2000"/>
              <a:t>It would return:</a:t>
            </a:r>
          </a:p>
        </p:txBody>
      </p:sp>
      <p:pic>
        <p:nvPicPr>
          <p:cNvPr id="145" name="Picture 2" descr="Picture 2"/>
          <p:cNvPicPr>
            <a:picLocks noChangeAspect="1"/>
          </p:cNvPicPr>
          <p:nvPr/>
        </p:nvPicPr>
        <p:blipFill>
          <a:blip r:embed="rId2">
            <a:extLst/>
          </a:blip>
          <a:stretch>
            <a:fillRect/>
          </a:stretch>
        </p:blipFill>
        <p:spPr>
          <a:xfrm>
            <a:off x="2514600" y="2743200"/>
            <a:ext cx="4988896" cy="1295400"/>
          </a:xfrm>
          <a:prstGeom prst="rect">
            <a:avLst/>
          </a:prstGeom>
          <a:ln w="12700">
            <a:miter lim="400000"/>
          </a:ln>
        </p:spPr>
      </p:pic>
      <p:pic>
        <p:nvPicPr>
          <p:cNvPr id="146" name="Picture 3" descr="Picture 3"/>
          <p:cNvPicPr>
            <a:picLocks noChangeAspect="1"/>
          </p:cNvPicPr>
          <p:nvPr/>
        </p:nvPicPr>
        <p:blipFill>
          <a:blip r:embed="rId3">
            <a:extLst/>
          </a:blip>
          <a:stretch>
            <a:fillRect/>
          </a:stretch>
        </p:blipFill>
        <p:spPr>
          <a:xfrm>
            <a:off x="1066800" y="4724400"/>
            <a:ext cx="5158155" cy="1371600"/>
          </a:xfrm>
          <a:prstGeom prst="rect">
            <a:avLst/>
          </a:prstGeom>
          <a:ln w="12700">
            <a:miter lim="400000"/>
          </a:ln>
        </p:spPr>
      </p:pic>
      <p:sp>
        <p:nvSpPr>
          <p:cNvPr id="147" name="TextBox 5"/>
          <p:cNvSpPr txBox="1"/>
          <p:nvPr/>
        </p:nvSpPr>
        <p:spPr>
          <a:xfrm>
            <a:off x="6324600" y="4724399"/>
            <a:ext cx="2667000" cy="148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defRPr>
            </a:lvl1pPr>
          </a:lstStyle>
          <a:p>
            <a:pPr/>
            <a:r>
              <a:t>This exception would help the user understand what he did wrong and how to write proper Pig Latin.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Title 1"/>
          <p:cNvSpPr txBox="1"/>
          <p:nvPr>
            <p:ph type="title"/>
          </p:nvPr>
        </p:nvSpPr>
        <p:spPr>
          <a:xfrm>
            <a:off x="457200" y="267493"/>
            <a:ext cx="8229600" cy="1399034"/>
          </a:xfrm>
          <a:prstGeom prst="rect">
            <a:avLst/>
          </a:prstGeom>
        </p:spPr>
        <p:txBody>
          <a:bodyPr/>
          <a:lstStyle/>
          <a:p>
            <a:pPr/>
            <a:r>
              <a:t>What we’ve learned</a:t>
            </a:r>
          </a:p>
        </p:txBody>
      </p:sp>
      <p:sp>
        <p:nvSpPr>
          <p:cNvPr id="150" name="Content Placeholder 2"/>
          <p:cNvSpPr txBox="1"/>
          <p:nvPr>
            <p:ph type="body" idx="1"/>
          </p:nvPr>
        </p:nvSpPr>
        <p:spPr>
          <a:xfrm>
            <a:off x="457200" y="1676400"/>
            <a:ext cx="8229600" cy="4572000"/>
          </a:xfrm>
          <a:prstGeom prst="rect">
            <a:avLst/>
          </a:prstGeom>
        </p:spPr>
        <p:txBody>
          <a:bodyPr/>
          <a:lstStyle/>
          <a:p>
            <a:pPr>
              <a:lnSpc>
                <a:spcPct val="90000"/>
              </a:lnSpc>
              <a:spcBef>
                <a:spcPts val="600"/>
              </a:spcBef>
              <a:defRPr sz="2500"/>
            </a:pPr>
            <a:r>
              <a:t>Team Work – It definitely taught us how to work as a team, how to pitch in, to coordinate…</a:t>
            </a:r>
          </a:p>
          <a:p>
            <a:pPr>
              <a:lnSpc>
                <a:spcPct val="90000"/>
              </a:lnSpc>
              <a:spcBef>
                <a:spcPts val="600"/>
              </a:spcBef>
              <a:defRPr sz="2500"/>
            </a:pPr>
            <a:r>
              <a:t>Agile – It gave us a real feel to agile programming when we had ‘clients’ and feedback. Also, that we had to show a real demo with working software…</a:t>
            </a:r>
          </a:p>
          <a:p>
            <a:pPr>
              <a:lnSpc>
                <a:spcPct val="90000"/>
              </a:lnSpc>
              <a:spcBef>
                <a:spcPts val="600"/>
              </a:spcBef>
              <a:defRPr sz="2500"/>
            </a:pPr>
            <a:r>
              <a:t>We can really create something! Sitting in class, doing assignments, and taking tests, is one thing. But actually coming up with your own idea and creating a program that really works, is something else entirely! It was a true learning experience (and perhaps an ego booster too)!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Verve">
  <a:themeElements>
    <a:clrScheme name="Verve">
      <a:dk1>
        <a:srgbClr val="000000"/>
      </a:dk1>
      <a:lt1>
        <a:srgbClr val="FFFFFF"/>
      </a:lt1>
      <a:dk2>
        <a:srgbClr val="A7A7A7"/>
      </a:dk2>
      <a:lt2>
        <a:srgbClr val="535353"/>
      </a:lt2>
      <a:accent1>
        <a:srgbClr val="FF388C"/>
      </a:accent1>
      <a:accent2>
        <a:srgbClr val="E40059"/>
      </a:accent2>
      <a:accent3>
        <a:srgbClr val="9C007F"/>
      </a:accent3>
      <a:accent4>
        <a:srgbClr val="68007F"/>
      </a:accent4>
      <a:accent5>
        <a:srgbClr val="005BD3"/>
      </a:accent5>
      <a:accent6>
        <a:srgbClr val="00349E"/>
      </a:accent6>
      <a:hlink>
        <a:srgbClr val="0000FF"/>
      </a:hlink>
      <a:folHlink>
        <a:srgbClr val="FF00FF"/>
      </a:folHlink>
    </a:clrScheme>
    <a:fontScheme name="Verve">
      <a:majorFont>
        <a:latin typeface="Helvetica"/>
        <a:ea typeface="Helvetica"/>
        <a:cs typeface="Helvetica"/>
      </a:majorFont>
      <a:minorFont>
        <a:latin typeface="Century Gothic"/>
        <a:ea typeface="Century Gothic"/>
        <a:cs typeface="Century Gothic"/>
      </a:minorFont>
    </a:fontScheme>
    <a:fmtScheme name="Ver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38100" dir="14700000">
              <a:srgbClr val="000000">
                <a:alpha val="60000"/>
              </a:srgbClr>
            </a:outerShdw>
          </a:effectLst>
        </a:effectStyle>
        <a:effectStyle>
          <a:effectLst>
            <a:outerShdw sx="100000" sy="100000" kx="0" ky="0" algn="b" rotWithShape="0" blurRad="50800" dist="38100" dir="14700000">
              <a:srgbClr val="000000">
                <a:alpha val="60000"/>
              </a:srgbClr>
            </a:outerShdw>
          </a:effectLst>
        </a:effectStyle>
        <a:effectStyle>
          <a:effectLst>
            <a:outerShdw sx="100000" sy="100000" kx="0" ky="0" algn="b" rotWithShape="0" blurRad="63500" dist="25400" dir="147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50800" dist="38100" dir="14700000">
            <a:srgbClr val="000000">
              <a:alpha val="60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63500" dist="25400" dir="14700000">
            <a:srgbClr val="000000">
              <a:alpha val="5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Verve">
  <a:themeElements>
    <a:clrScheme name="Verve">
      <a:dk1>
        <a:srgbClr val="000000"/>
      </a:dk1>
      <a:lt1>
        <a:srgbClr val="FFFFFF"/>
      </a:lt1>
      <a:dk2>
        <a:srgbClr val="A7A7A7"/>
      </a:dk2>
      <a:lt2>
        <a:srgbClr val="535353"/>
      </a:lt2>
      <a:accent1>
        <a:srgbClr val="FF388C"/>
      </a:accent1>
      <a:accent2>
        <a:srgbClr val="E40059"/>
      </a:accent2>
      <a:accent3>
        <a:srgbClr val="9C007F"/>
      </a:accent3>
      <a:accent4>
        <a:srgbClr val="68007F"/>
      </a:accent4>
      <a:accent5>
        <a:srgbClr val="005BD3"/>
      </a:accent5>
      <a:accent6>
        <a:srgbClr val="00349E"/>
      </a:accent6>
      <a:hlink>
        <a:srgbClr val="0000FF"/>
      </a:hlink>
      <a:folHlink>
        <a:srgbClr val="FF00FF"/>
      </a:folHlink>
    </a:clrScheme>
    <a:fontScheme name="Verve">
      <a:majorFont>
        <a:latin typeface="Helvetica"/>
        <a:ea typeface="Helvetica"/>
        <a:cs typeface="Helvetica"/>
      </a:majorFont>
      <a:minorFont>
        <a:latin typeface="Century Gothic"/>
        <a:ea typeface="Century Gothic"/>
        <a:cs typeface="Century Gothic"/>
      </a:minorFont>
    </a:fontScheme>
    <a:fmtScheme name="Ver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38100" dir="14700000">
              <a:srgbClr val="000000">
                <a:alpha val="60000"/>
              </a:srgbClr>
            </a:outerShdw>
          </a:effectLst>
        </a:effectStyle>
        <a:effectStyle>
          <a:effectLst>
            <a:outerShdw sx="100000" sy="100000" kx="0" ky="0" algn="b" rotWithShape="0" blurRad="50800" dist="38100" dir="14700000">
              <a:srgbClr val="000000">
                <a:alpha val="60000"/>
              </a:srgbClr>
            </a:outerShdw>
          </a:effectLst>
        </a:effectStyle>
        <a:effectStyle>
          <a:effectLst>
            <a:outerShdw sx="100000" sy="100000" kx="0" ky="0" algn="b" rotWithShape="0" blurRad="63500" dist="25400" dir="147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50800" dist="38100" dir="14700000">
            <a:srgbClr val="000000">
              <a:alpha val="60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63500" dist="25400" dir="14700000">
            <a:srgbClr val="000000">
              <a:alpha val="5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