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3" r:id="rId6"/>
    <p:sldId id="271" r:id="rId7"/>
    <p:sldId id="264" r:id="rId8"/>
    <p:sldId id="281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Medium" pitchFamily="2" charset="0"/>
      <p:regular r:id="rId15"/>
      <p:bold r:id="rId16"/>
      <p:italic r:id="rId17"/>
      <p:boldItalic r:id="rId18"/>
    </p:embeddedFont>
    <p:embeddedFont>
      <p:font typeface="Fugaz One" panose="020B0604020202020204" charset="0"/>
      <p:regular r:id="rId19"/>
    </p:embeddedFont>
    <p:embeddedFont>
      <p:font typeface="Nunito Light" pitchFamily="2" charset="0"/>
      <p:regular r:id="rId20"/>
      <p:italic r:id="rId21"/>
    </p:embeddedFont>
    <p:embeddedFont>
      <p:font typeface="Unbounded" panose="020B0604020202020204" charset="0"/>
      <p:regular r:id="rId22"/>
      <p:bold r:id="rId23"/>
    </p:embeddedFont>
    <p:embeddedFont>
      <p:font typeface="Unbounded Black" panose="020B0604020202020204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BE7B68-FA68-41C8-BFCF-E6DDC3DD9A54}">
  <a:tblStyle styleId="{2CBE7B68-FA68-41C8-BFCF-E6DDC3DD9A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bf945a6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bf945a6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b6374a40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b6374a40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b6374a40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b6374a40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b6374a40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b6374a40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b67c6d87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b67c6d87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b67c6d87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b67c6d87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b67c6d87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b67c6d87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eb67c6d87f_0_28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eb67c6d87f_0_28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6950" y="984525"/>
            <a:ext cx="4825500" cy="25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Unbounded Black"/>
                <a:ea typeface="Unbounded Black"/>
                <a:cs typeface="Unbounded Black"/>
                <a:sym typeface="Unbound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3600" y="3621875"/>
            <a:ext cx="3952200" cy="43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346175" y="0"/>
            <a:ext cx="3846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61169" t="43968"/>
          <a:stretch/>
        </p:blipFill>
        <p:spPr>
          <a:xfrm>
            <a:off x="-4" y="0"/>
            <a:ext cx="2760049" cy="28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 rotWithShape="1">
          <a:blip r:embed="rId2">
            <a:alphaModFix/>
          </a:blip>
          <a:srcRect l="23055" t="10175" r="27712" b="68139"/>
          <a:stretch/>
        </p:blipFill>
        <p:spPr>
          <a:xfrm>
            <a:off x="6326450" y="4230125"/>
            <a:ext cx="2865597" cy="9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2">
            <a:alphaModFix/>
          </a:blip>
          <a:srcRect l="61169" t="43968"/>
          <a:stretch/>
        </p:blipFill>
        <p:spPr>
          <a:xfrm>
            <a:off x="-4" y="0"/>
            <a:ext cx="2760049" cy="28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/>
          <p:cNvPicPr preferRelativeResize="0"/>
          <p:nvPr/>
        </p:nvPicPr>
        <p:blipFill rotWithShape="1">
          <a:blip r:embed="rId2">
            <a:alphaModFix/>
          </a:blip>
          <a:srcRect l="21299" t="9892" r="23565" b="66637"/>
          <a:stretch/>
        </p:blipFill>
        <p:spPr>
          <a:xfrm flipH="1">
            <a:off x="-2" y="3936375"/>
            <a:ext cx="3919252" cy="12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259742" y="2246362"/>
            <a:ext cx="3643500" cy="11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79567" y="1092263"/>
            <a:ext cx="2003700" cy="1154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259742" y="3350137"/>
            <a:ext cx="36435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0" y="0"/>
            <a:ext cx="3808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65782" t="46681" r="7153" b="18537"/>
          <a:stretch/>
        </p:blipFill>
        <p:spPr>
          <a:xfrm rot="5400000">
            <a:off x="7287674" y="67400"/>
            <a:ext cx="1923702" cy="17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3927025" y="1643750"/>
            <a:ext cx="43923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0" y="1335300"/>
            <a:ext cx="3808200" cy="3808200"/>
          </a:xfrm>
          <a:prstGeom prst="rect">
            <a:avLst/>
          </a:prstGeom>
          <a:noFill/>
          <a:ln>
            <a:noFill/>
          </a:ln>
        </p:spPr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l="-943" t="45310" r="69594" b="34101"/>
          <a:stretch/>
        </p:blipFill>
        <p:spPr>
          <a:xfrm>
            <a:off x="7367375" y="0"/>
            <a:ext cx="1824676" cy="86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216425" y="1482450"/>
            <a:ext cx="3880500" cy="1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4216425" y="2652450"/>
            <a:ext cx="3880500" cy="1008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>
            <a:spLocks noGrp="1"/>
          </p:cNvSpPr>
          <p:nvPr>
            <p:ph type="pic" idx="2"/>
          </p:nvPr>
        </p:nvSpPr>
        <p:spPr>
          <a:xfrm flipH="1">
            <a:off x="100" y="0"/>
            <a:ext cx="41478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l="58575" t="53779" r="2593" b="-9811"/>
          <a:stretch/>
        </p:blipFill>
        <p:spPr>
          <a:xfrm flipH="1">
            <a:off x="6432001" y="0"/>
            <a:ext cx="2760049" cy="28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70925" y="3610513"/>
            <a:ext cx="4283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870925" y="1001087"/>
            <a:ext cx="4283100" cy="24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/>
          </a:blip>
          <a:srcRect l="61169" t="43968"/>
          <a:stretch/>
        </p:blipFill>
        <p:spPr>
          <a:xfrm>
            <a:off x="-1" y="-1"/>
            <a:ext cx="2400148" cy="250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 l="54072" t="64594" r="21052" b="-6489"/>
          <a:stretch/>
        </p:blipFill>
        <p:spPr>
          <a:xfrm rot="10800000">
            <a:off x="7696125" y="3378925"/>
            <a:ext cx="1447875" cy="176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818350" y="602641"/>
            <a:ext cx="3719100" cy="11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1710600" y="795888"/>
            <a:ext cx="2003700" cy="1060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3818350" y="1728491"/>
            <a:ext cx="37191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>
            <a:spLocks noGrp="1"/>
          </p:cNvSpPr>
          <p:nvPr>
            <p:ph type="pic" idx="3"/>
          </p:nvPr>
        </p:nvSpPr>
        <p:spPr>
          <a:xfrm>
            <a:off x="0" y="2780175"/>
            <a:ext cx="9144000" cy="2363400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 l="65039" t="40776" r="10084" b="17327"/>
          <a:stretch/>
        </p:blipFill>
        <p:spPr>
          <a:xfrm flipH="1">
            <a:off x="7696125" y="-21000"/>
            <a:ext cx="1447875" cy="176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4966827" y="2580599"/>
            <a:ext cx="2817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2"/>
          </p:nvPr>
        </p:nvSpPr>
        <p:spPr>
          <a:xfrm>
            <a:off x="1359275" y="2580599"/>
            <a:ext cx="2817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3"/>
          </p:nvPr>
        </p:nvSpPr>
        <p:spPr>
          <a:xfrm>
            <a:off x="1359275" y="2092975"/>
            <a:ext cx="2817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17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4"/>
          </p:nvPr>
        </p:nvSpPr>
        <p:spPr>
          <a:xfrm>
            <a:off x="4966830" y="2092975"/>
            <a:ext cx="2817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17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ugaz One"/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2">
            <a:alphaModFix/>
          </a:blip>
          <a:srcRect l="21299" t="9892" r="23565" b="66637"/>
          <a:stretch/>
        </p:blipFill>
        <p:spPr>
          <a:xfrm>
            <a:off x="5224748" y="3936375"/>
            <a:ext cx="3919252" cy="120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2">
            <a:alphaModFix/>
          </a:blip>
          <a:srcRect l="86873" t="34455" r="758" b="43121"/>
          <a:stretch/>
        </p:blipFill>
        <p:spPr>
          <a:xfrm>
            <a:off x="-2" y="0"/>
            <a:ext cx="879201" cy="11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4839646" y="1634925"/>
            <a:ext cx="3268200" cy="27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2"/>
          </p:nvPr>
        </p:nvSpPr>
        <p:spPr>
          <a:xfrm>
            <a:off x="1036154" y="1634925"/>
            <a:ext cx="3268200" cy="27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27"/>
          <p:cNvGrpSpPr/>
          <p:nvPr/>
        </p:nvGrpSpPr>
        <p:grpSpPr>
          <a:xfrm>
            <a:off x="-1" y="0"/>
            <a:ext cx="9192051" cy="5143502"/>
            <a:chOff x="-1" y="0"/>
            <a:chExt cx="9192051" cy="5143502"/>
          </a:xfrm>
        </p:grpSpPr>
        <p:pic>
          <p:nvPicPr>
            <p:cNvPr id="150" name="Google Shape;150;p27"/>
            <p:cNvPicPr preferRelativeResize="0"/>
            <p:nvPr/>
          </p:nvPicPr>
          <p:blipFill rotWithShape="1">
            <a:blip r:embed="rId2">
              <a:alphaModFix/>
            </a:blip>
            <a:srcRect l="17187" t="15440" r="36917" b="64732"/>
            <a:stretch/>
          </p:blipFill>
          <p:spPr>
            <a:xfrm>
              <a:off x="6520700" y="4308450"/>
              <a:ext cx="2671350" cy="83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7"/>
            <p:cNvPicPr preferRelativeResize="0"/>
            <p:nvPr/>
          </p:nvPicPr>
          <p:blipFill rotWithShape="1">
            <a:blip r:embed="rId2">
              <a:alphaModFix/>
            </a:blip>
            <a:srcRect l="59589" t="61487" r="14089" b="14683"/>
            <a:stretch/>
          </p:blipFill>
          <p:spPr>
            <a:xfrm>
              <a:off x="-1" y="0"/>
              <a:ext cx="1870848" cy="122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"/>
              <a:buNone/>
              <a:defRPr sz="30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ugaz One"/>
              <a:buNone/>
              <a:defRPr sz="35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 Medium"/>
              <a:buChar char="■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2" r:id="rId7"/>
    <p:sldLayoutId id="2147483672" r:id="rId8"/>
    <p:sldLayoutId id="2147483673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subTitle" idx="1"/>
          </p:nvPr>
        </p:nvSpPr>
        <p:spPr>
          <a:xfrm>
            <a:off x="1223600" y="3621875"/>
            <a:ext cx="39522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Dibuat</a:t>
            </a:r>
            <a:r>
              <a:rPr lang="en-ID" dirty="0"/>
              <a:t> oleh</a:t>
            </a:r>
            <a:r>
              <a:rPr lang="en" dirty="0"/>
              <a:t>: Rifki Nur Amal Firdaus</a:t>
            </a:r>
            <a:endParaRPr dirty="0"/>
          </a:p>
        </p:txBody>
      </p:sp>
      <p:pic>
        <p:nvPicPr>
          <p:cNvPr id="232" name="Google Shape;232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30" t="23518" r="12269"/>
          <a:stretch/>
        </p:blipFill>
        <p:spPr>
          <a:xfrm>
            <a:off x="5346175" y="0"/>
            <a:ext cx="3845874" cy="5143501"/>
          </a:xfrm>
          <a:prstGeom prst="rect">
            <a:avLst/>
          </a:prstGeom>
        </p:spPr>
      </p:pic>
      <p:pic>
        <p:nvPicPr>
          <p:cNvPr id="233" name="Google Shape;2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1500" y="6346520"/>
            <a:ext cx="9144000" cy="394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 rotWithShape="1">
          <a:blip r:embed="rId5">
            <a:alphaModFix/>
          </a:blip>
          <a:srcRect l="23055" t="10175" r="27712" b="68139"/>
          <a:stretch/>
        </p:blipFill>
        <p:spPr>
          <a:xfrm>
            <a:off x="6326450" y="4230125"/>
            <a:ext cx="2865597" cy="9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 rotWithShape="1">
          <a:blip r:embed="rId6">
            <a:alphaModFix/>
          </a:blip>
          <a:srcRect l="9470" t="10418" r="60785"/>
          <a:stretch/>
        </p:blipFill>
        <p:spPr>
          <a:xfrm rot="10800000">
            <a:off x="5252526" y="-1"/>
            <a:ext cx="25699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>
            <a:spLocks noGrp="1"/>
          </p:cNvSpPr>
          <p:nvPr>
            <p:ph type="ctrTitle"/>
          </p:nvPr>
        </p:nvSpPr>
        <p:spPr>
          <a:xfrm>
            <a:off x="786950" y="984525"/>
            <a:ext cx="4825500" cy="25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About  </a:t>
            </a:r>
            <a:r>
              <a:rPr lang="en" dirty="0">
                <a:solidFill>
                  <a:schemeClr val="dk2"/>
                </a:solidFill>
              </a:rPr>
              <a:t>Sports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710" t="813" r="3295"/>
          <a:stretch/>
        </p:blipFill>
        <p:spPr>
          <a:xfrm flipH="1">
            <a:off x="-1" y="0"/>
            <a:ext cx="4147901" cy="5143501"/>
          </a:xfrm>
          <a:prstGeom prst="rect">
            <a:avLst/>
          </a:prstGeom>
        </p:spPr>
      </p:pic>
      <p:pic>
        <p:nvPicPr>
          <p:cNvPr id="271" name="Google Shape;271;p42"/>
          <p:cNvPicPr preferRelativeResize="0"/>
          <p:nvPr/>
        </p:nvPicPr>
        <p:blipFill rotWithShape="1">
          <a:blip r:embed="rId4">
            <a:alphaModFix/>
          </a:blip>
          <a:srcRect l="9470" t="10418" r="60785"/>
          <a:stretch/>
        </p:blipFill>
        <p:spPr>
          <a:xfrm rot="10800000" flipH="1">
            <a:off x="1714926" y="-1"/>
            <a:ext cx="25699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2713463" y="1482450"/>
            <a:ext cx="5383462" cy="9039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73" name="Google Shape;273;p42"/>
          <p:cNvSpPr txBox="1">
            <a:spLocks noGrp="1"/>
          </p:cNvSpPr>
          <p:nvPr>
            <p:ph type="subTitle" idx="1"/>
          </p:nvPr>
        </p:nvSpPr>
        <p:spPr>
          <a:xfrm>
            <a:off x="1714924" y="2408788"/>
            <a:ext cx="7310129" cy="253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Olahraga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dan mental </a:t>
            </a:r>
            <a:r>
              <a:rPr lang="en-ID" dirty="0" err="1"/>
              <a:t>masyarakat</a:t>
            </a:r>
            <a:r>
              <a:rPr lang="en-ID" dirty="0"/>
              <a:t>. Seiring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cepat</a:t>
            </a:r>
            <a:r>
              <a:rPr lang="en-ID" dirty="0"/>
              <a:t>, </a:t>
            </a:r>
            <a:r>
              <a:rPr lang="en-ID" dirty="0" err="1"/>
              <a:t>akurat</a:t>
            </a:r>
            <a:r>
              <a:rPr lang="en-ID" dirty="0"/>
              <a:t>,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olahraga</a:t>
            </a:r>
            <a:r>
              <a:rPr lang="en-ID" dirty="0"/>
              <a:t> juga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.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berita</a:t>
            </a:r>
            <a:r>
              <a:rPr lang="en-ID" dirty="0"/>
              <a:t> </a:t>
            </a:r>
            <a:r>
              <a:rPr lang="en-ID" dirty="0" err="1"/>
              <a:t>olahraga</a:t>
            </a:r>
            <a:r>
              <a:rPr lang="en-ID" dirty="0"/>
              <a:t>,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pertandingan</a:t>
            </a:r>
            <a:r>
              <a:rPr lang="en-ID" dirty="0"/>
              <a:t>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, dan </a:t>
            </a:r>
            <a:r>
              <a:rPr lang="en-ID" dirty="0" err="1"/>
              <a:t>artikel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media digital.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platform </a:t>
            </a:r>
            <a:r>
              <a:rPr lang="en-ID" dirty="0" err="1"/>
              <a:t>berbasis</a:t>
            </a:r>
            <a:r>
              <a:rPr lang="en-ID" dirty="0"/>
              <a:t> website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seputar</a:t>
            </a:r>
            <a:r>
              <a:rPr lang="en-ID" dirty="0"/>
              <a:t> dunia </a:t>
            </a:r>
            <a:r>
              <a:rPr lang="en-ID" dirty="0" err="1"/>
              <a:t>olahraga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 dan </a:t>
            </a:r>
            <a:r>
              <a:rPr lang="en-ID" dirty="0" err="1"/>
              <a:t>interaktif</a:t>
            </a:r>
            <a:r>
              <a:rPr lang="en-ID" dirty="0"/>
              <a:t>.</a:t>
            </a:r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5">
            <a:alphaModFix/>
          </a:blip>
          <a:srcRect l="20796" t="9115" r="24891" b="68140"/>
          <a:stretch/>
        </p:blipFill>
        <p:spPr>
          <a:xfrm flipH="1">
            <a:off x="1" y="4185550"/>
            <a:ext cx="3161349" cy="9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473" t="6236" r="7010" b="11384"/>
          <a:stretch/>
        </p:blipFill>
        <p:spPr>
          <a:xfrm>
            <a:off x="0" y="0"/>
            <a:ext cx="3808200" cy="5143501"/>
          </a:xfrm>
          <a:prstGeom prst="rect">
            <a:avLst/>
          </a:prstGeom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4">
            <a:alphaModFix/>
          </a:blip>
          <a:srcRect l="9470" t="10418" r="60785"/>
          <a:stretch/>
        </p:blipFill>
        <p:spPr>
          <a:xfrm rot="10800000" flipH="1">
            <a:off x="2028151" y="-1"/>
            <a:ext cx="25699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1308410" y="521640"/>
            <a:ext cx="5991922" cy="1255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pembuatan website</a:t>
            </a:r>
            <a:endParaRPr dirty="0"/>
          </a:p>
        </p:txBody>
      </p:sp>
      <p:sp>
        <p:nvSpPr>
          <p:cNvPr id="306" name="Google Shape;306;p44"/>
          <p:cNvSpPr txBox="1">
            <a:spLocks noGrp="1"/>
          </p:cNvSpPr>
          <p:nvPr>
            <p:ph type="title" idx="2"/>
          </p:nvPr>
        </p:nvSpPr>
        <p:spPr>
          <a:xfrm>
            <a:off x="728547" y="1880839"/>
            <a:ext cx="7239384" cy="2741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600" dirty="0"/>
              <a:t>-</a:t>
            </a:r>
            <a:r>
              <a:rPr lang="en-ID" sz="1600" dirty="0" err="1"/>
              <a:t>Menghadirkan</a:t>
            </a:r>
            <a:r>
              <a:rPr lang="en-ID" sz="1600" dirty="0"/>
              <a:t> platform digital yang </a:t>
            </a:r>
            <a:r>
              <a:rPr lang="en-ID" sz="1600" dirty="0" err="1"/>
              <a:t>menyediakan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olahraga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menyeluruh</a:t>
            </a:r>
            <a:r>
              <a:rPr lang="en-ID" sz="1600" dirty="0"/>
              <a:t>.</a:t>
            </a:r>
            <a:br>
              <a:rPr lang="en-ID" sz="1600" dirty="0"/>
            </a:br>
            <a:r>
              <a:rPr lang="en-ID" sz="1600" dirty="0"/>
              <a:t>-</a:t>
            </a:r>
            <a:r>
              <a:rPr lang="en-ID" sz="1600" dirty="0" err="1"/>
              <a:t>Menyajikan</a:t>
            </a:r>
            <a:r>
              <a:rPr lang="en-ID" sz="1600" dirty="0"/>
              <a:t> </a:t>
            </a:r>
            <a:r>
              <a:rPr lang="en-ID" sz="1600" dirty="0" err="1"/>
              <a:t>konten</a:t>
            </a:r>
            <a:r>
              <a:rPr lang="en-ID" sz="1600" dirty="0"/>
              <a:t> yang </a:t>
            </a:r>
            <a:r>
              <a:rPr lang="en-ID" sz="1600" dirty="0" err="1"/>
              <a:t>berkualitas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berita</a:t>
            </a:r>
            <a:r>
              <a:rPr lang="en-ID" sz="1600" dirty="0"/>
              <a:t> </a:t>
            </a:r>
            <a:r>
              <a:rPr lang="en-ID" sz="1600" dirty="0" err="1"/>
              <a:t>terkini</a:t>
            </a:r>
            <a:r>
              <a:rPr lang="en-ID" sz="1600" dirty="0"/>
              <a:t>, </a:t>
            </a:r>
            <a:r>
              <a:rPr lang="en-ID" sz="1600" dirty="0" err="1"/>
              <a:t>jadwal</a:t>
            </a:r>
            <a:r>
              <a:rPr lang="en-ID" sz="1600" dirty="0"/>
              <a:t> </a:t>
            </a:r>
            <a:r>
              <a:rPr lang="en-ID" sz="1600" dirty="0" err="1"/>
              <a:t>pertandingan</a:t>
            </a:r>
            <a:r>
              <a:rPr lang="en-ID" sz="1600" dirty="0"/>
              <a:t>, </a:t>
            </a:r>
            <a:r>
              <a:rPr lang="en-ID" sz="1600" dirty="0" err="1"/>
              <a:t>galeri</a:t>
            </a:r>
            <a:r>
              <a:rPr lang="en-ID" sz="1600" dirty="0"/>
              <a:t> </a:t>
            </a:r>
            <a:r>
              <a:rPr lang="en-ID" sz="1600" dirty="0" err="1"/>
              <a:t>foto</a:t>
            </a:r>
            <a:r>
              <a:rPr lang="en-ID" sz="1600" dirty="0"/>
              <a:t> ,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artikel</a:t>
            </a:r>
            <a:r>
              <a:rPr lang="en-ID" sz="1600" dirty="0"/>
              <a:t> </a:t>
            </a:r>
            <a:r>
              <a:rPr lang="en-ID" sz="1600" dirty="0" err="1"/>
              <a:t>seputar</a:t>
            </a:r>
            <a:r>
              <a:rPr lang="en-ID" sz="1600" dirty="0"/>
              <a:t> </a:t>
            </a:r>
            <a:r>
              <a:rPr lang="en-ID" sz="1600" dirty="0" err="1"/>
              <a:t>olahraga</a:t>
            </a:r>
            <a:r>
              <a:rPr lang="en-ID" sz="1600" dirty="0"/>
              <a:t>.</a:t>
            </a:r>
            <a:br>
              <a:rPr lang="en-ID" sz="1600" dirty="0"/>
            </a:br>
            <a:r>
              <a:rPr lang="en-ID" sz="1600" dirty="0"/>
              <a:t>-</a:t>
            </a:r>
            <a:r>
              <a:rPr lang="en-ID" sz="1600" dirty="0" err="1"/>
              <a:t>Membangun</a:t>
            </a:r>
            <a:r>
              <a:rPr lang="en-ID" sz="1600" dirty="0"/>
              <a:t> </a:t>
            </a:r>
            <a:r>
              <a:rPr lang="en-ID" sz="1600" dirty="0" err="1"/>
              <a:t>komunitas</a:t>
            </a:r>
            <a:r>
              <a:rPr lang="en-ID" sz="1600" dirty="0"/>
              <a:t> online </a:t>
            </a:r>
            <a:r>
              <a:rPr lang="en-ID" sz="1600" dirty="0" err="1"/>
              <a:t>bagi</a:t>
            </a:r>
            <a:r>
              <a:rPr lang="en-ID" sz="1600" dirty="0"/>
              <a:t> para </a:t>
            </a:r>
            <a:r>
              <a:rPr lang="en-ID" sz="1600" dirty="0" err="1"/>
              <a:t>pecinta</a:t>
            </a:r>
            <a:r>
              <a:rPr lang="en-ID" sz="1600" dirty="0"/>
              <a:t> dan </a:t>
            </a:r>
            <a:r>
              <a:rPr lang="en-ID" sz="1600" dirty="0" err="1"/>
              <a:t>pelaku</a:t>
            </a:r>
            <a:r>
              <a:rPr lang="en-ID" sz="1600" dirty="0"/>
              <a:t> </a:t>
            </a:r>
            <a:r>
              <a:rPr lang="en-ID" sz="1600" dirty="0" err="1"/>
              <a:t>olahraga</a:t>
            </a:r>
            <a:r>
              <a:rPr lang="en-ID" sz="1600" dirty="0"/>
              <a:t>.</a:t>
            </a:r>
            <a:br>
              <a:rPr lang="en-ID" sz="1600" dirty="0"/>
            </a:br>
            <a:r>
              <a:rPr lang="en-ID" sz="1600" dirty="0"/>
              <a:t>-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minat</a:t>
            </a:r>
            <a:r>
              <a:rPr lang="en-ID" sz="1600" dirty="0"/>
              <a:t> </a:t>
            </a:r>
            <a:r>
              <a:rPr lang="en-ID" sz="1600" dirty="0" err="1"/>
              <a:t>masyarakat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olahraga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media </a:t>
            </a:r>
            <a:r>
              <a:rPr lang="en-ID" sz="1600" dirty="0" err="1"/>
              <a:t>informasi</a:t>
            </a:r>
            <a:r>
              <a:rPr lang="en-ID" sz="1600" dirty="0"/>
              <a:t> yang </a:t>
            </a:r>
            <a:r>
              <a:rPr lang="en-ID" sz="1600" dirty="0" err="1"/>
              <a:t>interaktif</a:t>
            </a:r>
            <a:r>
              <a:rPr lang="en-ID" sz="1600" dirty="0"/>
              <a:t> dan </a:t>
            </a:r>
            <a:r>
              <a:rPr lang="en-ID" sz="1600" dirty="0" err="1"/>
              <a:t>edukatif</a:t>
            </a:r>
            <a:r>
              <a:rPr lang="en-ID" sz="1600" dirty="0"/>
              <a:t>.</a:t>
            </a:r>
            <a:br>
              <a:rPr lang="en-ID" sz="1600" dirty="0"/>
            </a:br>
            <a:br>
              <a:rPr lang="en-ID" sz="1400" dirty="0"/>
            </a:br>
            <a:endParaRPr sz="1400" dirty="0"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5">
            <a:alphaModFix/>
          </a:blip>
          <a:srcRect l="49545" t="-5896" r="22336" b="77576"/>
          <a:stretch/>
        </p:blipFill>
        <p:spPr>
          <a:xfrm flipH="1">
            <a:off x="2" y="3971700"/>
            <a:ext cx="1636598" cy="11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dibuatnya website</a:t>
            </a:r>
            <a:endParaRPr dirty="0"/>
          </a:p>
        </p:txBody>
      </p:sp>
      <p:sp>
        <p:nvSpPr>
          <p:cNvPr id="315" name="Google Shape;315;p45"/>
          <p:cNvSpPr txBox="1">
            <a:spLocks noGrp="1"/>
          </p:cNvSpPr>
          <p:nvPr>
            <p:ph type="subTitle" idx="2"/>
          </p:nvPr>
        </p:nvSpPr>
        <p:spPr>
          <a:xfrm>
            <a:off x="3821150" y="1152293"/>
            <a:ext cx="4829388" cy="2966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Masyarakat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olahraga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dan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Pelajar</a:t>
            </a:r>
            <a:r>
              <a:rPr lang="en-ID" dirty="0"/>
              <a:t> dan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website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media </a:t>
            </a:r>
            <a:r>
              <a:rPr lang="en-ID" dirty="0" err="1"/>
              <a:t>pembelajaran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Atlet</a:t>
            </a:r>
            <a:r>
              <a:rPr lang="en-ID" dirty="0"/>
              <a:t> dan </a:t>
            </a:r>
            <a:r>
              <a:rPr lang="en-ID" dirty="0" err="1"/>
              <a:t>komunitas</a:t>
            </a:r>
            <a:r>
              <a:rPr lang="en-ID" dirty="0"/>
              <a:t> </a:t>
            </a:r>
            <a:r>
              <a:rPr lang="en-ID" dirty="0" err="1"/>
              <a:t>olahraga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dan </a:t>
            </a:r>
            <a:r>
              <a:rPr lang="en-ID" dirty="0" err="1"/>
              <a:t>publikasi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semangat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sehat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edukasi</a:t>
            </a:r>
            <a:r>
              <a:rPr lang="en-ID" dirty="0"/>
              <a:t> digital.</a:t>
            </a:r>
          </a:p>
        </p:txBody>
      </p:sp>
      <p:pic>
        <p:nvPicPr>
          <p:cNvPr id="4" name="Google Shape;431;p56">
            <a:extLst>
              <a:ext uri="{FF2B5EF4-FFF2-40B4-BE49-F238E27FC236}">
                <a16:creationId xmlns:a16="http://schemas.microsoft.com/office/drawing/2014/main" id="{032D18A8-F803-4AB2-A403-E6EE8BEE324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7479" t="813" r="17683"/>
          <a:stretch/>
        </p:blipFill>
        <p:spPr>
          <a:xfrm flipH="1">
            <a:off x="-2" y="1152293"/>
            <a:ext cx="3508918" cy="392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Pengguna</a:t>
            </a:r>
            <a:endParaRPr dirty="0"/>
          </a:p>
        </p:txBody>
      </p:sp>
      <p:sp>
        <p:nvSpPr>
          <p:cNvPr id="321" name="Google Shape;321;p46"/>
          <p:cNvSpPr txBox="1">
            <a:spLocks noGrp="1"/>
          </p:cNvSpPr>
          <p:nvPr>
            <p:ph type="subTitle" idx="1"/>
          </p:nvPr>
        </p:nvSpPr>
        <p:spPr>
          <a:xfrm>
            <a:off x="3889854" y="1584277"/>
            <a:ext cx="43923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Pelajar</a:t>
            </a:r>
            <a:r>
              <a:rPr lang="en-ID" b="1" dirty="0"/>
              <a:t> dan </a:t>
            </a:r>
            <a:r>
              <a:rPr lang="en-ID" b="1" dirty="0" err="1"/>
              <a:t>Mahasiswa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ekstrakurikuler</a:t>
            </a:r>
            <a:r>
              <a:rPr lang="en-ID" dirty="0"/>
              <a:t>, </a:t>
            </a:r>
            <a:r>
              <a:rPr lang="en-ID" dirty="0" err="1"/>
              <a:t>tugas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Penggemar</a:t>
            </a:r>
            <a:r>
              <a:rPr lang="en-ID" b="1" dirty="0"/>
              <a:t> dan </a:t>
            </a:r>
            <a:r>
              <a:rPr lang="en-ID" b="1" dirty="0" err="1"/>
              <a:t>Atlet</a:t>
            </a:r>
            <a:r>
              <a:rPr lang="en-ID" b="1" dirty="0"/>
              <a:t> </a:t>
            </a:r>
            <a:r>
              <a:rPr lang="en-ID" b="1" dirty="0" err="1"/>
              <a:t>Olahraga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update </a:t>
            </a:r>
            <a:r>
              <a:rPr lang="en-ID" dirty="0" err="1"/>
              <a:t>kompetisi</a:t>
            </a:r>
            <a:r>
              <a:rPr lang="en-ID" dirty="0"/>
              <a:t>, </a:t>
            </a:r>
            <a:r>
              <a:rPr lang="en-ID" dirty="0" err="1"/>
              <a:t>profil</a:t>
            </a:r>
            <a:r>
              <a:rPr lang="en-ID" dirty="0"/>
              <a:t> </a:t>
            </a:r>
            <a:r>
              <a:rPr lang="en-ID" dirty="0" err="1"/>
              <a:t>atlet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komunitas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Umum:</a:t>
            </a:r>
            <a:r>
              <a:rPr lang="en-ID" dirty="0"/>
              <a:t> Masyarakat </a:t>
            </a:r>
            <a:r>
              <a:rPr lang="en-ID" dirty="0" err="1"/>
              <a:t>luas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olahraga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inspirasi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sehat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22" name="Google Shape;322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677" b="24673"/>
          <a:stretch/>
        </p:blipFill>
        <p:spPr>
          <a:xfrm>
            <a:off x="0" y="1335300"/>
            <a:ext cx="3808200" cy="3808200"/>
          </a:xfrm>
          <a:prstGeom prst="rect">
            <a:avLst/>
          </a:prstGeom>
        </p:spPr>
      </p:pic>
      <p:pic>
        <p:nvPicPr>
          <p:cNvPr id="323" name="Google Shape;323;p46"/>
          <p:cNvPicPr preferRelativeResize="0"/>
          <p:nvPr/>
        </p:nvPicPr>
        <p:blipFill rotWithShape="1">
          <a:blip r:embed="rId4">
            <a:alphaModFix/>
          </a:blip>
          <a:srcRect l="41206" t="-7868" r="24310" b="77973"/>
          <a:stretch/>
        </p:blipFill>
        <p:spPr>
          <a:xfrm>
            <a:off x="0" y="3605900"/>
            <a:ext cx="2451000" cy="153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345" r="23340"/>
          <a:stretch/>
        </p:blipFill>
        <p:spPr>
          <a:xfrm flipH="1">
            <a:off x="4996201" y="-21000"/>
            <a:ext cx="4147799" cy="518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4"/>
          <p:cNvPicPr preferRelativeResize="0"/>
          <p:nvPr/>
        </p:nvPicPr>
        <p:blipFill rotWithShape="1">
          <a:blip r:embed="rId4">
            <a:alphaModFix/>
          </a:blip>
          <a:srcRect l="9470" t="10418" r="60785"/>
          <a:stretch/>
        </p:blipFill>
        <p:spPr>
          <a:xfrm rot="10800000">
            <a:off x="4889326" y="-1"/>
            <a:ext cx="25699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4"/>
          <p:cNvSpPr txBox="1">
            <a:spLocks noGrp="1"/>
          </p:cNvSpPr>
          <p:nvPr>
            <p:ph type="subTitle" idx="1"/>
          </p:nvPr>
        </p:nvSpPr>
        <p:spPr>
          <a:xfrm>
            <a:off x="0" y="1338146"/>
            <a:ext cx="5154025" cy="3382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1400" b="1" dirty="0"/>
              <a:t>Beranda (Home):</a:t>
            </a:r>
            <a:r>
              <a:rPr lang="en-ID" sz="1400" dirty="0"/>
              <a:t> </a:t>
            </a:r>
            <a:r>
              <a:rPr lang="en-ID" sz="1400" dirty="0" err="1"/>
              <a:t>Menampilkan</a:t>
            </a:r>
            <a:r>
              <a:rPr lang="en-ID" sz="1400" dirty="0"/>
              <a:t> highlight </a:t>
            </a:r>
            <a:r>
              <a:rPr lang="en-ID" sz="1400" dirty="0" err="1"/>
              <a:t>berita</a:t>
            </a:r>
            <a:r>
              <a:rPr lang="en-ID" sz="1400" dirty="0"/>
              <a:t>, </a:t>
            </a:r>
            <a:r>
              <a:rPr lang="en-ID" sz="1400" dirty="0" err="1"/>
              <a:t>artikel</a:t>
            </a:r>
            <a:r>
              <a:rPr lang="en-ID" sz="1400" dirty="0"/>
              <a:t> </a:t>
            </a:r>
            <a:r>
              <a:rPr lang="en-ID" sz="1400" dirty="0" err="1"/>
              <a:t>terbaru</a:t>
            </a:r>
            <a:r>
              <a:rPr lang="en-ID" sz="1400" dirty="0"/>
              <a:t>, dan event </a:t>
            </a:r>
            <a:r>
              <a:rPr lang="en-ID" sz="1400" dirty="0" err="1"/>
              <a:t>penting</a:t>
            </a:r>
            <a:r>
              <a:rPr lang="en-ID" sz="14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dirty="0"/>
              <a:t>Berita:</a:t>
            </a:r>
            <a:r>
              <a:rPr lang="en-ID" sz="1400" dirty="0"/>
              <a:t> Kumpulan </a:t>
            </a:r>
            <a:r>
              <a:rPr lang="en-ID" sz="1400" dirty="0" err="1"/>
              <a:t>berita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olahraga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sepak</a:t>
            </a:r>
            <a:r>
              <a:rPr lang="en-ID" sz="1400" dirty="0"/>
              <a:t> bola, basket, </a:t>
            </a:r>
            <a:r>
              <a:rPr lang="en-ID" sz="1400" dirty="0" err="1"/>
              <a:t>voli</a:t>
            </a:r>
            <a:r>
              <a:rPr lang="en-ID" sz="1400" dirty="0"/>
              <a:t>, </a:t>
            </a:r>
            <a:r>
              <a:rPr lang="en-ID" sz="1400" dirty="0" err="1"/>
              <a:t>atletik</a:t>
            </a:r>
            <a:r>
              <a:rPr lang="en-ID" sz="1400" dirty="0"/>
              <a:t>, </a:t>
            </a:r>
            <a:r>
              <a:rPr lang="en-ID" sz="1400" dirty="0" err="1"/>
              <a:t>dll</a:t>
            </a:r>
            <a:r>
              <a:rPr lang="en-ID" sz="14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dirty="0"/>
              <a:t>Jadwal </a:t>
            </a:r>
            <a:r>
              <a:rPr lang="en-ID" sz="1400" b="1" dirty="0" err="1"/>
              <a:t>Pertandingan</a:t>
            </a:r>
            <a:r>
              <a:rPr lang="en-ID" sz="1400" b="1" dirty="0"/>
              <a:t>:</a:t>
            </a:r>
            <a:r>
              <a:rPr lang="en-ID" sz="1400" dirty="0"/>
              <a:t> Kalender yang </a:t>
            </a:r>
            <a:r>
              <a:rPr lang="en-ID" sz="1400" dirty="0" err="1"/>
              <a:t>memuat</a:t>
            </a:r>
            <a:r>
              <a:rPr lang="en-ID" sz="1400" dirty="0"/>
              <a:t> </a:t>
            </a:r>
            <a:r>
              <a:rPr lang="en-ID" sz="1400" dirty="0" err="1"/>
              <a:t>jadwal</a:t>
            </a:r>
            <a:r>
              <a:rPr lang="en-ID" sz="1400" dirty="0"/>
              <a:t> </a:t>
            </a:r>
            <a:r>
              <a:rPr lang="en-ID" sz="1400" dirty="0" err="1"/>
              <a:t>pertandingan</a:t>
            </a:r>
            <a:r>
              <a:rPr lang="en-ID" sz="1400" dirty="0"/>
              <a:t> </a:t>
            </a:r>
            <a:r>
              <a:rPr lang="en-ID" sz="1400" dirty="0" err="1"/>
              <a:t>nasional</a:t>
            </a:r>
            <a:r>
              <a:rPr lang="en-ID" sz="1400" dirty="0"/>
              <a:t> dan </a:t>
            </a:r>
            <a:r>
              <a:rPr lang="en-ID" sz="1400" dirty="0" err="1"/>
              <a:t>internasional</a:t>
            </a:r>
            <a:r>
              <a:rPr lang="en-ID" sz="14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dirty="0" err="1"/>
              <a:t>Galeri</a:t>
            </a:r>
            <a:r>
              <a:rPr lang="en-ID" sz="1400" b="1" dirty="0"/>
              <a:t> Multimedia:</a:t>
            </a:r>
            <a:r>
              <a:rPr lang="en-ID" sz="1400" dirty="0"/>
              <a:t> </a:t>
            </a:r>
            <a:r>
              <a:rPr lang="en-ID" sz="1400" dirty="0" err="1"/>
              <a:t>Koleksi</a:t>
            </a:r>
            <a:r>
              <a:rPr lang="en-ID" sz="1400" dirty="0"/>
              <a:t> </a:t>
            </a:r>
            <a:r>
              <a:rPr lang="en-ID" sz="1400" dirty="0" err="1"/>
              <a:t>foto</a:t>
            </a:r>
            <a:r>
              <a:rPr lang="en-ID" sz="1400" dirty="0"/>
              <a:t> dan video </a:t>
            </a:r>
            <a:r>
              <a:rPr lang="en-ID" sz="1400" dirty="0" err="1"/>
              <a:t>pertandingan</a:t>
            </a:r>
            <a:r>
              <a:rPr lang="en-ID" sz="1400" dirty="0"/>
              <a:t>, </a:t>
            </a:r>
            <a:r>
              <a:rPr lang="en-ID" sz="1400" dirty="0" err="1"/>
              <a:t>pelatihan</a:t>
            </a:r>
            <a:r>
              <a:rPr lang="en-ID" sz="1400" dirty="0"/>
              <a:t>, dan </a:t>
            </a:r>
            <a:r>
              <a:rPr lang="en-ID" sz="1400" dirty="0" err="1"/>
              <a:t>kegiatan</a:t>
            </a:r>
            <a:r>
              <a:rPr lang="en-ID" sz="1400" dirty="0"/>
              <a:t> </a:t>
            </a:r>
            <a:r>
              <a:rPr lang="en-ID" sz="1400" dirty="0" err="1"/>
              <a:t>olahraga</a:t>
            </a:r>
            <a:r>
              <a:rPr lang="en-ID" sz="14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dirty="0"/>
              <a:t>Artikel Kesehatan: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seputar</a:t>
            </a:r>
            <a:r>
              <a:rPr lang="en-ID" sz="1400" dirty="0"/>
              <a:t> </a:t>
            </a:r>
            <a:r>
              <a:rPr lang="en-ID" sz="1400" dirty="0" err="1"/>
              <a:t>gaya</a:t>
            </a:r>
            <a:r>
              <a:rPr lang="en-ID" sz="1400" dirty="0"/>
              <a:t> </a:t>
            </a:r>
            <a:r>
              <a:rPr lang="en-ID" sz="1400" dirty="0" err="1"/>
              <a:t>hidup</a:t>
            </a:r>
            <a:r>
              <a:rPr lang="en-ID" sz="1400" dirty="0"/>
              <a:t> </a:t>
            </a:r>
            <a:r>
              <a:rPr lang="en-ID" sz="1400" dirty="0" err="1"/>
              <a:t>sehat</a:t>
            </a:r>
            <a:r>
              <a:rPr lang="en-ID" sz="1400" dirty="0"/>
              <a:t>, </a:t>
            </a:r>
            <a:r>
              <a:rPr lang="en-ID" sz="1400" dirty="0" err="1"/>
              <a:t>nutrisi</a:t>
            </a:r>
            <a:r>
              <a:rPr lang="en-ID" sz="1400" dirty="0"/>
              <a:t>, dan program </a:t>
            </a:r>
            <a:r>
              <a:rPr lang="en-ID" sz="1400" dirty="0" err="1"/>
              <a:t>kebugaran</a:t>
            </a:r>
            <a:r>
              <a:rPr lang="en-ID" sz="14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dirty="0" err="1"/>
              <a:t>Tentang</a:t>
            </a:r>
            <a:r>
              <a:rPr lang="en-ID" sz="1400" b="1" dirty="0"/>
              <a:t> Kami:</a:t>
            </a:r>
            <a:r>
              <a:rPr lang="en-ID" sz="1400" dirty="0"/>
              <a:t> </a:t>
            </a:r>
            <a:r>
              <a:rPr lang="en-ID" sz="1400" dirty="0" err="1"/>
              <a:t>Profil</a:t>
            </a:r>
            <a:r>
              <a:rPr lang="en-ID" sz="1400" dirty="0"/>
              <a:t> </a:t>
            </a:r>
            <a:r>
              <a:rPr lang="en-ID" sz="1400" dirty="0" err="1"/>
              <a:t>tim</a:t>
            </a:r>
            <a:r>
              <a:rPr lang="en-ID" sz="1400" dirty="0"/>
              <a:t> </a:t>
            </a:r>
            <a:r>
              <a:rPr lang="en-ID" sz="1400" dirty="0" err="1"/>
              <a:t>pengembang</a:t>
            </a:r>
            <a:r>
              <a:rPr lang="en-ID" sz="1400" dirty="0"/>
              <a:t> dan </a:t>
            </a:r>
            <a:r>
              <a:rPr lang="en-ID" sz="1400" dirty="0" err="1"/>
              <a:t>visi</a:t>
            </a:r>
            <a:r>
              <a:rPr lang="en-ID" sz="1400" dirty="0"/>
              <a:t> </a:t>
            </a:r>
            <a:r>
              <a:rPr lang="en-ID" sz="1400" dirty="0" err="1"/>
              <a:t>misi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dirty="0"/>
              <a:t>Kontak: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kontak</a:t>
            </a:r>
            <a:r>
              <a:rPr lang="en-ID" sz="1400" dirty="0"/>
              <a:t>, media </a:t>
            </a:r>
            <a:r>
              <a:rPr lang="en-ID" sz="1400" dirty="0" err="1"/>
              <a:t>sosial</a:t>
            </a:r>
            <a:r>
              <a:rPr lang="en-ID" sz="1400" dirty="0"/>
              <a:t>, dan </a:t>
            </a:r>
            <a:r>
              <a:rPr lang="en-ID" sz="1400" dirty="0" err="1"/>
              <a:t>formulir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kritik</a:t>
            </a:r>
            <a:r>
              <a:rPr lang="en-ID" sz="1400" dirty="0"/>
              <a:t>, saran,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kerjasama</a:t>
            </a:r>
            <a:r>
              <a:rPr lang="en-ID" sz="1400" dirty="0"/>
              <a:t>.</a:t>
            </a:r>
          </a:p>
        </p:txBody>
      </p:sp>
      <p:sp>
        <p:nvSpPr>
          <p:cNvPr id="418" name="Google Shape;418;p54"/>
          <p:cNvSpPr txBox="1">
            <a:spLocks noGrp="1"/>
          </p:cNvSpPr>
          <p:nvPr>
            <p:ph type="title"/>
          </p:nvPr>
        </p:nvSpPr>
        <p:spPr>
          <a:xfrm>
            <a:off x="870925" y="918128"/>
            <a:ext cx="4283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b="1" dirty="0"/>
              <a:t>Fitur dan </a:t>
            </a:r>
            <a:r>
              <a:rPr lang="en-ID" b="1" dirty="0" err="1"/>
              <a:t>Komponen</a:t>
            </a:r>
            <a:r>
              <a:rPr lang="en-ID" b="1" dirty="0"/>
              <a:t> Website</a:t>
            </a:r>
            <a:endParaRPr lang="en-ID" dirty="0"/>
          </a:p>
        </p:txBody>
      </p:sp>
      <p:pic>
        <p:nvPicPr>
          <p:cNvPr id="419" name="Google Shape;419;p54"/>
          <p:cNvPicPr preferRelativeResize="0"/>
          <p:nvPr/>
        </p:nvPicPr>
        <p:blipFill rotWithShape="1">
          <a:blip r:embed="rId5">
            <a:alphaModFix/>
          </a:blip>
          <a:srcRect l="58773" t="56655" r="16350" b="1449"/>
          <a:stretch/>
        </p:blipFill>
        <p:spPr>
          <a:xfrm rot="10800000">
            <a:off x="7696125" y="3399925"/>
            <a:ext cx="1447875" cy="176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 Website olahraga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20F60-485B-67F0-5539-BB99189F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09" y="1063176"/>
            <a:ext cx="5181598" cy="36483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6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4379" b="46841"/>
          <a:stretch/>
        </p:blipFill>
        <p:spPr>
          <a:xfrm>
            <a:off x="0" y="2780175"/>
            <a:ext cx="9144003" cy="2363399"/>
          </a:xfrm>
          <a:prstGeom prst="rect">
            <a:avLst/>
          </a:prstGeom>
        </p:spPr>
      </p:pic>
      <p:pic>
        <p:nvPicPr>
          <p:cNvPr id="532" name="Google Shape;532;p64"/>
          <p:cNvPicPr preferRelativeResize="0"/>
          <p:nvPr/>
        </p:nvPicPr>
        <p:blipFill rotWithShape="1">
          <a:blip r:embed="rId4">
            <a:alphaModFix/>
          </a:blip>
          <a:srcRect l="9470" t="10418" r="60785"/>
          <a:stretch/>
        </p:blipFill>
        <p:spPr>
          <a:xfrm rot="-5400000">
            <a:off x="3640199" y="-1313850"/>
            <a:ext cx="1869926" cy="916022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4"/>
          <p:cNvSpPr txBox="1">
            <a:spLocks noGrp="1"/>
          </p:cNvSpPr>
          <p:nvPr>
            <p:ph type="title" idx="2"/>
          </p:nvPr>
        </p:nvSpPr>
        <p:spPr>
          <a:xfrm>
            <a:off x="1710600" y="795888"/>
            <a:ext cx="5113946" cy="1535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pic>
        <p:nvPicPr>
          <p:cNvPr id="536" name="Google Shape;536;p64"/>
          <p:cNvPicPr preferRelativeResize="0"/>
          <p:nvPr/>
        </p:nvPicPr>
        <p:blipFill rotWithShape="1">
          <a:blip r:embed="rId5">
            <a:alphaModFix/>
          </a:blip>
          <a:srcRect l="33366" t="61070" r="16995" b="8130"/>
          <a:stretch/>
        </p:blipFill>
        <p:spPr>
          <a:xfrm rot="10800000" flipH="1">
            <a:off x="-10702" y="3846377"/>
            <a:ext cx="2889027" cy="129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ite Athletes Theme by Slidesgo">
  <a:themeElements>
    <a:clrScheme name="Simple Light">
      <a:dk1>
        <a:srgbClr val="FFFFFF"/>
      </a:dk1>
      <a:lt1>
        <a:srgbClr val="000000"/>
      </a:lt1>
      <a:dk2>
        <a:srgbClr val="FB9500"/>
      </a:dk2>
      <a:lt2>
        <a:srgbClr val="C31212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367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DM Sans</vt:lpstr>
      <vt:lpstr>Unbounded</vt:lpstr>
      <vt:lpstr>Arial</vt:lpstr>
      <vt:lpstr>Unbounded Black</vt:lpstr>
      <vt:lpstr>Nunito Light</vt:lpstr>
      <vt:lpstr>DM Sans Medium</vt:lpstr>
      <vt:lpstr>Fugaz One</vt:lpstr>
      <vt:lpstr>Elite Athletes Theme by Slidesgo</vt:lpstr>
      <vt:lpstr>Website About  Sports</vt:lpstr>
      <vt:lpstr>Latar Belakang</vt:lpstr>
      <vt:lpstr>Tujuan pembuatan website</vt:lpstr>
      <vt:lpstr>Manfaat dibuatnya website</vt:lpstr>
      <vt:lpstr>Target Pengguna</vt:lpstr>
      <vt:lpstr>Fitur dan Komponen Website</vt:lpstr>
      <vt:lpstr>Flowchart Website olahraga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Rifki Nur Amal Firdaus</cp:lastModifiedBy>
  <cp:revision>5</cp:revision>
  <dcterms:modified xsi:type="dcterms:W3CDTF">2025-04-30T13:57:09Z</dcterms:modified>
</cp:coreProperties>
</file>