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Arimo Bold" panose="020B0604020202020204" charset="0"/>
      <p:regular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3875930" y="1952996"/>
            <a:ext cx="1181796" cy="2331526"/>
            <a:chOff x="0" y="0"/>
            <a:chExt cx="1575728" cy="31087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5689" cy="3108706"/>
            </a:xfrm>
            <a:custGeom>
              <a:avLst/>
              <a:gdLst/>
              <a:ahLst/>
              <a:cxnLst/>
              <a:rect l="l" t="t" r="r" b="b"/>
              <a:pathLst>
                <a:path w="1575689" h="3108706">
                  <a:moveTo>
                    <a:pt x="0" y="0"/>
                  </a:moveTo>
                  <a:lnTo>
                    <a:pt x="0" y="3108706"/>
                  </a:lnTo>
                  <a:lnTo>
                    <a:pt x="1575689" y="3108706"/>
                  </a:lnTo>
                  <a:lnTo>
                    <a:pt x="1575689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5303034" y="1984984"/>
            <a:ext cx="1181796" cy="933730"/>
            <a:chOff x="0" y="0"/>
            <a:chExt cx="1575728" cy="1244973"/>
          </a:xfrm>
        </p:grpSpPr>
        <p:sp>
          <p:nvSpPr>
            <p:cNvPr id="6" name="Freeform 6"/>
            <p:cNvSpPr/>
            <p:nvPr/>
          </p:nvSpPr>
          <p:spPr>
            <a:xfrm>
              <a:off x="0" y="127"/>
              <a:ext cx="1575689" cy="1244854"/>
            </a:xfrm>
            <a:custGeom>
              <a:avLst/>
              <a:gdLst/>
              <a:ahLst/>
              <a:cxnLst/>
              <a:rect l="l" t="t" r="r" b="b"/>
              <a:pathLst>
                <a:path w="1575689" h="1244854">
                  <a:moveTo>
                    <a:pt x="0" y="0"/>
                  </a:moveTo>
                  <a:lnTo>
                    <a:pt x="0" y="1244854"/>
                  </a:lnTo>
                  <a:lnTo>
                    <a:pt x="1575689" y="1244854"/>
                  </a:lnTo>
                  <a:lnTo>
                    <a:pt x="1575689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553180" y="4697892"/>
            <a:ext cx="1568612" cy="933730"/>
            <a:chOff x="0" y="0"/>
            <a:chExt cx="2091483" cy="12449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91436" cy="1244854"/>
            </a:xfrm>
            <a:custGeom>
              <a:avLst/>
              <a:gdLst/>
              <a:ahLst/>
              <a:cxnLst/>
              <a:rect l="l" t="t" r="r" b="b"/>
              <a:pathLst>
                <a:path w="2091436" h="1244854">
                  <a:moveTo>
                    <a:pt x="0" y="0"/>
                  </a:moveTo>
                  <a:lnTo>
                    <a:pt x="0" y="1244854"/>
                  </a:lnTo>
                  <a:lnTo>
                    <a:pt x="2091436" y="1244854"/>
                  </a:lnTo>
                  <a:lnTo>
                    <a:pt x="2091436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5303034" y="4345714"/>
            <a:ext cx="1259128" cy="1253850"/>
            <a:chOff x="0" y="0"/>
            <a:chExt cx="1678837" cy="1671800"/>
          </a:xfrm>
        </p:grpSpPr>
        <p:sp>
          <p:nvSpPr>
            <p:cNvPr id="10" name="Freeform 10"/>
            <p:cNvSpPr/>
            <p:nvPr/>
          </p:nvSpPr>
          <p:spPr>
            <a:xfrm>
              <a:off x="0" y="127"/>
              <a:ext cx="1678813" cy="1671701"/>
            </a:xfrm>
            <a:custGeom>
              <a:avLst/>
              <a:gdLst/>
              <a:ahLst/>
              <a:cxnLst/>
              <a:rect l="l" t="t" r="r" b="b"/>
              <a:pathLst>
                <a:path w="1678813" h="1671701">
                  <a:moveTo>
                    <a:pt x="0" y="0"/>
                  </a:moveTo>
                  <a:lnTo>
                    <a:pt x="0" y="1671701"/>
                  </a:lnTo>
                  <a:lnTo>
                    <a:pt x="1678813" y="1671701"/>
                  </a:lnTo>
                  <a:lnTo>
                    <a:pt x="1678813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303034" y="3124044"/>
            <a:ext cx="2070104" cy="933730"/>
            <a:chOff x="0" y="0"/>
            <a:chExt cx="2760139" cy="12449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60091" cy="1244854"/>
            </a:xfrm>
            <a:custGeom>
              <a:avLst/>
              <a:gdLst/>
              <a:ahLst/>
              <a:cxnLst/>
              <a:rect l="l" t="t" r="r" b="b"/>
              <a:pathLst>
                <a:path w="2760091" h="1244854">
                  <a:moveTo>
                    <a:pt x="0" y="0"/>
                  </a:moveTo>
                  <a:lnTo>
                    <a:pt x="0" y="1244854"/>
                  </a:lnTo>
                  <a:lnTo>
                    <a:pt x="2760091" y="1244854"/>
                  </a:lnTo>
                  <a:lnTo>
                    <a:pt x="276009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1109690" y="5340496"/>
            <a:ext cx="5992324" cy="3750340"/>
            <a:chOff x="0" y="0"/>
            <a:chExt cx="7989765" cy="5000453"/>
          </a:xfrm>
        </p:grpSpPr>
        <p:sp>
          <p:nvSpPr>
            <p:cNvPr id="14" name="Freeform 14"/>
            <p:cNvSpPr/>
            <p:nvPr/>
          </p:nvSpPr>
          <p:spPr>
            <a:xfrm>
              <a:off x="127" y="0"/>
              <a:ext cx="7989697" cy="5000371"/>
            </a:xfrm>
            <a:custGeom>
              <a:avLst/>
              <a:gdLst/>
              <a:ahLst/>
              <a:cxnLst/>
              <a:rect l="l" t="t" r="r" b="b"/>
              <a:pathLst>
                <a:path w="7989697" h="5000371">
                  <a:moveTo>
                    <a:pt x="201930" y="0"/>
                  </a:moveTo>
                  <a:cubicBezTo>
                    <a:pt x="89789" y="0"/>
                    <a:pt x="0" y="93091"/>
                    <a:pt x="0" y="205232"/>
                  </a:cubicBezTo>
                  <a:lnTo>
                    <a:pt x="0" y="5000371"/>
                  </a:lnTo>
                  <a:lnTo>
                    <a:pt x="7989697" y="5000371"/>
                  </a:lnTo>
                  <a:lnTo>
                    <a:pt x="7989697" y="205232"/>
                  </a:lnTo>
                  <a:cubicBezTo>
                    <a:pt x="7989697" y="93091"/>
                    <a:pt x="7896606" y="0"/>
                    <a:pt x="7784338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1391158" y="5605088"/>
            <a:ext cx="5431846" cy="3247554"/>
            <a:chOff x="0" y="0"/>
            <a:chExt cx="7242461" cy="4330072"/>
          </a:xfrm>
        </p:grpSpPr>
        <p:sp>
          <p:nvSpPr>
            <p:cNvPr id="16" name="Freeform 16"/>
            <p:cNvSpPr/>
            <p:nvPr/>
          </p:nvSpPr>
          <p:spPr>
            <a:xfrm>
              <a:off x="127" y="127"/>
              <a:ext cx="7242175" cy="4329938"/>
            </a:xfrm>
            <a:custGeom>
              <a:avLst/>
              <a:gdLst/>
              <a:ahLst/>
              <a:cxnLst/>
              <a:rect l="l" t="t" r="r" b="b"/>
              <a:pathLst>
                <a:path w="7242175" h="4329938">
                  <a:moveTo>
                    <a:pt x="0" y="0"/>
                  </a:moveTo>
                  <a:lnTo>
                    <a:pt x="0" y="4329938"/>
                  </a:lnTo>
                  <a:lnTo>
                    <a:pt x="7242175" y="4329938"/>
                  </a:lnTo>
                  <a:lnTo>
                    <a:pt x="7242175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729642" y="9054670"/>
            <a:ext cx="6661046" cy="401824"/>
            <a:chOff x="0" y="0"/>
            <a:chExt cx="8881395" cy="535765"/>
          </a:xfrm>
        </p:grpSpPr>
        <p:sp>
          <p:nvSpPr>
            <p:cNvPr id="18" name="Freeform 18"/>
            <p:cNvSpPr/>
            <p:nvPr/>
          </p:nvSpPr>
          <p:spPr>
            <a:xfrm>
              <a:off x="0" y="127"/>
              <a:ext cx="8881364" cy="535559"/>
            </a:xfrm>
            <a:custGeom>
              <a:avLst/>
              <a:gdLst/>
              <a:ahLst/>
              <a:cxnLst/>
              <a:rect l="l" t="t" r="r" b="b"/>
              <a:pathLst>
                <a:path w="8881364" h="535559">
                  <a:moveTo>
                    <a:pt x="0" y="0"/>
                  </a:moveTo>
                  <a:cubicBezTo>
                    <a:pt x="0" y="295021"/>
                    <a:pt x="240538" y="535559"/>
                    <a:pt x="538861" y="535559"/>
                  </a:cubicBezTo>
                  <a:lnTo>
                    <a:pt x="8342503" y="535559"/>
                  </a:lnTo>
                  <a:cubicBezTo>
                    <a:pt x="8640826" y="535559"/>
                    <a:pt x="8881364" y="295021"/>
                    <a:pt x="8881364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3339646" y="9057122"/>
            <a:ext cx="1330378" cy="105864"/>
            <a:chOff x="0" y="0"/>
            <a:chExt cx="1773837" cy="141152"/>
          </a:xfrm>
        </p:grpSpPr>
        <p:sp>
          <p:nvSpPr>
            <p:cNvPr id="20" name="Freeform 20"/>
            <p:cNvSpPr/>
            <p:nvPr/>
          </p:nvSpPr>
          <p:spPr>
            <a:xfrm>
              <a:off x="127" y="0"/>
              <a:ext cx="1773682" cy="141097"/>
            </a:xfrm>
            <a:custGeom>
              <a:avLst/>
              <a:gdLst/>
              <a:ahLst/>
              <a:cxnLst/>
              <a:rect l="l" t="t" r="r" b="b"/>
              <a:pathLst>
                <a:path w="1773682" h="141097">
                  <a:moveTo>
                    <a:pt x="0" y="0"/>
                  </a:moveTo>
                  <a:cubicBezTo>
                    <a:pt x="0" y="76962"/>
                    <a:pt x="64135" y="141097"/>
                    <a:pt x="141097" y="141097"/>
                  </a:cubicBezTo>
                  <a:lnTo>
                    <a:pt x="1632585" y="141097"/>
                  </a:lnTo>
                  <a:cubicBezTo>
                    <a:pt x="1709547" y="141097"/>
                    <a:pt x="1773682" y="80137"/>
                    <a:pt x="1773682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1802504" y="6028480"/>
            <a:ext cx="1433790" cy="2314242"/>
            <a:chOff x="0" y="0"/>
            <a:chExt cx="1911720" cy="3085656"/>
          </a:xfrm>
        </p:grpSpPr>
        <p:sp>
          <p:nvSpPr>
            <p:cNvPr id="22" name="Freeform 22"/>
            <p:cNvSpPr/>
            <p:nvPr/>
          </p:nvSpPr>
          <p:spPr>
            <a:xfrm>
              <a:off x="127" y="0"/>
              <a:ext cx="1911604" cy="3085592"/>
            </a:xfrm>
            <a:custGeom>
              <a:avLst/>
              <a:gdLst/>
              <a:ahLst/>
              <a:cxnLst/>
              <a:rect l="l" t="t" r="r" b="b"/>
              <a:pathLst>
                <a:path w="1911604" h="3085592">
                  <a:moveTo>
                    <a:pt x="0" y="0"/>
                  </a:moveTo>
                  <a:lnTo>
                    <a:pt x="0" y="3085592"/>
                  </a:lnTo>
                  <a:lnTo>
                    <a:pt x="1911604" y="3085592"/>
                  </a:lnTo>
                  <a:lnTo>
                    <a:pt x="191160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5369988" y="6042902"/>
            <a:ext cx="1034418" cy="1034490"/>
            <a:chOff x="0" y="0"/>
            <a:chExt cx="1379224" cy="1379320"/>
          </a:xfrm>
        </p:grpSpPr>
        <p:sp>
          <p:nvSpPr>
            <p:cNvPr id="24" name="Freeform 24"/>
            <p:cNvSpPr/>
            <p:nvPr/>
          </p:nvSpPr>
          <p:spPr>
            <a:xfrm>
              <a:off x="0" y="127"/>
              <a:ext cx="1379220" cy="1379093"/>
            </a:xfrm>
            <a:custGeom>
              <a:avLst/>
              <a:gdLst/>
              <a:ahLst/>
              <a:cxnLst/>
              <a:rect l="l" t="t" r="r" b="b"/>
              <a:pathLst>
                <a:path w="1379220" h="1379093">
                  <a:moveTo>
                    <a:pt x="0" y="0"/>
                  </a:moveTo>
                  <a:lnTo>
                    <a:pt x="0" y="1379093"/>
                  </a:lnTo>
                  <a:lnTo>
                    <a:pt x="1379220" y="1379093"/>
                  </a:lnTo>
                  <a:lnTo>
                    <a:pt x="137922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5550420" y="6235380"/>
            <a:ext cx="673626" cy="673626"/>
            <a:chOff x="0" y="0"/>
            <a:chExt cx="898168" cy="89816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98144" cy="898144"/>
            </a:xfrm>
            <a:custGeom>
              <a:avLst/>
              <a:gdLst/>
              <a:ahLst/>
              <a:cxnLst/>
              <a:rect l="l" t="t" r="r" b="b"/>
              <a:pathLst>
                <a:path w="898144" h="898144">
                  <a:moveTo>
                    <a:pt x="449072" y="0"/>
                  </a:moveTo>
                  <a:cubicBezTo>
                    <a:pt x="198882" y="0"/>
                    <a:pt x="0" y="202057"/>
                    <a:pt x="0" y="449072"/>
                  </a:cubicBezTo>
                  <a:cubicBezTo>
                    <a:pt x="0" y="699262"/>
                    <a:pt x="198882" y="898144"/>
                    <a:pt x="449072" y="898144"/>
                  </a:cubicBezTo>
                  <a:cubicBezTo>
                    <a:pt x="696087" y="898144"/>
                    <a:pt x="898144" y="699262"/>
                    <a:pt x="898144" y="449072"/>
                  </a:cubicBezTo>
                  <a:cubicBezTo>
                    <a:pt x="898017" y="202057"/>
                    <a:pt x="696087" y="0"/>
                    <a:pt x="449072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5567222" y="6237832"/>
            <a:ext cx="697712" cy="673482"/>
            <a:chOff x="0" y="0"/>
            <a:chExt cx="930283" cy="897976"/>
          </a:xfrm>
        </p:grpSpPr>
        <p:sp>
          <p:nvSpPr>
            <p:cNvPr id="28" name="Freeform 28"/>
            <p:cNvSpPr/>
            <p:nvPr/>
          </p:nvSpPr>
          <p:spPr>
            <a:xfrm>
              <a:off x="127" y="127"/>
              <a:ext cx="930148" cy="897890"/>
            </a:xfrm>
            <a:custGeom>
              <a:avLst/>
              <a:gdLst/>
              <a:ahLst/>
              <a:cxnLst/>
              <a:rect l="l" t="t" r="r" b="b"/>
              <a:pathLst>
                <a:path w="930148" h="897890">
                  <a:moveTo>
                    <a:pt x="425069" y="0"/>
                  </a:moveTo>
                  <a:cubicBezTo>
                    <a:pt x="378587" y="0"/>
                    <a:pt x="331470" y="7112"/>
                    <a:pt x="285369" y="22352"/>
                  </a:cubicBezTo>
                  <a:cubicBezTo>
                    <a:pt x="173101" y="57658"/>
                    <a:pt x="80137" y="134620"/>
                    <a:pt x="28829" y="237236"/>
                  </a:cubicBezTo>
                  <a:lnTo>
                    <a:pt x="426466" y="445643"/>
                  </a:lnTo>
                  <a:lnTo>
                    <a:pt x="0" y="589915"/>
                  </a:lnTo>
                  <a:cubicBezTo>
                    <a:pt x="61849" y="778002"/>
                    <a:pt x="241554" y="897890"/>
                    <a:pt x="431165" y="897890"/>
                  </a:cubicBezTo>
                  <a:cubicBezTo>
                    <a:pt x="477647" y="897890"/>
                    <a:pt x="524764" y="890651"/>
                    <a:pt x="570865" y="875538"/>
                  </a:cubicBezTo>
                  <a:cubicBezTo>
                    <a:pt x="801878" y="798576"/>
                    <a:pt x="930148" y="538861"/>
                    <a:pt x="853186" y="307848"/>
                  </a:cubicBezTo>
                  <a:cubicBezTo>
                    <a:pt x="793877" y="119634"/>
                    <a:pt x="614680" y="0"/>
                    <a:pt x="425069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387820" y="6028480"/>
            <a:ext cx="1828260" cy="2492222"/>
            <a:chOff x="0" y="0"/>
            <a:chExt cx="2437680" cy="332296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437638" cy="3322955"/>
            </a:xfrm>
            <a:custGeom>
              <a:avLst/>
              <a:gdLst/>
              <a:ahLst/>
              <a:cxnLst/>
              <a:rect l="l" t="t" r="r" b="b"/>
              <a:pathLst>
                <a:path w="2437638" h="3322955">
                  <a:moveTo>
                    <a:pt x="0" y="0"/>
                  </a:moveTo>
                  <a:lnTo>
                    <a:pt x="0" y="3322955"/>
                  </a:lnTo>
                  <a:lnTo>
                    <a:pt x="2437638" y="3322955"/>
                  </a:lnTo>
                  <a:lnTo>
                    <a:pt x="243763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3508036" y="6172784"/>
            <a:ext cx="1585376" cy="86682"/>
            <a:chOff x="0" y="0"/>
            <a:chExt cx="2113835" cy="115576"/>
          </a:xfrm>
        </p:grpSpPr>
        <p:sp>
          <p:nvSpPr>
            <p:cNvPr id="32" name="Freeform 32"/>
            <p:cNvSpPr/>
            <p:nvPr/>
          </p:nvSpPr>
          <p:spPr>
            <a:xfrm>
              <a:off x="127" y="127"/>
              <a:ext cx="2113661" cy="115443"/>
            </a:xfrm>
            <a:custGeom>
              <a:avLst/>
              <a:gdLst/>
              <a:ahLst/>
              <a:cxnLst/>
              <a:rect l="l" t="t" r="r" b="b"/>
              <a:pathLst>
                <a:path w="2113661" h="115443">
                  <a:moveTo>
                    <a:pt x="0" y="0"/>
                  </a:moveTo>
                  <a:lnTo>
                    <a:pt x="0" y="115443"/>
                  </a:lnTo>
                  <a:lnTo>
                    <a:pt x="2113661" y="115443"/>
                  </a:lnTo>
                  <a:lnTo>
                    <a:pt x="211366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3508036" y="6365260"/>
            <a:ext cx="433122" cy="86682"/>
            <a:chOff x="0" y="0"/>
            <a:chExt cx="577496" cy="115576"/>
          </a:xfrm>
        </p:grpSpPr>
        <p:sp>
          <p:nvSpPr>
            <p:cNvPr id="34" name="Freeform 34"/>
            <p:cNvSpPr/>
            <p:nvPr/>
          </p:nvSpPr>
          <p:spPr>
            <a:xfrm>
              <a:off x="127" y="0"/>
              <a:ext cx="577215" cy="115443"/>
            </a:xfrm>
            <a:custGeom>
              <a:avLst/>
              <a:gdLst/>
              <a:ahLst/>
              <a:cxnLst/>
              <a:rect l="l" t="t" r="r" b="b"/>
              <a:pathLst>
                <a:path w="577215" h="115443">
                  <a:moveTo>
                    <a:pt x="0" y="0"/>
                  </a:moveTo>
                  <a:lnTo>
                    <a:pt x="0" y="115443"/>
                  </a:lnTo>
                  <a:lnTo>
                    <a:pt x="577215" y="115443"/>
                  </a:lnTo>
                  <a:lnTo>
                    <a:pt x="57721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3508036" y="6548074"/>
            <a:ext cx="433122" cy="89062"/>
            <a:chOff x="0" y="0"/>
            <a:chExt cx="577496" cy="118749"/>
          </a:xfrm>
        </p:grpSpPr>
        <p:sp>
          <p:nvSpPr>
            <p:cNvPr id="36" name="Freeform 36"/>
            <p:cNvSpPr/>
            <p:nvPr/>
          </p:nvSpPr>
          <p:spPr>
            <a:xfrm>
              <a:off x="127" y="127"/>
              <a:ext cx="577215" cy="118618"/>
            </a:xfrm>
            <a:custGeom>
              <a:avLst/>
              <a:gdLst/>
              <a:ahLst/>
              <a:cxnLst/>
              <a:rect l="l" t="t" r="r" b="b"/>
              <a:pathLst>
                <a:path w="577215" h="118618">
                  <a:moveTo>
                    <a:pt x="0" y="0"/>
                  </a:moveTo>
                  <a:lnTo>
                    <a:pt x="0" y="118618"/>
                  </a:lnTo>
                  <a:lnTo>
                    <a:pt x="577215" y="118618"/>
                  </a:lnTo>
                  <a:lnTo>
                    <a:pt x="57721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3508036" y="6735718"/>
            <a:ext cx="433122" cy="86682"/>
            <a:chOff x="0" y="0"/>
            <a:chExt cx="577496" cy="115576"/>
          </a:xfrm>
        </p:grpSpPr>
        <p:sp>
          <p:nvSpPr>
            <p:cNvPr id="38" name="Freeform 38"/>
            <p:cNvSpPr/>
            <p:nvPr/>
          </p:nvSpPr>
          <p:spPr>
            <a:xfrm>
              <a:off x="127" y="0"/>
              <a:ext cx="577215" cy="115443"/>
            </a:xfrm>
            <a:custGeom>
              <a:avLst/>
              <a:gdLst/>
              <a:ahLst/>
              <a:cxnLst/>
              <a:rect l="l" t="t" r="r" b="b"/>
              <a:pathLst>
                <a:path w="577215" h="115443">
                  <a:moveTo>
                    <a:pt x="0" y="0"/>
                  </a:moveTo>
                  <a:lnTo>
                    <a:pt x="0" y="115443"/>
                  </a:lnTo>
                  <a:lnTo>
                    <a:pt x="577215" y="115443"/>
                  </a:lnTo>
                  <a:lnTo>
                    <a:pt x="577215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4020490" y="6365260"/>
            <a:ext cx="969442" cy="86682"/>
            <a:chOff x="0" y="0"/>
            <a:chExt cx="1292589" cy="115576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292606" cy="115443"/>
            </a:xfrm>
            <a:custGeom>
              <a:avLst/>
              <a:gdLst/>
              <a:ahLst/>
              <a:cxnLst/>
              <a:rect l="l" t="t" r="r" b="b"/>
              <a:pathLst>
                <a:path w="1292606" h="115443">
                  <a:moveTo>
                    <a:pt x="0" y="0"/>
                  </a:moveTo>
                  <a:lnTo>
                    <a:pt x="0" y="115443"/>
                  </a:lnTo>
                  <a:lnTo>
                    <a:pt x="1292606" y="115443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4020490" y="6548074"/>
            <a:ext cx="969442" cy="89062"/>
            <a:chOff x="0" y="0"/>
            <a:chExt cx="1292589" cy="118749"/>
          </a:xfrm>
        </p:grpSpPr>
        <p:sp>
          <p:nvSpPr>
            <p:cNvPr id="42" name="Freeform 42"/>
            <p:cNvSpPr/>
            <p:nvPr/>
          </p:nvSpPr>
          <p:spPr>
            <a:xfrm>
              <a:off x="0" y="127"/>
              <a:ext cx="1292606" cy="118618"/>
            </a:xfrm>
            <a:custGeom>
              <a:avLst/>
              <a:gdLst/>
              <a:ahLst/>
              <a:cxnLst/>
              <a:rect l="l" t="t" r="r" b="b"/>
              <a:pathLst>
                <a:path w="1292606" h="118618">
                  <a:moveTo>
                    <a:pt x="0" y="0"/>
                  </a:moveTo>
                  <a:lnTo>
                    <a:pt x="0" y="118618"/>
                  </a:lnTo>
                  <a:lnTo>
                    <a:pt x="1292606" y="118618"/>
                  </a:lnTo>
                  <a:lnTo>
                    <a:pt x="1292606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3575392" y="7553582"/>
            <a:ext cx="1457876" cy="74640"/>
            <a:chOff x="0" y="0"/>
            <a:chExt cx="1943835" cy="99520"/>
          </a:xfrm>
        </p:grpSpPr>
        <p:sp>
          <p:nvSpPr>
            <p:cNvPr id="44" name="Freeform 44"/>
            <p:cNvSpPr/>
            <p:nvPr/>
          </p:nvSpPr>
          <p:spPr>
            <a:xfrm>
              <a:off x="127" y="127"/>
              <a:ext cx="1943608" cy="99441"/>
            </a:xfrm>
            <a:custGeom>
              <a:avLst/>
              <a:gdLst/>
              <a:ahLst/>
              <a:cxnLst/>
              <a:rect l="l" t="t" r="r" b="b"/>
              <a:pathLst>
                <a:path w="1943608" h="99441">
                  <a:moveTo>
                    <a:pt x="0" y="0"/>
                  </a:moveTo>
                  <a:lnTo>
                    <a:pt x="0" y="99441"/>
                  </a:lnTo>
                  <a:lnTo>
                    <a:pt x="1943608" y="99441"/>
                  </a:lnTo>
                  <a:lnTo>
                    <a:pt x="1943608" y="0"/>
                  </a:lnTo>
                  <a:close/>
                </a:path>
              </a:pathLst>
            </a:custGeom>
            <a:solidFill>
              <a:srgbClr val="7BB8FF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3575392" y="7721972"/>
            <a:ext cx="1457876" cy="74640"/>
            <a:chOff x="0" y="0"/>
            <a:chExt cx="1943835" cy="99520"/>
          </a:xfrm>
        </p:grpSpPr>
        <p:sp>
          <p:nvSpPr>
            <p:cNvPr id="46" name="Freeform 46"/>
            <p:cNvSpPr/>
            <p:nvPr/>
          </p:nvSpPr>
          <p:spPr>
            <a:xfrm>
              <a:off x="127" y="127"/>
              <a:ext cx="1943608" cy="99441"/>
            </a:xfrm>
            <a:custGeom>
              <a:avLst/>
              <a:gdLst/>
              <a:ahLst/>
              <a:cxnLst/>
              <a:rect l="l" t="t" r="r" b="b"/>
              <a:pathLst>
                <a:path w="1943608" h="99441">
                  <a:moveTo>
                    <a:pt x="0" y="0"/>
                  </a:moveTo>
                  <a:lnTo>
                    <a:pt x="0" y="99441"/>
                  </a:lnTo>
                  <a:lnTo>
                    <a:pt x="1943608" y="99441"/>
                  </a:lnTo>
                  <a:lnTo>
                    <a:pt x="1943608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3575392" y="7914448"/>
            <a:ext cx="1457876" cy="74640"/>
            <a:chOff x="0" y="0"/>
            <a:chExt cx="1943835" cy="99520"/>
          </a:xfrm>
        </p:grpSpPr>
        <p:sp>
          <p:nvSpPr>
            <p:cNvPr id="48" name="Freeform 48"/>
            <p:cNvSpPr/>
            <p:nvPr/>
          </p:nvSpPr>
          <p:spPr>
            <a:xfrm>
              <a:off x="127" y="127"/>
              <a:ext cx="1943608" cy="99441"/>
            </a:xfrm>
            <a:custGeom>
              <a:avLst/>
              <a:gdLst/>
              <a:ahLst/>
              <a:cxnLst/>
              <a:rect l="l" t="t" r="r" b="b"/>
              <a:pathLst>
                <a:path w="1943608" h="99441">
                  <a:moveTo>
                    <a:pt x="0" y="0"/>
                  </a:moveTo>
                  <a:lnTo>
                    <a:pt x="0" y="99441"/>
                  </a:lnTo>
                  <a:lnTo>
                    <a:pt x="1943608" y="99441"/>
                  </a:lnTo>
                  <a:lnTo>
                    <a:pt x="1943608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3575392" y="8082840"/>
            <a:ext cx="1457876" cy="74640"/>
            <a:chOff x="0" y="0"/>
            <a:chExt cx="1943835" cy="99520"/>
          </a:xfrm>
        </p:grpSpPr>
        <p:sp>
          <p:nvSpPr>
            <p:cNvPr id="50" name="Freeform 50"/>
            <p:cNvSpPr/>
            <p:nvPr/>
          </p:nvSpPr>
          <p:spPr>
            <a:xfrm>
              <a:off x="127" y="127"/>
              <a:ext cx="1943608" cy="99441"/>
            </a:xfrm>
            <a:custGeom>
              <a:avLst/>
              <a:gdLst/>
              <a:ahLst/>
              <a:cxnLst/>
              <a:rect l="l" t="t" r="r" b="b"/>
              <a:pathLst>
                <a:path w="1943608" h="99441">
                  <a:moveTo>
                    <a:pt x="0" y="0"/>
                  </a:moveTo>
                  <a:lnTo>
                    <a:pt x="0" y="99441"/>
                  </a:lnTo>
                  <a:lnTo>
                    <a:pt x="1943608" y="99441"/>
                  </a:lnTo>
                  <a:lnTo>
                    <a:pt x="1943608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3575392" y="7553582"/>
            <a:ext cx="1457876" cy="74640"/>
            <a:chOff x="0" y="0"/>
            <a:chExt cx="1943835" cy="99520"/>
          </a:xfrm>
        </p:grpSpPr>
        <p:sp>
          <p:nvSpPr>
            <p:cNvPr id="52" name="Freeform 52"/>
            <p:cNvSpPr/>
            <p:nvPr/>
          </p:nvSpPr>
          <p:spPr>
            <a:xfrm>
              <a:off x="127" y="127"/>
              <a:ext cx="1943608" cy="99441"/>
            </a:xfrm>
            <a:custGeom>
              <a:avLst/>
              <a:gdLst/>
              <a:ahLst/>
              <a:cxnLst/>
              <a:rect l="l" t="t" r="r" b="b"/>
              <a:pathLst>
                <a:path w="1943608" h="99441">
                  <a:moveTo>
                    <a:pt x="0" y="0"/>
                  </a:moveTo>
                  <a:lnTo>
                    <a:pt x="0" y="99441"/>
                  </a:lnTo>
                  <a:lnTo>
                    <a:pt x="1943608" y="99441"/>
                  </a:lnTo>
                  <a:lnTo>
                    <a:pt x="1943608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13575392" y="7721972"/>
            <a:ext cx="522112" cy="74640"/>
            <a:chOff x="0" y="0"/>
            <a:chExt cx="696149" cy="99520"/>
          </a:xfrm>
        </p:grpSpPr>
        <p:sp>
          <p:nvSpPr>
            <p:cNvPr id="54" name="Freeform 54"/>
            <p:cNvSpPr/>
            <p:nvPr/>
          </p:nvSpPr>
          <p:spPr>
            <a:xfrm>
              <a:off x="127" y="127"/>
              <a:ext cx="695960" cy="99441"/>
            </a:xfrm>
            <a:custGeom>
              <a:avLst/>
              <a:gdLst/>
              <a:ahLst/>
              <a:cxnLst/>
              <a:rect l="l" t="t" r="r" b="b"/>
              <a:pathLst>
                <a:path w="695960" h="99441">
                  <a:moveTo>
                    <a:pt x="0" y="0"/>
                  </a:moveTo>
                  <a:lnTo>
                    <a:pt x="0" y="99441"/>
                  </a:lnTo>
                  <a:lnTo>
                    <a:pt x="695960" y="99441"/>
                  </a:lnTo>
                  <a:lnTo>
                    <a:pt x="695960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13575392" y="7914448"/>
            <a:ext cx="789154" cy="74640"/>
            <a:chOff x="0" y="0"/>
            <a:chExt cx="1052205" cy="99520"/>
          </a:xfrm>
        </p:grpSpPr>
        <p:sp>
          <p:nvSpPr>
            <p:cNvPr id="56" name="Freeform 56"/>
            <p:cNvSpPr/>
            <p:nvPr/>
          </p:nvSpPr>
          <p:spPr>
            <a:xfrm>
              <a:off x="127" y="127"/>
              <a:ext cx="1051941" cy="99441"/>
            </a:xfrm>
            <a:custGeom>
              <a:avLst/>
              <a:gdLst/>
              <a:ahLst/>
              <a:cxnLst/>
              <a:rect l="l" t="t" r="r" b="b"/>
              <a:pathLst>
                <a:path w="1051941" h="99441">
                  <a:moveTo>
                    <a:pt x="0" y="0"/>
                  </a:moveTo>
                  <a:lnTo>
                    <a:pt x="0" y="99441"/>
                  </a:lnTo>
                  <a:lnTo>
                    <a:pt x="1051941" y="99441"/>
                  </a:lnTo>
                  <a:lnTo>
                    <a:pt x="105194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13575392" y="8082840"/>
            <a:ext cx="243100" cy="74640"/>
            <a:chOff x="0" y="0"/>
            <a:chExt cx="324133" cy="99520"/>
          </a:xfrm>
        </p:grpSpPr>
        <p:sp>
          <p:nvSpPr>
            <p:cNvPr id="58" name="Freeform 58"/>
            <p:cNvSpPr/>
            <p:nvPr/>
          </p:nvSpPr>
          <p:spPr>
            <a:xfrm>
              <a:off x="127" y="127"/>
              <a:ext cx="323850" cy="99441"/>
            </a:xfrm>
            <a:custGeom>
              <a:avLst/>
              <a:gdLst/>
              <a:ahLst/>
              <a:cxnLst/>
              <a:rect l="l" t="t" r="r" b="b"/>
              <a:pathLst>
                <a:path w="323850" h="99441">
                  <a:moveTo>
                    <a:pt x="0" y="0"/>
                  </a:moveTo>
                  <a:lnTo>
                    <a:pt x="0" y="99441"/>
                  </a:lnTo>
                  <a:lnTo>
                    <a:pt x="323850" y="99441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13505656" y="7012354"/>
            <a:ext cx="341680" cy="341680"/>
            <a:chOff x="0" y="0"/>
            <a:chExt cx="455573" cy="455573"/>
          </a:xfrm>
        </p:grpSpPr>
        <p:sp>
          <p:nvSpPr>
            <p:cNvPr id="60" name="Freeform 60"/>
            <p:cNvSpPr/>
            <p:nvPr/>
          </p:nvSpPr>
          <p:spPr>
            <a:xfrm>
              <a:off x="127" y="0"/>
              <a:ext cx="455422" cy="455549"/>
            </a:xfrm>
            <a:custGeom>
              <a:avLst/>
              <a:gdLst/>
              <a:ahLst/>
              <a:cxnLst/>
              <a:rect l="l" t="t" r="r" b="b"/>
              <a:pathLst>
                <a:path w="455422" h="455549">
                  <a:moveTo>
                    <a:pt x="227711" y="44958"/>
                  </a:moveTo>
                  <a:cubicBezTo>
                    <a:pt x="275844" y="44958"/>
                    <a:pt x="320675" y="64135"/>
                    <a:pt x="352806" y="89916"/>
                  </a:cubicBezTo>
                  <a:cubicBezTo>
                    <a:pt x="388112" y="125095"/>
                    <a:pt x="407289" y="170053"/>
                    <a:pt x="407289" y="224663"/>
                  </a:cubicBezTo>
                  <a:cubicBezTo>
                    <a:pt x="407289" y="272796"/>
                    <a:pt x="391287" y="317627"/>
                    <a:pt x="355981" y="352933"/>
                  </a:cubicBezTo>
                  <a:cubicBezTo>
                    <a:pt x="323977" y="384937"/>
                    <a:pt x="275844" y="404241"/>
                    <a:pt x="227711" y="404241"/>
                  </a:cubicBezTo>
                  <a:cubicBezTo>
                    <a:pt x="179578" y="404241"/>
                    <a:pt x="134747" y="388239"/>
                    <a:pt x="99441" y="352933"/>
                  </a:cubicBezTo>
                  <a:cubicBezTo>
                    <a:pt x="67310" y="320802"/>
                    <a:pt x="48133" y="272796"/>
                    <a:pt x="48133" y="224663"/>
                  </a:cubicBezTo>
                  <a:cubicBezTo>
                    <a:pt x="48133" y="176530"/>
                    <a:pt x="64135" y="131572"/>
                    <a:pt x="99441" y="96266"/>
                  </a:cubicBezTo>
                  <a:cubicBezTo>
                    <a:pt x="131445" y="64262"/>
                    <a:pt x="179578" y="44958"/>
                    <a:pt x="227711" y="44958"/>
                  </a:cubicBezTo>
                  <a:close/>
                  <a:moveTo>
                    <a:pt x="227711" y="0"/>
                  </a:moveTo>
                  <a:cubicBezTo>
                    <a:pt x="166751" y="0"/>
                    <a:pt x="112268" y="22352"/>
                    <a:pt x="67310" y="67310"/>
                  </a:cubicBezTo>
                  <a:cubicBezTo>
                    <a:pt x="22352" y="112268"/>
                    <a:pt x="0" y="166878"/>
                    <a:pt x="0" y="227838"/>
                  </a:cubicBezTo>
                  <a:cubicBezTo>
                    <a:pt x="0" y="288798"/>
                    <a:pt x="22352" y="343281"/>
                    <a:pt x="67310" y="388239"/>
                  </a:cubicBezTo>
                  <a:cubicBezTo>
                    <a:pt x="112268" y="433197"/>
                    <a:pt x="166751" y="455549"/>
                    <a:pt x="227711" y="455549"/>
                  </a:cubicBezTo>
                  <a:cubicBezTo>
                    <a:pt x="288671" y="455549"/>
                    <a:pt x="349631" y="433197"/>
                    <a:pt x="388112" y="388239"/>
                  </a:cubicBezTo>
                  <a:cubicBezTo>
                    <a:pt x="433070" y="343281"/>
                    <a:pt x="455422" y="288798"/>
                    <a:pt x="455422" y="227838"/>
                  </a:cubicBezTo>
                  <a:cubicBezTo>
                    <a:pt x="455422" y="163703"/>
                    <a:pt x="429768" y="109220"/>
                    <a:pt x="384810" y="64262"/>
                  </a:cubicBezTo>
                  <a:cubicBezTo>
                    <a:pt x="339852" y="22479"/>
                    <a:pt x="288671" y="127"/>
                    <a:pt x="227711" y="127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3676426" y="7012354"/>
            <a:ext cx="170912" cy="170840"/>
            <a:chOff x="0" y="0"/>
            <a:chExt cx="227883" cy="227787"/>
          </a:xfrm>
        </p:grpSpPr>
        <p:sp>
          <p:nvSpPr>
            <p:cNvPr id="62" name="Freeform 62"/>
            <p:cNvSpPr/>
            <p:nvPr/>
          </p:nvSpPr>
          <p:spPr>
            <a:xfrm>
              <a:off x="127" y="127"/>
              <a:ext cx="227711" cy="227711"/>
            </a:xfrm>
            <a:custGeom>
              <a:avLst/>
              <a:gdLst/>
              <a:ahLst/>
              <a:cxnLst/>
              <a:rect l="l" t="t" r="r" b="b"/>
              <a:pathLst>
                <a:path w="227711" h="227711">
                  <a:moveTo>
                    <a:pt x="0" y="0"/>
                  </a:moveTo>
                  <a:lnTo>
                    <a:pt x="0" y="44831"/>
                  </a:lnTo>
                  <a:cubicBezTo>
                    <a:pt x="48133" y="44831"/>
                    <a:pt x="92964" y="64008"/>
                    <a:pt x="128270" y="96139"/>
                  </a:cubicBezTo>
                  <a:cubicBezTo>
                    <a:pt x="163576" y="128270"/>
                    <a:pt x="186055" y="176276"/>
                    <a:pt x="186055" y="227711"/>
                  </a:cubicBezTo>
                  <a:lnTo>
                    <a:pt x="227711" y="227711"/>
                  </a:lnTo>
                  <a:cubicBezTo>
                    <a:pt x="227711" y="163576"/>
                    <a:pt x="205359" y="109093"/>
                    <a:pt x="157099" y="64135"/>
                  </a:cubicBezTo>
                  <a:cubicBezTo>
                    <a:pt x="112141" y="22352"/>
                    <a:pt x="60960" y="0"/>
                    <a:pt x="0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13924216" y="7012354"/>
            <a:ext cx="341680" cy="341680"/>
            <a:chOff x="0" y="0"/>
            <a:chExt cx="455573" cy="455573"/>
          </a:xfrm>
        </p:grpSpPr>
        <p:sp>
          <p:nvSpPr>
            <p:cNvPr id="64" name="Freeform 64"/>
            <p:cNvSpPr/>
            <p:nvPr/>
          </p:nvSpPr>
          <p:spPr>
            <a:xfrm>
              <a:off x="127" y="0"/>
              <a:ext cx="455422" cy="455549"/>
            </a:xfrm>
            <a:custGeom>
              <a:avLst/>
              <a:gdLst/>
              <a:ahLst/>
              <a:cxnLst/>
              <a:rect l="l" t="t" r="r" b="b"/>
              <a:pathLst>
                <a:path w="455422" h="455549">
                  <a:moveTo>
                    <a:pt x="227711" y="44958"/>
                  </a:moveTo>
                  <a:cubicBezTo>
                    <a:pt x="275844" y="44958"/>
                    <a:pt x="320675" y="64135"/>
                    <a:pt x="352806" y="89916"/>
                  </a:cubicBezTo>
                  <a:cubicBezTo>
                    <a:pt x="388112" y="125095"/>
                    <a:pt x="407289" y="170053"/>
                    <a:pt x="407289" y="224663"/>
                  </a:cubicBezTo>
                  <a:cubicBezTo>
                    <a:pt x="407289" y="272796"/>
                    <a:pt x="391287" y="317627"/>
                    <a:pt x="355981" y="352933"/>
                  </a:cubicBezTo>
                  <a:cubicBezTo>
                    <a:pt x="323977" y="384937"/>
                    <a:pt x="275844" y="404241"/>
                    <a:pt x="227711" y="404241"/>
                  </a:cubicBezTo>
                  <a:cubicBezTo>
                    <a:pt x="179578" y="404241"/>
                    <a:pt x="134747" y="388239"/>
                    <a:pt x="99441" y="352933"/>
                  </a:cubicBezTo>
                  <a:cubicBezTo>
                    <a:pt x="67310" y="320802"/>
                    <a:pt x="48133" y="272796"/>
                    <a:pt x="48133" y="224663"/>
                  </a:cubicBezTo>
                  <a:cubicBezTo>
                    <a:pt x="48133" y="176530"/>
                    <a:pt x="64135" y="131572"/>
                    <a:pt x="99441" y="96266"/>
                  </a:cubicBezTo>
                  <a:cubicBezTo>
                    <a:pt x="131445" y="64262"/>
                    <a:pt x="179578" y="44958"/>
                    <a:pt x="227711" y="44958"/>
                  </a:cubicBezTo>
                  <a:close/>
                  <a:moveTo>
                    <a:pt x="227711" y="0"/>
                  </a:moveTo>
                  <a:cubicBezTo>
                    <a:pt x="166751" y="0"/>
                    <a:pt x="112268" y="22352"/>
                    <a:pt x="67310" y="67310"/>
                  </a:cubicBezTo>
                  <a:cubicBezTo>
                    <a:pt x="22352" y="112268"/>
                    <a:pt x="0" y="166878"/>
                    <a:pt x="0" y="227838"/>
                  </a:cubicBezTo>
                  <a:cubicBezTo>
                    <a:pt x="0" y="288798"/>
                    <a:pt x="22352" y="343281"/>
                    <a:pt x="67310" y="388239"/>
                  </a:cubicBezTo>
                  <a:cubicBezTo>
                    <a:pt x="112268" y="433197"/>
                    <a:pt x="166751" y="455549"/>
                    <a:pt x="227711" y="455549"/>
                  </a:cubicBezTo>
                  <a:cubicBezTo>
                    <a:pt x="288671" y="455549"/>
                    <a:pt x="346329" y="433197"/>
                    <a:pt x="388112" y="388239"/>
                  </a:cubicBezTo>
                  <a:cubicBezTo>
                    <a:pt x="433070" y="343281"/>
                    <a:pt x="455422" y="288798"/>
                    <a:pt x="455422" y="227838"/>
                  </a:cubicBezTo>
                  <a:cubicBezTo>
                    <a:pt x="455422" y="163703"/>
                    <a:pt x="426593" y="109220"/>
                    <a:pt x="384937" y="64262"/>
                  </a:cubicBezTo>
                  <a:cubicBezTo>
                    <a:pt x="339979" y="22479"/>
                    <a:pt x="288671" y="127"/>
                    <a:pt x="227711" y="127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4092604" y="7014734"/>
            <a:ext cx="170912" cy="339302"/>
            <a:chOff x="0" y="0"/>
            <a:chExt cx="227883" cy="452403"/>
          </a:xfrm>
        </p:grpSpPr>
        <p:sp>
          <p:nvSpPr>
            <p:cNvPr id="66" name="Freeform 66"/>
            <p:cNvSpPr/>
            <p:nvPr/>
          </p:nvSpPr>
          <p:spPr>
            <a:xfrm>
              <a:off x="127" y="127"/>
              <a:ext cx="227711" cy="452247"/>
            </a:xfrm>
            <a:custGeom>
              <a:avLst/>
              <a:gdLst/>
              <a:ahLst/>
              <a:cxnLst/>
              <a:rect l="l" t="t" r="r" b="b"/>
              <a:pathLst>
                <a:path w="227711" h="452247">
                  <a:moveTo>
                    <a:pt x="0" y="0"/>
                  </a:moveTo>
                  <a:lnTo>
                    <a:pt x="0" y="44831"/>
                  </a:lnTo>
                  <a:cubicBezTo>
                    <a:pt x="48133" y="44831"/>
                    <a:pt x="89789" y="64008"/>
                    <a:pt x="128270" y="96139"/>
                  </a:cubicBezTo>
                  <a:cubicBezTo>
                    <a:pt x="163576" y="128143"/>
                    <a:pt x="182753" y="176276"/>
                    <a:pt x="182753" y="227584"/>
                  </a:cubicBezTo>
                  <a:cubicBezTo>
                    <a:pt x="182753" y="275717"/>
                    <a:pt x="166751" y="320675"/>
                    <a:pt x="131445" y="355981"/>
                  </a:cubicBezTo>
                  <a:cubicBezTo>
                    <a:pt x="99441" y="387985"/>
                    <a:pt x="51308" y="407289"/>
                    <a:pt x="3175" y="407289"/>
                  </a:cubicBezTo>
                  <a:lnTo>
                    <a:pt x="3175" y="452247"/>
                  </a:lnTo>
                  <a:cubicBezTo>
                    <a:pt x="64135" y="452247"/>
                    <a:pt x="121793" y="429895"/>
                    <a:pt x="160401" y="388112"/>
                  </a:cubicBezTo>
                  <a:cubicBezTo>
                    <a:pt x="202057" y="343154"/>
                    <a:pt x="227711" y="288671"/>
                    <a:pt x="227711" y="227711"/>
                  </a:cubicBezTo>
                  <a:cubicBezTo>
                    <a:pt x="227711" y="163576"/>
                    <a:pt x="198882" y="109093"/>
                    <a:pt x="153924" y="64135"/>
                  </a:cubicBezTo>
                  <a:cubicBezTo>
                    <a:pt x="112141" y="22352"/>
                    <a:pt x="57658" y="0"/>
                    <a:pt x="0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4338014" y="7012354"/>
            <a:ext cx="341608" cy="341680"/>
            <a:chOff x="0" y="0"/>
            <a:chExt cx="455477" cy="455573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455549" cy="455549"/>
            </a:xfrm>
            <a:custGeom>
              <a:avLst/>
              <a:gdLst/>
              <a:ahLst/>
              <a:cxnLst/>
              <a:rect l="l" t="t" r="r" b="b"/>
              <a:pathLst>
                <a:path w="455549" h="455549">
                  <a:moveTo>
                    <a:pt x="227838" y="44958"/>
                  </a:moveTo>
                  <a:cubicBezTo>
                    <a:pt x="275971" y="44958"/>
                    <a:pt x="320802" y="64135"/>
                    <a:pt x="352806" y="89916"/>
                  </a:cubicBezTo>
                  <a:cubicBezTo>
                    <a:pt x="388112" y="125095"/>
                    <a:pt x="407416" y="170053"/>
                    <a:pt x="407416" y="224663"/>
                  </a:cubicBezTo>
                  <a:cubicBezTo>
                    <a:pt x="407416" y="272796"/>
                    <a:pt x="391414" y="317627"/>
                    <a:pt x="356108" y="352933"/>
                  </a:cubicBezTo>
                  <a:cubicBezTo>
                    <a:pt x="323977" y="384937"/>
                    <a:pt x="275971" y="404241"/>
                    <a:pt x="227838" y="404241"/>
                  </a:cubicBezTo>
                  <a:cubicBezTo>
                    <a:pt x="179705" y="404241"/>
                    <a:pt x="134747" y="388239"/>
                    <a:pt x="99441" y="352933"/>
                  </a:cubicBezTo>
                  <a:cubicBezTo>
                    <a:pt x="67437" y="320802"/>
                    <a:pt x="48133" y="272796"/>
                    <a:pt x="48133" y="224663"/>
                  </a:cubicBezTo>
                  <a:cubicBezTo>
                    <a:pt x="48133" y="176530"/>
                    <a:pt x="64135" y="131572"/>
                    <a:pt x="99441" y="96266"/>
                  </a:cubicBezTo>
                  <a:cubicBezTo>
                    <a:pt x="131572" y="64262"/>
                    <a:pt x="179578" y="44958"/>
                    <a:pt x="227838" y="44958"/>
                  </a:cubicBezTo>
                  <a:close/>
                  <a:moveTo>
                    <a:pt x="227838" y="0"/>
                  </a:moveTo>
                  <a:cubicBezTo>
                    <a:pt x="166878" y="0"/>
                    <a:pt x="112395" y="22352"/>
                    <a:pt x="67437" y="67310"/>
                  </a:cubicBezTo>
                  <a:cubicBezTo>
                    <a:pt x="25654" y="112268"/>
                    <a:pt x="0" y="166878"/>
                    <a:pt x="0" y="227838"/>
                  </a:cubicBezTo>
                  <a:cubicBezTo>
                    <a:pt x="0" y="288798"/>
                    <a:pt x="22479" y="343281"/>
                    <a:pt x="67437" y="388239"/>
                  </a:cubicBezTo>
                  <a:cubicBezTo>
                    <a:pt x="112395" y="433197"/>
                    <a:pt x="166878" y="455549"/>
                    <a:pt x="227838" y="455549"/>
                  </a:cubicBezTo>
                  <a:cubicBezTo>
                    <a:pt x="288798" y="455549"/>
                    <a:pt x="346456" y="433197"/>
                    <a:pt x="388112" y="388239"/>
                  </a:cubicBezTo>
                  <a:cubicBezTo>
                    <a:pt x="433070" y="343281"/>
                    <a:pt x="455549" y="288798"/>
                    <a:pt x="455549" y="227838"/>
                  </a:cubicBezTo>
                  <a:cubicBezTo>
                    <a:pt x="455549" y="163703"/>
                    <a:pt x="429895" y="109220"/>
                    <a:pt x="384937" y="64262"/>
                  </a:cubicBezTo>
                  <a:cubicBezTo>
                    <a:pt x="339979" y="22479"/>
                    <a:pt x="288671" y="127"/>
                    <a:pt x="227838" y="127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4388494" y="7012354"/>
            <a:ext cx="288748" cy="341680"/>
            <a:chOff x="0" y="0"/>
            <a:chExt cx="384997" cy="455573"/>
          </a:xfrm>
        </p:grpSpPr>
        <p:sp>
          <p:nvSpPr>
            <p:cNvPr id="70" name="Freeform 70"/>
            <p:cNvSpPr/>
            <p:nvPr/>
          </p:nvSpPr>
          <p:spPr>
            <a:xfrm>
              <a:off x="127" y="127"/>
              <a:ext cx="384937" cy="455295"/>
            </a:xfrm>
            <a:custGeom>
              <a:avLst/>
              <a:gdLst/>
              <a:ahLst/>
              <a:cxnLst/>
              <a:rect l="l" t="t" r="r" b="b"/>
              <a:pathLst>
                <a:path w="384937" h="455295">
                  <a:moveTo>
                    <a:pt x="157099" y="0"/>
                  </a:moveTo>
                  <a:lnTo>
                    <a:pt x="157099" y="44831"/>
                  </a:lnTo>
                  <a:cubicBezTo>
                    <a:pt x="205232" y="44831"/>
                    <a:pt x="250190" y="64008"/>
                    <a:pt x="285369" y="96139"/>
                  </a:cubicBezTo>
                  <a:cubicBezTo>
                    <a:pt x="320548" y="128270"/>
                    <a:pt x="339979" y="176276"/>
                    <a:pt x="339979" y="227711"/>
                  </a:cubicBezTo>
                  <a:cubicBezTo>
                    <a:pt x="339979" y="275844"/>
                    <a:pt x="323977" y="320675"/>
                    <a:pt x="288671" y="355981"/>
                  </a:cubicBezTo>
                  <a:cubicBezTo>
                    <a:pt x="256540" y="388112"/>
                    <a:pt x="208534" y="407289"/>
                    <a:pt x="160401" y="407289"/>
                  </a:cubicBezTo>
                  <a:cubicBezTo>
                    <a:pt x="112268" y="407289"/>
                    <a:pt x="67310" y="391160"/>
                    <a:pt x="32004" y="355981"/>
                  </a:cubicBezTo>
                  <a:lnTo>
                    <a:pt x="0" y="387985"/>
                  </a:lnTo>
                  <a:cubicBezTo>
                    <a:pt x="44958" y="432943"/>
                    <a:pt x="99441" y="455295"/>
                    <a:pt x="160401" y="455295"/>
                  </a:cubicBezTo>
                  <a:cubicBezTo>
                    <a:pt x="221361" y="455295"/>
                    <a:pt x="272669" y="432943"/>
                    <a:pt x="317500" y="387985"/>
                  </a:cubicBezTo>
                  <a:cubicBezTo>
                    <a:pt x="362331" y="343027"/>
                    <a:pt x="384937" y="288544"/>
                    <a:pt x="384937" y="227584"/>
                  </a:cubicBezTo>
                  <a:cubicBezTo>
                    <a:pt x="384937" y="163449"/>
                    <a:pt x="359283" y="108966"/>
                    <a:pt x="314325" y="64008"/>
                  </a:cubicBezTo>
                  <a:cubicBezTo>
                    <a:pt x="269367" y="22352"/>
                    <a:pt x="218059" y="0"/>
                    <a:pt x="157099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14754120" y="7012354"/>
            <a:ext cx="341680" cy="341680"/>
            <a:chOff x="0" y="0"/>
            <a:chExt cx="455573" cy="455573"/>
          </a:xfrm>
        </p:grpSpPr>
        <p:sp>
          <p:nvSpPr>
            <p:cNvPr id="72" name="Freeform 72"/>
            <p:cNvSpPr/>
            <p:nvPr/>
          </p:nvSpPr>
          <p:spPr>
            <a:xfrm>
              <a:off x="127" y="0"/>
              <a:ext cx="455549" cy="455549"/>
            </a:xfrm>
            <a:custGeom>
              <a:avLst/>
              <a:gdLst/>
              <a:ahLst/>
              <a:cxnLst/>
              <a:rect l="l" t="t" r="r" b="b"/>
              <a:pathLst>
                <a:path w="455549" h="455549">
                  <a:moveTo>
                    <a:pt x="227711" y="44958"/>
                  </a:moveTo>
                  <a:cubicBezTo>
                    <a:pt x="275844" y="44958"/>
                    <a:pt x="320802" y="64135"/>
                    <a:pt x="352806" y="89916"/>
                  </a:cubicBezTo>
                  <a:cubicBezTo>
                    <a:pt x="388112" y="125095"/>
                    <a:pt x="407289" y="170053"/>
                    <a:pt x="407289" y="224663"/>
                  </a:cubicBezTo>
                  <a:cubicBezTo>
                    <a:pt x="407289" y="272796"/>
                    <a:pt x="391287" y="317627"/>
                    <a:pt x="355981" y="352933"/>
                  </a:cubicBezTo>
                  <a:cubicBezTo>
                    <a:pt x="323850" y="384937"/>
                    <a:pt x="275844" y="404241"/>
                    <a:pt x="227584" y="404241"/>
                  </a:cubicBezTo>
                  <a:cubicBezTo>
                    <a:pt x="179324" y="404241"/>
                    <a:pt x="134620" y="388239"/>
                    <a:pt x="99314" y="352933"/>
                  </a:cubicBezTo>
                  <a:cubicBezTo>
                    <a:pt x="67183" y="320802"/>
                    <a:pt x="48006" y="272796"/>
                    <a:pt x="48006" y="224663"/>
                  </a:cubicBezTo>
                  <a:cubicBezTo>
                    <a:pt x="48006" y="176530"/>
                    <a:pt x="64135" y="131572"/>
                    <a:pt x="99441" y="96266"/>
                  </a:cubicBezTo>
                  <a:cubicBezTo>
                    <a:pt x="131572" y="64262"/>
                    <a:pt x="179578" y="44958"/>
                    <a:pt x="227711" y="44958"/>
                  </a:cubicBezTo>
                  <a:close/>
                  <a:moveTo>
                    <a:pt x="227711" y="0"/>
                  </a:moveTo>
                  <a:cubicBezTo>
                    <a:pt x="166878" y="0"/>
                    <a:pt x="112268" y="22352"/>
                    <a:pt x="67310" y="67310"/>
                  </a:cubicBezTo>
                  <a:cubicBezTo>
                    <a:pt x="22352" y="112268"/>
                    <a:pt x="0" y="166878"/>
                    <a:pt x="0" y="227838"/>
                  </a:cubicBezTo>
                  <a:cubicBezTo>
                    <a:pt x="0" y="288798"/>
                    <a:pt x="22352" y="343281"/>
                    <a:pt x="67310" y="388239"/>
                  </a:cubicBezTo>
                  <a:cubicBezTo>
                    <a:pt x="112268" y="433197"/>
                    <a:pt x="166878" y="455549"/>
                    <a:pt x="227711" y="455549"/>
                  </a:cubicBezTo>
                  <a:cubicBezTo>
                    <a:pt x="288544" y="455549"/>
                    <a:pt x="343154" y="433197"/>
                    <a:pt x="388112" y="388239"/>
                  </a:cubicBezTo>
                  <a:cubicBezTo>
                    <a:pt x="429895" y="343281"/>
                    <a:pt x="455549" y="288798"/>
                    <a:pt x="455549" y="227838"/>
                  </a:cubicBezTo>
                  <a:cubicBezTo>
                    <a:pt x="455549" y="163703"/>
                    <a:pt x="426593" y="109220"/>
                    <a:pt x="381762" y="64262"/>
                  </a:cubicBezTo>
                  <a:cubicBezTo>
                    <a:pt x="339979" y="22479"/>
                    <a:pt x="288671" y="127"/>
                    <a:pt x="227711" y="127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14754120" y="7012354"/>
            <a:ext cx="336850" cy="341680"/>
            <a:chOff x="0" y="0"/>
            <a:chExt cx="449133" cy="455573"/>
          </a:xfrm>
        </p:grpSpPr>
        <p:sp>
          <p:nvSpPr>
            <p:cNvPr id="74" name="Freeform 74"/>
            <p:cNvSpPr/>
            <p:nvPr/>
          </p:nvSpPr>
          <p:spPr>
            <a:xfrm>
              <a:off x="127" y="127"/>
              <a:ext cx="449072" cy="455422"/>
            </a:xfrm>
            <a:custGeom>
              <a:avLst/>
              <a:gdLst/>
              <a:ahLst/>
              <a:cxnLst/>
              <a:rect l="l" t="t" r="r" b="b"/>
              <a:pathLst>
                <a:path w="449072" h="455422">
                  <a:moveTo>
                    <a:pt x="218059" y="0"/>
                  </a:moveTo>
                  <a:lnTo>
                    <a:pt x="218059" y="44831"/>
                  </a:lnTo>
                  <a:cubicBezTo>
                    <a:pt x="266192" y="44831"/>
                    <a:pt x="311150" y="64008"/>
                    <a:pt x="346456" y="96139"/>
                  </a:cubicBezTo>
                  <a:cubicBezTo>
                    <a:pt x="384937" y="128270"/>
                    <a:pt x="404114" y="176276"/>
                    <a:pt x="404114" y="227711"/>
                  </a:cubicBezTo>
                  <a:cubicBezTo>
                    <a:pt x="404114" y="275844"/>
                    <a:pt x="388112" y="320675"/>
                    <a:pt x="352806" y="355981"/>
                  </a:cubicBezTo>
                  <a:cubicBezTo>
                    <a:pt x="320802" y="388112"/>
                    <a:pt x="272669" y="407289"/>
                    <a:pt x="224536" y="407289"/>
                  </a:cubicBezTo>
                  <a:cubicBezTo>
                    <a:pt x="176403" y="407289"/>
                    <a:pt x="131572" y="391287"/>
                    <a:pt x="96266" y="355981"/>
                  </a:cubicBezTo>
                  <a:cubicBezTo>
                    <a:pt x="64135" y="323977"/>
                    <a:pt x="41783" y="275844"/>
                    <a:pt x="41783" y="227711"/>
                  </a:cubicBezTo>
                  <a:lnTo>
                    <a:pt x="0" y="227711"/>
                  </a:lnTo>
                  <a:cubicBezTo>
                    <a:pt x="0" y="288671"/>
                    <a:pt x="22352" y="343154"/>
                    <a:pt x="67310" y="388112"/>
                  </a:cubicBezTo>
                  <a:cubicBezTo>
                    <a:pt x="112268" y="433070"/>
                    <a:pt x="166878" y="455422"/>
                    <a:pt x="227711" y="455422"/>
                  </a:cubicBezTo>
                  <a:cubicBezTo>
                    <a:pt x="288544" y="455422"/>
                    <a:pt x="343154" y="433070"/>
                    <a:pt x="378460" y="388112"/>
                  </a:cubicBezTo>
                  <a:cubicBezTo>
                    <a:pt x="423418" y="343154"/>
                    <a:pt x="449072" y="288671"/>
                    <a:pt x="449072" y="227711"/>
                  </a:cubicBezTo>
                  <a:cubicBezTo>
                    <a:pt x="449072" y="163576"/>
                    <a:pt x="420243" y="109093"/>
                    <a:pt x="375285" y="64135"/>
                  </a:cubicBezTo>
                  <a:cubicBezTo>
                    <a:pt x="330327" y="22352"/>
                    <a:pt x="279019" y="0"/>
                    <a:pt x="218059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11802504" y="6028480"/>
            <a:ext cx="1433790" cy="214182"/>
            <a:chOff x="0" y="0"/>
            <a:chExt cx="1911720" cy="285576"/>
          </a:xfrm>
        </p:grpSpPr>
        <p:sp>
          <p:nvSpPr>
            <p:cNvPr id="76" name="Freeform 76"/>
            <p:cNvSpPr/>
            <p:nvPr/>
          </p:nvSpPr>
          <p:spPr>
            <a:xfrm>
              <a:off x="127" y="0"/>
              <a:ext cx="1911604" cy="285496"/>
            </a:xfrm>
            <a:custGeom>
              <a:avLst/>
              <a:gdLst/>
              <a:ahLst/>
              <a:cxnLst/>
              <a:rect l="l" t="t" r="r" b="b"/>
              <a:pathLst>
                <a:path w="1911604" h="285496">
                  <a:moveTo>
                    <a:pt x="0" y="0"/>
                  </a:moveTo>
                  <a:lnTo>
                    <a:pt x="0" y="285496"/>
                  </a:lnTo>
                  <a:lnTo>
                    <a:pt x="1911604" y="285496"/>
                  </a:lnTo>
                  <a:lnTo>
                    <a:pt x="1911604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11891496" y="6916152"/>
            <a:ext cx="1282276" cy="86682"/>
            <a:chOff x="0" y="0"/>
            <a:chExt cx="1709701" cy="115576"/>
          </a:xfrm>
        </p:grpSpPr>
        <p:sp>
          <p:nvSpPr>
            <p:cNvPr id="78" name="Freeform 78"/>
            <p:cNvSpPr/>
            <p:nvPr/>
          </p:nvSpPr>
          <p:spPr>
            <a:xfrm>
              <a:off x="127" y="0"/>
              <a:ext cx="1709420" cy="115443"/>
            </a:xfrm>
            <a:custGeom>
              <a:avLst/>
              <a:gdLst/>
              <a:ahLst/>
              <a:cxnLst/>
              <a:rect l="l" t="t" r="r" b="b"/>
              <a:pathLst>
                <a:path w="1709420" h="115443">
                  <a:moveTo>
                    <a:pt x="0" y="0"/>
                  </a:moveTo>
                  <a:lnTo>
                    <a:pt x="0" y="115443"/>
                  </a:lnTo>
                  <a:lnTo>
                    <a:pt x="1709420" y="115443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11891496" y="7060456"/>
            <a:ext cx="1282276" cy="86682"/>
            <a:chOff x="0" y="0"/>
            <a:chExt cx="1709701" cy="115576"/>
          </a:xfrm>
        </p:grpSpPr>
        <p:sp>
          <p:nvSpPr>
            <p:cNvPr id="80" name="Freeform 80"/>
            <p:cNvSpPr/>
            <p:nvPr/>
          </p:nvSpPr>
          <p:spPr>
            <a:xfrm>
              <a:off x="127" y="127"/>
              <a:ext cx="1709420" cy="115443"/>
            </a:xfrm>
            <a:custGeom>
              <a:avLst/>
              <a:gdLst/>
              <a:ahLst/>
              <a:cxnLst/>
              <a:rect l="l" t="t" r="r" b="b"/>
              <a:pathLst>
                <a:path w="1709420" h="115443">
                  <a:moveTo>
                    <a:pt x="0" y="0"/>
                  </a:moveTo>
                  <a:lnTo>
                    <a:pt x="0" y="115443"/>
                  </a:lnTo>
                  <a:lnTo>
                    <a:pt x="1709420" y="115443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11891496" y="7199998"/>
            <a:ext cx="1282276" cy="89062"/>
            <a:chOff x="0" y="0"/>
            <a:chExt cx="1709701" cy="118749"/>
          </a:xfrm>
        </p:grpSpPr>
        <p:sp>
          <p:nvSpPr>
            <p:cNvPr id="82" name="Freeform 82"/>
            <p:cNvSpPr/>
            <p:nvPr/>
          </p:nvSpPr>
          <p:spPr>
            <a:xfrm>
              <a:off x="127" y="0"/>
              <a:ext cx="1709420" cy="118745"/>
            </a:xfrm>
            <a:custGeom>
              <a:avLst/>
              <a:gdLst/>
              <a:ahLst/>
              <a:cxnLst/>
              <a:rect l="l" t="t" r="r" b="b"/>
              <a:pathLst>
                <a:path w="1709420" h="118745">
                  <a:moveTo>
                    <a:pt x="0" y="0"/>
                  </a:moveTo>
                  <a:lnTo>
                    <a:pt x="0" y="118745"/>
                  </a:lnTo>
                  <a:lnTo>
                    <a:pt x="1709420" y="118745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11891496" y="7346754"/>
            <a:ext cx="1282276" cy="86682"/>
            <a:chOff x="0" y="0"/>
            <a:chExt cx="1709701" cy="115576"/>
          </a:xfrm>
        </p:grpSpPr>
        <p:sp>
          <p:nvSpPr>
            <p:cNvPr id="84" name="Freeform 84"/>
            <p:cNvSpPr/>
            <p:nvPr/>
          </p:nvSpPr>
          <p:spPr>
            <a:xfrm>
              <a:off x="127" y="0"/>
              <a:ext cx="1709420" cy="115443"/>
            </a:xfrm>
            <a:custGeom>
              <a:avLst/>
              <a:gdLst/>
              <a:ahLst/>
              <a:cxnLst/>
              <a:rect l="l" t="t" r="r" b="b"/>
              <a:pathLst>
                <a:path w="1709420" h="115443">
                  <a:moveTo>
                    <a:pt x="0" y="0"/>
                  </a:moveTo>
                  <a:lnTo>
                    <a:pt x="0" y="115443"/>
                  </a:lnTo>
                  <a:lnTo>
                    <a:pt x="1709420" y="115443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11891496" y="7491058"/>
            <a:ext cx="1282276" cy="86682"/>
            <a:chOff x="0" y="0"/>
            <a:chExt cx="1709701" cy="115576"/>
          </a:xfrm>
        </p:grpSpPr>
        <p:sp>
          <p:nvSpPr>
            <p:cNvPr id="86" name="Freeform 86"/>
            <p:cNvSpPr/>
            <p:nvPr/>
          </p:nvSpPr>
          <p:spPr>
            <a:xfrm>
              <a:off x="127" y="127"/>
              <a:ext cx="1709420" cy="115316"/>
            </a:xfrm>
            <a:custGeom>
              <a:avLst/>
              <a:gdLst/>
              <a:ahLst/>
              <a:cxnLst/>
              <a:rect l="l" t="t" r="r" b="b"/>
              <a:pathLst>
                <a:path w="1709420" h="115316">
                  <a:moveTo>
                    <a:pt x="0" y="0"/>
                  </a:moveTo>
                  <a:lnTo>
                    <a:pt x="0" y="115316"/>
                  </a:lnTo>
                  <a:lnTo>
                    <a:pt x="1709420" y="115316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11891496" y="7632982"/>
            <a:ext cx="1282276" cy="89062"/>
            <a:chOff x="0" y="0"/>
            <a:chExt cx="1709701" cy="118749"/>
          </a:xfrm>
        </p:grpSpPr>
        <p:sp>
          <p:nvSpPr>
            <p:cNvPr id="88" name="Freeform 88"/>
            <p:cNvSpPr/>
            <p:nvPr/>
          </p:nvSpPr>
          <p:spPr>
            <a:xfrm>
              <a:off x="127" y="127"/>
              <a:ext cx="1709420" cy="118618"/>
            </a:xfrm>
            <a:custGeom>
              <a:avLst/>
              <a:gdLst/>
              <a:ahLst/>
              <a:cxnLst/>
              <a:rect l="l" t="t" r="r" b="b"/>
              <a:pathLst>
                <a:path w="1709420" h="118618">
                  <a:moveTo>
                    <a:pt x="0" y="0"/>
                  </a:moveTo>
                  <a:lnTo>
                    <a:pt x="0" y="118618"/>
                  </a:lnTo>
                  <a:lnTo>
                    <a:pt x="1709420" y="118618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11891496" y="7779736"/>
            <a:ext cx="1282276" cy="86682"/>
            <a:chOff x="0" y="0"/>
            <a:chExt cx="1709701" cy="115576"/>
          </a:xfrm>
        </p:grpSpPr>
        <p:sp>
          <p:nvSpPr>
            <p:cNvPr id="90" name="Freeform 90"/>
            <p:cNvSpPr/>
            <p:nvPr/>
          </p:nvSpPr>
          <p:spPr>
            <a:xfrm>
              <a:off x="127" y="127"/>
              <a:ext cx="1709420" cy="115316"/>
            </a:xfrm>
            <a:custGeom>
              <a:avLst/>
              <a:gdLst/>
              <a:ahLst/>
              <a:cxnLst/>
              <a:rect l="l" t="t" r="r" b="b"/>
              <a:pathLst>
                <a:path w="1709420" h="115316">
                  <a:moveTo>
                    <a:pt x="0" y="0"/>
                  </a:moveTo>
                  <a:lnTo>
                    <a:pt x="0" y="115316"/>
                  </a:lnTo>
                  <a:lnTo>
                    <a:pt x="1709420" y="115316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11891496" y="7921660"/>
            <a:ext cx="1282276" cy="89062"/>
            <a:chOff x="0" y="0"/>
            <a:chExt cx="1709701" cy="118749"/>
          </a:xfrm>
        </p:grpSpPr>
        <p:sp>
          <p:nvSpPr>
            <p:cNvPr id="92" name="Freeform 92"/>
            <p:cNvSpPr/>
            <p:nvPr/>
          </p:nvSpPr>
          <p:spPr>
            <a:xfrm>
              <a:off x="127" y="127"/>
              <a:ext cx="1709420" cy="118618"/>
            </a:xfrm>
            <a:custGeom>
              <a:avLst/>
              <a:gdLst/>
              <a:ahLst/>
              <a:cxnLst/>
              <a:rect l="l" t="t" r="r" b="b"/>
              <a:pathLst>
                <a:path w="1709420" h="118618">
                  <a:moveTo>
                    <a:pt x="0" y="0"/>
                  </a:moveTo>
                  <a:lnTo>
                    <a:pt x="0" y="118618"/>
                  </a:lnTo>
                  <a:lnTo>
                    <a:pt x="1709420" y="118618"/>
                  </a:lnTo>
                  <a:lnTo>
                    <a:pt x="170942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11391158" y="5605088"/>
            <a:ext cx="5431846" cy="173292"/>
            <a:chOff x="0" y="0"/>
            <a:chExt cx="7242461" cy="231056"/>
          </a:xfrm>
        </p:grpSpPr>
        <p:sp>
          <p:nvSpPr>
            <p:cNvPr id="94" name="Freeform 94"/>
            <p:cNvSpPr/>
            <p:nvPr/>
          </p:nvSpPr>
          <p:spPr>
            <a:xfrm>
              <a:off x="127" y="127"/>
              <a:ext cx="7242175" cy="230886"/>
            </a:xfrm>
            <a:custGeom>
              <a:avLst/>
              <a:gdLst/>
              <a:ahLst/>
              <a:cxnLst/>
              <a:rect l="l" t="t" r="r" b="b"/>
              <a:pathLst>
                <a:path w="7242175" h="230886">
                  <a:moveTo>
                    <a:pt x="0" y="0"/>
                  </a:moveTo>
                  <a:lnTo>
                    <a:pt x="0" y="230886"/>
                  </a:lnTo>
                  <a:lnTo>
                    <a:pt x="7242175" y="230886"/>
                  </a:lnTo>
                  <a:lnTo>
                    <a:pt x="724217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11497024" y="5631554"/>
            <a:ext cx="120360" cy="120360"/>
            <a:chOff x="0" y="0"/>
            <a:chExt cx="160480" cy="160480"/>
          </a:xfrm>
        </p:grpSpPr>
        <p:sp>
          <p:nvSpPr>
            <p:cNvPr id="96" name="Freeform 96"/>
            <p:cNvSpPr/>
            <p:nvPr/>
          </p:nvSpPr>
          <p:spPr>
            <a:xfrm>
              <a:off x="0" y="127"/>
              <a:ext cx="160274" cy="160147"/>
            </a:xfrm>
            <a:custGeom>
              <a:avLst/>
              <a:gdLst/>
              <a:ahLst/>
              <a:cxnLst/>
              <a:rect l="l" t="t" r="r" b="b"/>
              <a:pathLst>
                <a:path w="160274" h="160147">
                  <a:moveTo>
                    <a:pt x="80137" y="0"/>
                  </a:moveTo>
                  <a:cubicBezTo>
                    <a:pt x="35306" y="0"/>
                    <a:pt x="0" y="35179"/>
                    <a:pt x="0" y="80010"/>
                  </a:cubicBezTo>
                  <a:cubicBezTo>
                    <a:pt x="0" y="124841"/>
                    <a:pt x="35306" y="160147"/>
                    <a:pt x="80137" y="160147"/>
                  </a:cubicBezTo>
                  <a:cubicBezTo>
                    <a:pt x="124968" y="160147"/>
                    <a:pt x="160274" y="124841"/>
                    <a:pt x="160274" y="80010"/>
                  </a:cubicBezTo>
                  <a:cubicBezTo>
                    <a:pt x="160274" y="35179"/>
                    <a:pt x="125095" y="0"/>
                    <a:pt x="80137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11667792" y="5631554"/>
            <a:ext cx="120360" cy="120360"/>
            <a:chOff x="0" y="0"/>
            <a:chExt cx="160480" cy="160480"/>
          </a:xfrm>
        </p:grpSpPr>
        <p:sp>
          <p:nvSpPr>
            <p:cNvPr id="98" name="Freeform 98"/>
            <p:cNvSpPr/>
            <p:nvPr/>
          </p:nvSpPr>
          <p:spPr>
            <a:xfrm>
              <a:off x="127" y="127"/>
              <a:ext cx="160274" cy="160147"/>
            </a:xfrm>
            <a:custGeom>
              <a:avLst/>
              <a:gdLst/>
              <a:ahLst/>
              <a:cxnLst/>
              <a:rect l="l" t="t" r="r" b="b"/>
              <a:pathLst>
                <a:path w="160274" h="160147">
                  <a:moveTo>
                    <a:pt x="80137" y="0"/>
                  </a:moveTo>
                  <a:cubicBezTo>
                    <a:pt x="35306" y="0"/>
                    <a:pt x="0" y="35179"/>
                    <a:pt x="0" y="80010"/>
                  </a:cubicBezTo>
                  <a:cubicBezTo>
                    <a:pt x="0" y="124841"/>
                    <a:pt x="35306" y="160147"/>
                    <a:pt x="80137" y="160147"/>
                  </a:cubicBezTo>
                  <a:cubicBezTo>
                    <a:pt x="124968" y="160147"/>
                    <a:pt x="160274" y="124841"/>
                    <a:pt x="160274" y="80010"/>
                  </a:cubicBezTo>
                  <a:cubicBezTo>
                    <a:pt x="160274" y="35179"/>
                    <a:pt x="125095" y="0"/>
                    <a:pt x="801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11838634" y="5631554"/>
            <a:ext cx="120288" cy="120360"/>
            <a:chOff x="0" y="0"/>
            <a:chExt cx="160384" cy="160480"/>
          </a:xfrm>
        </p:grpSpPr>
        <p:sp>
          <p:nvSpPr>
            <p:cNvPr id="100" name="Freeform 100"/>
            <p:cNvSpPr/>
            <p:nvPr/>
          </p:nvSpPr>
          <p:spPr>
            <a:xfrm>
              <a:off x="0" y="127"/>
              <a:ext cx="160274" cy="160147"/>
            </a:xfrm>
            <a:custGeom>
              <a:avLst/>
              <a:gdLst/>
              <a:ahLst/>
              <a:cxnLst/>
              <a:rect l="l" t="t" r="r" b="b"/>
              <a:pathLst>
                <a:path w="160274" h="160147">
                  <a:moveTo>
                    <a:pt x="80137" y="0"/>
                  </a:moveTo>
                  <a:cubicBezTo>
                    <a:pt x="35306" y="0"/>
                    <a:pt x="0" y="35179"/>
                    <a:pt x="0" y="80010"/>
                  </a:cubicBezTo>
                  <a:cubicBezTo>
                    <a:pt x="0" y="124841"/>
                    <a:pt x="35306" y="160147"/>
                    <a:pt x="80137" y="160147"/>
                  </a:cubicBezTo>
                  <a:cubicBezTo>
                    <a:pt x="124968" y="160147"/>
                    <a:pt x="160274" y="124841"/>
                    <a:pt x="160274" y="80010"/>
                  </a:cubicBezTo>
                  <a:cubicBezTo>
                    <a:pt x="160274" y="35179"/>
                    <a:pt x="125095" y="0"/>
                    <a:pt x="801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1" name="TextBox 101"/>
          <p:cNvSpPr txBox="1"/>
          <p:nvPr/>
        </p:nvSpPr>
        <p:spPr>
          <a:xfrm>
            <a:off x="783398" y="1205309"/>
            <a:ext cx="10331535" cy="278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Arimo Bold"/>
              </a:rPr>
              <a:t> ALGORITMA DAN    PEMROGRAMAN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790740" y="7798564"/>
            <a:ext cx="727408" cy="575878"/>
            <a:chOff x="0" y="0"/>
            <a:chExt cx="969877" cy="767837"/>
          </a:xfrm>
        </p:grpSpPr>
        <p:sp>
          <p:nvSpPr>
            <p:cNvPr id="103" name="Freeform 103"/>
            <p:cNvSpPr/>
            <p:nvPr/>
          </p:nvSpPr>
          <p:spPr>
            <a:xfrm>
              <a:off x="127" y="0"/>
              <a:ext cx="969772" cy="767715"/>
            </a:xfrm>
            <a:custGeom>
              <a:avLst/>
              <a:gdLst/>
              <a:ahLst/>
              <a:cxnLst/>
              <a:rect l="l" t="t" r="r" b="b"/>
              <a:pathLst>
                <a:path w="969772" h="767715">
                  <a:moveTo>
                    <a:pt x="0" y="0"/>
                  </a:moveTo>
                  <a:lnTo>
                    <a:pt x="0" y="767715"/>
                  </a:lnTo>
                  <a:lnTo>
                    <a:pt x="969772" y="767715"/>
                  </a:lnTo>
                  <a:lnTo>
                    <a:pt x="96977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4" name="TextBox 104"/>
          <p:cNvSpPr txBox="1"/>
          <p:nvPr/>
        </p:nvSpPr>
        <p:spPr>
          <a:xfrm>
            <a:off x="590752" y="6743090"/>
            <a:ext cx="1071682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000000"/>
                </a:solidFill>
                <a:latin typeface="Arimo Bold"/>
              </a:rPr>
              <a:t>PENCATATAN KELUAR MASUK STOK BARANG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8311396" y="9379480"/>
            <a:ext cx="3228300" cy="77018"/>
            <a:chOff x="0" y="0"/>
            <a:chExt cx="4304400" cy="102691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4304411" cy="102616"/>
            </a:xfrm>
            <a:custGeom>
              <a:avLst/>
              <a:gdLst/>
              <a:ahLst/>
              <a:cxnLst/>
              <a:rect l="l" t="t" r="r" b="b"/>
              <a:pathLst>
                <a:path w="4304411" h="102616">
                  <a:moveTo>
                    <a:pt x="0" y="0"/>
                  </a:moveTo>
                  <a:lnTo>
                    <a:pt x="0" y="102616"/>
                  </a:lnTo>
                  <a:lnTo>
                    <a:pt x="4304411" y="102616"/>
                  </a:lnTo>
                  <a:lnTo>
                    <a:pt x="4304411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8316156" y="8549502"/>
            <a:ext cx="3223540" cy="348892"/>
            <a:chOff x="0" y="0"/>
            <a:chExt cx="4298053" cy="465189"/>
          </a:xfrm>
        </p:grpSpPr>
        <p:sp>
          <p:nvSpPr>
            <p:cNvPr id="108" name="Freeform 108"/>
            <p:cNvSpPr/>
            <p:nvPr/>
          </p:nvSpPr>
          <p:spPr>
            <a:xfrm>
              <a:off x="127" y="127"/>
              <a:ext cx="4297934" cy="465074"/>
            </a:xfrm>
            <a:custGeom>
              <a:avLst/>
              <a:gdLst/>
              <a:ahLst/>
              <a:cxnLst/>
              <a:rect l="l" t="t" r="r" b="b"/>
              <a:pathLst>
                <a:path w="4297934" h="465074">
                  <a:moveTo>
                    <a:pt x="0" y="0"/>
                  </a:moveTo>
                  <a:lnTo>
                    <a:pt x="0" y="359156"/>
                  </a:lnTo>
                  <a:lnTo>
                    <a:pt x="0" y="394462"/>
                  </a:lnTo>
                  <a:lnTo>
                    <a:pt x="0" y="465074"/>
                  </a:lnTo>
                  <a:lnTo>
                    <a:pt x="4297934" y="465074"/>
                  </a:lnTo>
                  <a:lnTo>
                    <a:pt x="4297934" y="394462"/>
                  </a:lnTo>
                  <a:lnTo>
                    <a:pt x="4297934" y="359156"/>
                  </a:lnTo>
                  <a:lnTo>
                    <a:pt x="4297934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9" name="Group 109"/>
          <p:cNvGrpSpPr/>
          <p:nvPr/>
        </p:nvGrpSpPr>
        <p:grpSpPr>
          <a:xfrm>
            <a:off x="8311396" y="9312124"/>
            <a:ext cx="3228300" cy="79398"/>
            <a:chOff x="0" y="0"/>
            <a:chExt cx="4304400" cy="105864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4304411" cy="105918"/>
            </a:xfrm>
            <a:custGeom>
              <a:avLst/>
              <a:gdLst/>
              <a:ahLst/>
              <a:cxnLst/>
              <a:rect l="l" t="t" r="r" b="b"/>
              <a:pathLst>
                <a:path w="4304411" h="105918">
                  <a:moveTo>
                    <a:pt x="0" y="0"/>
                  </a:moveTo>
                  <a:lnTo>
                    <a:pt x="0" y="105918"/>
                  </a:lnTo>
                  <a:lnTo>
                    <a:pt x="4304411" y="105918"/>
                  </a:lnTo>
                  <a:lnTo>
                    <a:pt x="430441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8311396" y="8883902"/>
            <a:ext cx="3228300" cy="79470"/>
            <a:chOff x="0" y="0"/>
            <a:chExt cx="4304400" cy="105960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4304411" cy="105918"/>
            </a:xfrm>
            <a:custGeom>
              <a:avLst/>
              <a:gdLst/>
              <a:ahLst/>
              <a:cxnLst/>
              <a:rect l="l" t="t" r="r" b="b"/>
              <a:pathLst>
                <a:path w="4304411" h="105918">
                  <a:moveTo>
                    <a:pt x="0" y="0"/>
                  </a:moveTo>
                  <a:lnTo>
                    <a:pt x="0" y="105918"/>
                  </a:lnTo>
                  <a:lnTo>
                    <a:pt x="4304411" y="105918"/>
                  </a:lnTo>
                  <a:lnTo>
                    <a:pt x="430441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13" name="Group 113"/>
          <p:cNvGrpSpPr/>
          <p:nvPr/>
        </p:nvGrpSpPr>
        <p:grpSpPr>
          <a:xfrm>
            <a:off x="8311396" y="8960850"/>
            <a:ext cx="3228300" cy="348892"/>
            <a:chOff x="0" y="0"/>
            <a:chExt cx="4304400" cy="465189"/>
          </a:xfrm>
        </p:grpSpPr>
        <p:sp>
          <p:nvSpPr>
            <p:cNvPr id="114" name="Freeform 114"/>
            <p:cNvSpPr/>
            <p:nvPr/>
          </p:nvSpPr>
          <p:spPr>
            <a:xfrm>
              <a:off x="0" y="127"/>
              <a:ext cx="4304411" cy="465074"/>
            </a:xfrm>
            <a:custGeom>
              <a:avLst/>
              <a:gdLst/>
              <a:ahLst/>
              <a:cxnLst/>
              <a:rect l="l" t="t" r="r" b="b"/>
              <a:pathLst>
                <a:path w="4304411" h="465074">
                  <a:moveTo>
                    <a:pt x="0" y="0"/>
                  </a:moveTo>
                  <a:lnTo>
                    <a:pt x="0" y="465074"/>
                  </a:lnTo>
                  <a:lnTo>
                    <a:pt x="4304411" y="465074"/>
                  </a:lnTo>
                  <a:lnTo>
                    <a:pt x="4304411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15" name="Group 115"/>
          <p:cNvGrpSpPr/>
          <p:nvPr/>
        </p:nvGrpSpPr>
        <p:grpSpPr>
          <a:xfrm>
            <a:off x="8446108" y="7989018"/>
            <a:ext cx="2807364" cy="565382"/>
            <a:chOff x="0" y="0"/>
            <a:chExt cx="3743152" cy="753843"/>
          </a:xfrm>
        </p:grpSpPr>
        <p:sp>
          <p:nvSpPr>
            <p:cNvPr id="116" name="Freeform 116"/>
            <p:cNvSpPr/>
            <p:nvPr/>
          </p:nvSpPr>
          <p:spPr>
            <a:xfrm>
              <a:off x="0" y="127"/>
              <a:ext cx="3743071" cy="753745"/>
            </a:xfrm>
            <a:custGeom>
              <a:avLst/>
              <a:gdLst/>
              <a:ahLst/>
              <a:cxnLst/>
              <a:rect l="l" t="t" r="r" b="b"/>
              <a:pathLst>
                <a:path w="3743071" h="753745">
                  <a:moveTo>
                    <a:pt x="0" y="0"/>
                  </a:moveTo>
                  <a:lnTo>
                    <a:pt x="0" y="753745"/>
                  </a:lnTo>
                  <a:lnTo>
                    <a:pt x="3743071" y="753745"/>
                  </a:lnTo>
                  <a:lnTo>
                    <a:pt x="374307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17" name="Group 117"/>
          <p:cNvGrpSpPr/>
          <p:nvPr/>
        </p:nvGrpSpPr>
        <p:grpSpPr>
          <a:xfrm>
            <a:off x="10947866" y="7986638"/>
            <a:ext cx="113148" cy="565382"/>
            <a:chOff x="0" y="0"/>
            <a:chExt cx="150864" cy="753843"/>
          </a:xfrm>
        </p:grpSpPr>
        <p:sp>
          <p:nvSpPr>
            <p:cNvPr id="118" name="Freeform 118"/>
            <p:cNvSpPr/>
            <p:nvPr/>
          </p:nvSpPr>
          <p:spPr>
            <a:xfrm>
              <a:off x="127" y="0"/>
              <a:ext cx="150622" cy="753745"/>
            </a:xfrm>
            <a:custGeom>
              <a:avLst/>
              <a:gdLst/>
              <a:ahLst/>
              <a:cxnLst/>
              <a:rect l="l" t="t" r="r" b="b"/>
              <a:pathLst>
                <a:path w="150622" h="753745">
                  <a:moveTo>
                    <a:pt x="0" y="0"/>
                  </a:moveTo>
                  <a:lnTo>
                    <a:pt x="0" y="753745"/>
                  </a:lnTo>
                  <a:lnTo>
                    <a:pt x="150622" y="753745"/>
                  </a:lnTo>
                  <a:lnTo>
                    <a:pt x="150622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19" name="Group 119"/>
          <p:cNvGrpSpPr/>
          <p:nvPr/>
        </p:nvGrpSpPr>
        <p:grpSpPr>
          <a:xfrm>
            <a:off x="8559184" y="7986638"/>
            <a:ext cx="115528" cy="565382"/>
            <a:chOff x="0" y="0"/>
            <a:chExt cx="154037" cy="753843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153924" cy="753745"/>
            </a:xfrm>
            <a:custGeom>
              <a:avLst/>
              <a:gdLst/>
              <a:ahLst/>
              <a:cxnLst/>
              <a:rect l="l" t="t" r="r" b="b"/>
              <a:pathLst>
                <a:path w="153924" h="753745">
                  <a:moveTo>
                    <a:pt x="0" y="0"/>
                  </a:moveTo>
                  <a:lnTo>
                    <a:pt x="0" y="753745"/>
                  </a:lnTo>
                  <a:lnTo>
                    <a:pt x="153924" y="753745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21" name="Group 121"/>
          <p:cNvGrpSpPr/>
          <p:nvPr/>
        </p:nvGrpSpPr>
        <p:grpSpPr>
          <a:xfrm>
            <a:off x="8980122" y="8075630"/>
            <a:ext cx="1643068" cy="372906"/>
            <a:chOff x="0" y="0"/>
            <a:chExt cx="2190757" cy="497208"/>
          </a:xfrm>
        </p:grpSpPr>
        <p:sp>
          <p:nvSpPr>
            <p:cNvPr id="122" name="Freeform 122"/>
            <p:cNvSpPr/>
            <p:nvPr/>
          </p:nvSpPr>
          <p:spPr>
            <a:xfrm>
              <a:off x="127" y="0"/>
              <a:ext cx="2190496" cy="497205"/>
            </a:xfrm>
            <a:custGeom>
              <a:avLst/>
              <a:gdLst/>
              <a:ahLst/>
              <a:cxnLst/>
              <a:rect l="l" t="t" r="r" b="b"/>
              <a:pathLst>
                <a:path w="2190496" h="497205">
                  <a:moveTo>
                    <a:pt x="0" y="0"/>
                  </a:moveTo>
                  <a:lnTo>
                    <a:pt x="0" y="497205"/>
                  </a:lnTo>
                  <a:lnTo>
                    <a:pt x="2190496" y="497205"/>
                  </a:lnTo>
                  <a:lnTo>
                    <a:pt x="2190496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sp>
        <p:nvSpPr>
          <p:cNvPr id="123" name="AutoShape 123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4" name="TextBox 124"/>
          <p:cNvSpPr txBox="1"/>
          <p:nvPr/>
        </p:nvSpPr>
        <p:spPr>
          <a:xfrm>
            <a:off x="1524282" y="4048249"/>
            <a:ext cx="884976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mo"/>
              </a:rPr>
              <a:t>Dosen Pengampu : Sherly Gina Supratman, M.Kom.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46149" y="8315334"/>
            <a:ext cx="2815636" cy="1137602"/>
            <a:chOff x="0" y="0"/>
            <a:chExt cx="3754182" cy="1516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54120" cy="1516761"/>
            </a:xfrm>
            <a:custGeom>
              <a:avLst/>
              <a:gdLst/>
              <a:ahLst/>
              <a:cxnLst/>
              <a:rect l="l" t="t" r="r" b="b"/>
              <a:pathLst>
                <a:path w="3754120" h="1516761">
                  <a:moveTo>
                    <a:pt x="2256663" y="0"/>
                  </a:moveTo>
                  <a:cubicBezTo>
                    <a:pt x="1084707" y="0"/>
                    <a:pt x="0" y="532892"/>
                    <a:pt x="0" y="971931"/>
                  </a:cubicBezTo>
                  <a:cubicBezTo>
                    <a:pt x="0" y="1408938"/>
                    <a:pt x="948817" y="1516761"/>
                    <a:pt x="2115566" y="1516761"/>
                  </a:cubicBezTo>
                  <a:cubicBezTo>
                    <a:pt x="3284855" y="1516761"/>
                    <a:pt x="3754120" y="1409065"/>
                    <a:pt x="3754120" y="971931"/>
                  </a:cubicBezTo>
                  <a:cubicBezTo>
                    <a:pt x="3754120" y="532892"/>
                    <a:pt x="3425825" y="0"/>
                    <a:pt x="2256663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7690800"/>
            <a:ext cx="1278959" cy="1603941"/>
            <a:chOff x="0" y="0"/>
            <a:chExt cx="1705278" cy="21385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5229" cy="2138553"/>
            </a:xfrm>
            <a:custGeom>
              <a:avLst/>
              <a:gdLst/>
              <a:ahLst/>
              <a:cxnLst/>
              <a:rect l="l" t="t" r="r" b="b"/>
              <a:pathLst>
                <a:path w="1705229" h="2138553">
                  <a:moveTo>
                    <a:pt x="700278" y="0"/>
                  </a:moveTo>
                  <a:cubicBezTo>
                    <a:pt x="233045" y="0"/>
                    <a:pt x="83947" y="597916"/>
                    <a:pt x="43561" y="1189990"/>
                  </a:cubicBezTo>
                  <a:cubicBezTo>
                    <a:pt x="0" y="1792732"/>
                    <a:pt x="212852" y="2117979"/>
                    <a:pt x="702564" y="2137918"/>
                  </a:cubicBezTo>
                  <a:cubicBezTo>
                    <a:pt x="712597" y="2138299"/>
                    <a:pt x="722503" y="2138553"/>
                    <a:pt x="732409" y="2138553"/>
                  </a:cubicBezTo>
                  <a:cubicBezTo>
                    <a:pt x="1207262" y="2138553"/>
                    <a:pt x="1621409" y="1674495"/>
                    <a:pt x="1664208" y="1084199"/>
                  </a:cubicBezTo>
                  <a:cubicBezTo>
                    <a:pt x="1705229" y="483489"/>
                    <a:pt x="1215390" y="20574"/>
                    <a:pt x="725678" y="635"/>
                  </a:cubicBezTo>
                  <a:cubicBezTo>
                    <a:pt x="717169" y="127"/>
                    <a:pt x="708660" y="0"/>
                    <a:pt x="700278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03854" y="7905859"/>
            <a:ext cx="1617451" cy="848366"/>
            <a:chOff x="0" y="0"/>
            <a:chExt cx="2156602" cy="11311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56714" cy="1131062"/>
            </a:xfrm>
            <a:custGeom>
              <a:avLst/>
              <a:gdLst/>
              <a:ahLst/>
              <a:cxnLst/>
              <a:rect l="l" t="t" r="r" b="b"/>
              <a:pathLst>
                <a:path w="2156714" h="1131062">
                  <a:moveTo>
                    <a:pt x="281559" y="0"/>
                  </a:moveTo>
                  <a:cubicBezTo>
                    <a:pt x="140843" y="0"/>
                    <a:pt x="103124" y="282321"/>
                    <a:pt x="48768" y="546100"/>
                  </a:cubicBezTo>
                  <a:cubicBezTo>
                    <a:pt x="0" y="782193"/>
                    <a:pt x="46990" y="1034796"/>
                    <a:pt x="384810" y="1034796"/>
                  </a:cubicBezTo>
                  <a:cubicBezTo>
                    <a:pt x="438023" y="1034796"/>
                    <a:pt x="498475" y="1028573"/>
                    <a:pt x="566801" y="1014984"/>
                  </a:cubicBezTo>
                  <a:cubicBezTo>
                    <a:pt x="647700" y="998855"/>
                    <a:pt x="725805" y="992251"/>
                    <a:pt x="800481" y="992251"/>
                  </a:cubicBezTo>
                  <a:cubicBezTo>
                    <a:pt x="1142365" y="992251"/>
                    <a:pt x="1409319" y="1131062"/>
                    <a:pt x="1534287" y="1131062"/>
                  </a:cubicBezTo>
                  <a:cubicBezTo>
                    <a:pt x="1551305" y="1131062"/>
                    <a:pt x="1565656" y="1128522"/>
                    <a:pt x="1577213" y="1122680"/>
                  </a:cubicBezTo>
                  <a:cubicBezTo>
                    <a:pt x="1723390" y="1046861"/>
                    <a:pt x="1048893" y="982980"/>
                    <a:pt x="1207897" y="859282"/>
                  </a:cubicBezTo>
                  <a:cubicBezTo>
                    <a:pt x="1366901" y="733552"/>
                    <a:pt x="2156714" y="803402"/>
                    <a:pt x="2115693" y="677672"/>
                  </a:cubicBezTo>
                  <a:cubicBezTo>
                    <a:pt x="2091690" y="605282"/>
                    <a:pt x="1926463" y="590296"/>
                    <a:pt x="1793494" y="590296"/>
                  </a:cubicBezTo>
                  <a:cubicBezTo>
                    <a:pt x="1699006" y="590296"/>
                    <a:pt x="1620774" y="597789"/>
                    <a:pt x="1620774" y="597789"/>
                  </a:cubicBezTo>
                  <a:cubicBezTo>
                    <a:pt x="943737" y="561975"/>
                    <a:pt x="448818" y="23114"/>
                    <a:pt x="297561" y="1143"/>
                  </a:cubicBezTo>
                  <a:cubicBezTo>
                    <a:pt x="292100" y="381"/>
                    <a:pt x="286766" y="0"/>
                    <a:pt x="281559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8259" y="8679537"/>
            <a:ext cx="381445" cy="115900"/>
            <a:chOff x="0" y="0"/>
            <a:chExt cx="508594" cy="154534"/>
          </a:xfrm>
        </p:grpSpPr>
        <p:sp>
          <p:nvSpPr>
            <p:cNvPr id="10" name="Freeform 10"/>
            <p:cNvSpPr/>
            <p:nvPr/>
          </p:nvSpPr>
          <p:spPr>
            <a:xfrm>
              <a:off x="127" y="0"/>
              <a:ext cx="508381" cy="154559"/>
            </a:xfrm>
            <a:custGeom>
              <a:avLst/>
              <a:gdLst/>
              <a:ahLst/>
              <a:cxnLst/>
              <a:rect l="l" t="t" r="r" b="b"/>
              <a:pathLst>
                <a:path w="508381" h="154559">
                  <a:moveTo>
                    <a:pt x="301498" y="0"/>
                  </a:moveTo>
                  <a:cubicBezTo>
                    <a:pt x="172085" y="0"/>
                    <a:pt x="27432" y="18796"/>
                    <a:pt x="13462" y="101219"/>
                  </a:cubicBezTo>
                  <a:cubicBezTo>
                    <a:pt x="6985" y="139827"/>
                    <a:pt x="0" y="154559"/>
                    <a:pt x="1778" y="154559"/>
                  </a:cubicBezTo>
                  <a:cubicBezTo>
                    <a:pt x="7366" y="154559"/>
                    <a:pt x="92075" y="25273"/>
                    <a:pt x="508381" y="13335"/>
                  </a:cubicBezTo>
                  <a:cubicBezTo>
                    <a:pt x="508381" y="13335"/>
                    <a:pt x="410337" y="0"/>
                    <a:pt x="301498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8826" y="8756892"/>
            <a:ext cx="2840600" cy="694550"/>
            <a:chOff x="0" y="0"/>
            <a:chExt cx="3787466" cy="9260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87521" cy="926084"/>
            </a:xfrm>
            <a:custGeom>
              <a:avLst/>
              <a:gdLst/>
              <a:ahLst/>
              <a:cxnLst/>
              <a:rect l="l" t="t" r="r" b="b"/>
              <a:pathLst>
                <a:path w="3787521" h="926084">
                  <a:moveTo>
                    <a:pt x="0" y="0"/>
                  </a:moveTo>
                  <a:cubicBezTo>
                    <a:pt x="12827" y="249428"/>
                    <a:pt x="84582" y="437007"/>
                    <a:pt x="218059" y="556768"/>
                  </a:cubicBezTo>
                  <a:cubicBezTo>
                    <a:pt x="440817" y="846582"/>
                    <a:pt x="1256538" y="926084"/>
                    <a:pt x="2235200" y="926084"/>
                  </a:cubicBezTo>
                  <a:cubicBezTo>
                    <a:pt x="2247392" y="926084"/>
                    <a:pt x="2259711" y="926084"/>
                    <a:pt x="2272030" y="926084"/>
                  </a:cubicBezTo>
                  <a:cubicBezTo>
                    <a:pt x="3074670" y="926084"/>
                    <a:pt x="3549015" y="876173"/>
                    <a:pt x="3764407" y="702564"/>
                  </a:cubicBezTo>
                  <a:cubicBezTo>
                    <a:pt x="3787521" y="654685"/>
                    <a:pt x="3787521" y="608711"/>
                    <a:pt x="3723386" y="592836"/>
                  </a:cubicBezTo>
                  <a:cubicBezTo>
                    <a:pt x="3714623" y="590550"/>
                    <a:pt x="3705352" y="589534"/>
                    <a:pt x="3695319" y="589534"/>
                  </a:cubicBezTo>
                  <a:cubicBezTo>
                    <a:pt x="3542284" y="589534"/>
                    <a:pt x="3225292" y="839470"/>
                    <a:pt x="2119249" y="839470"/>
                  </a:cubicBezTo>
                  <a:cubicBezTo>
                    <a:pt x="2030095" y="839470"/>
                    <a:pt x="1935861" y="837819"/>
                    <a:pt x="1836166" y="834263"/>
                  </a:cubicBezTo>
                  <a:cubicBezTo>
                    <a:pt x="418084" y="784352"/>
                    <a:pt x="61595" y="474980"/>
                    <a:pt x="0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19233" y="7644809"/>
            <a:ext cx="203926" cy="127298"/>
            <a:chOff x="0" y="0"/>
            <a:chExt cx="271901" cy="169731"/>
          </a:xfrm>
        </p:grpSpPr>
        <p:sp>
          <p:nvSpPr>
            <p:cNvPr id="14" name="Freeform 14"/>
            <p:cNvSpPr/>
            <p:nvPr/>
          </p:nvSpPr>
          <p:spPr>
            <a:xfrm>
              <a:off x="127" y="0"/>
              <a:ext cx="271780" cy="169672"/>
            </a:xfrm>
            <a:custGeom>
              <a:avLst/>
              <a:gdLst/>
              <a:ahLst/>
              <a:cxnLst/>
              <a:rect l="l" t="t" r="r" b="b"/>
              <a:pathLst>
                <a:path w="271780" h="169672">
                  <a:moveTo>
                    <a:pt x="271780" y="0"/>
                  </a:moveTo>
                  <a:cubicBezTo>
                    <a:pt x="233299" y="5969"/>
                    <a:pt x="197358" y="19939"/>
                    <a:pt x="166624" y="39878"/>
                  </a:cubicBezTo>
                  <a:cubicBezTo>
                    <a:pt x="132715" y="66294"/>
                    <a:pt x="38862" y="67818"/>
                    <a:pt x="17272" y="67818"/>
                  </a:cubicBezTo>
                  <a:cubicBezTo>
                    <a:pt x="14478" y="67818"/>
                    <a:pt x="12827" y="67818"/>
                    <a:pt x="12827" y="67818"/>
                  </a:cubicBezTo>
                  <a:lnTo>
                    <a:pt x="0" y="169672"/>
                  </a:lnTo>
                  <a:lnTo>
                    <a:pt x="264160" y="157734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B25B52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132704" y="7189835"/>
            <a:ext cx="786644" cy="596957"/>
            <a:chOff x="0" y="0"/>
            <a:chExt cx="1048859" cy="7959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9020" cy="795909"/>
            </a:xfrm>
            <a:custGeom>
              <a:avLst/>
              <a:gdLst/>
              <a:ahLst/>
              <a:cxnLst/>
              <a:rect l="l" t="t" r="r" b="b"/>
              <a:pathLst>
                <a:path w="1049020" h="795909">
                  <a:moveTo>
                    <a:pt x="128270" y="0"/>
                  </a:moveTo>
                  <a:cubicBezTo>
                    <a:pt x="0" y="5969"/>
                    <a:pt x="179451" y="632587"/>
                    <a:pt x="338582" y="730377"/>
                  </a:cubicBezTo>
                  <a:cubicBezTo>
                    <a:pt x="423164" y="783463"/>
                    <a:pt x="612902" y="795909"/>
                    <a:pt x="772033" y="795909"/>
                  </a:cubicBezTo>
                  <a:cubicBezTo>
                    <a:pt x="912114" y="795909"/>
                    <a:pt x="1028446" y="786257"/>
                    <a:pt x="1028446" y="786257"/>
                  </a:cubicBezTo>
                  <a:lnTo>
                    <a:pt x="1049020" y="652526"/>
                  </a:lnTo>
                  <a:cubicBezTo>
                    <a:pt x="974344" y="656209"/>
                    <a:pt x="908939" y="657987"/>
                    <a:pt x="851662" y="657987"/>
                  </a:cubicBezTo>
                  <a:cubicBezTo>
                    <a:pt x="436499" y="657987"/>
                    <a:pt x="441833" y="559943"/>
                    <a:pt x="371983" y="323215"/>
                  </a:cubicBezTo>
                  <a:cubicBezTo>
                    <a:pt x="292354" y="51816"/>
                    <a:pt x="161544" y="0"/>
                    <a:pt x="128270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92344" y="7439757"/>
            <a:ext cx="113522" cy="308394"/>
            <a:chOff x="0" y="0"/>
            <a:chExt cx="151362" cy="4111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1384" cy="411226"/>
            </a:xfrm>
            <a:custGeom>
              <a:avLst/>
              <a:gdLst/>
              <a:ahLst/>
              <a:cxnLst/>
              <a:rect l="l" t="t" r="r" b="b"/>
              <a:pathLst>
                <a:path w="151384" h="411226">
                  <a:moveTo>
                    <a:pt x="92329" y="0"/>
                  </a:moveTo>
                  <a:lnTo>
                    <a:pt x="0" y="225552"/>
                  </a:lnTo>
                  <a:cubicBezTo>
                    <a:pt x="38481" y="305308"/>
                    <a:pt x="82042" y="371221"/>
                    <a:pt x="125730" y="397256"/>
                  </a:cubicBezTo>
                  <a:cubicBezTo>
                    <a:pt x="133477" y="403225"/>
                    <a:pt x="141097" y="407289"/>
                    <a:pt x="151384" y="411226"/>
                  </a:cubicBezTo>
                  <a:cubicBezTo>
                    <a:pt x="89789" y="295402"/>
                    <a:pt x="123063" y="40005"/>
                    <a:pt x="123063" y="40005"/>
                  </a:cubicBezTo>
                  <a:lnTo>
                    <a:pt x="92329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17287" y="6767752"/>
            <a:ext cx="603935" cy="381982"/>
            <a:chOff x="0" y="0"/>
            <a:chExt cx="805246" cy="509310"/>
          </a:xfrm>
        </p:grpSpPr>
        <p:sp>
          <p:nvSpPr>
            <p:cNvPr id="20" name="Freeform 20"/>
            <p:cNvSpPr/>
            <p:nvPr/>
          </p:nvSpPr>
          <p:spPr>
            <a:xfrm>
              <a:off x="127" y="0"/>
              <a:ext cx="805307" cy="509143"/>
            </a:xfrm>
            <a:custGeom>
              <a:avLst/>
              <a:gdLst/>
              <a:ahLst/>
              <a:cxnLst/>
              <a:rect l="l" t="t" r="r" b="b"/>
              <a:pathLst>
                <a:path w="805307" h="509143">
                  <a:moveTo>
                    <a:pt x="363982" y="0"/>
                  </a:moveTo>
                  <a:lnTo>
                    <a:pt x="112776" y="67945"/>
                  </a:lnTo>
                  <a:cubicBezTo>
                    <a:pt x="112776" y="67945"/>
                    <a:pt x="110236" y="145796"/>
                    <a:pt x="61468" y="161671"/>
                  </a:cubicBezTo>
                  <a:cubicBezTo>
                    <a:pt x="15367" y="177673"/>
                    <a:pt x="97409" y="269494"/>
                    <a:pt x="74295" y="323342"/>
                  </a:cubicBezTo>
                  <a:cubicBezTo>
                    <a:pt x="51181" y="379222"/>
                    <a:pt x="0" y="429133"/>
                    <a:pt x="56388" y="502920"/>
                  </a:cubicBezTo>
                  <a:cubicBezTo>
                    <a:pt x="56388" y="502920"/>
                    <a:pt x="43561" y="441071"/>
                    <a:pt x="84582" y="405130"/>
                  </a:cubicBezTo>
                  <a:cubicBezTo>
                    <a:pt x="84582" y="405130"/>
                    <a:pt x="66548" y="506857"/>
                    <a:pt x="110236" y="508889"/>
                  </a:cubicBezTo>
                  <a:cubicBezTo>
                    <a:pt x="112649" y="509143"/>
                    <a:pt x="115062" y="509143"/>
                    <a:pt x="117348" y="509143"/>
                  </a:cubicBezTo>
                  <a:cubicBezTo>
                    <a:pt x="145923" y="509143"/>
                    <a:pt x="159893" y="491363"/>
                    <a:pt x="198374" y="491363"/>
                  </a:cubicBezTo>
                  <a:cubicBezTo>
                    <a:pt x="207645" y="491363"/>
                    <a:pt x="218186" y="492379"/>
                    <a:pt x="230759" y="494919"/>
                  </a:cubicBezTo>
                  <a:cubicBezTo>
                    <a:pt x="234950" y="495681"/>
                    <a:pt x="238760" y="495935"/>
                    <a:pt x="242062" y="495935"/>
                  </a:cubicBezTo>
                  <a:cubicBezTo>
                    <a:pt x="295529" y="495935"/>
                    <a:pt x="241046" y="411099"/>
                    <a:pt x="241046" y="411099"/>
                  </a:cubicBezTo>
                  <a:cubicBezTo>
                    <a:pt x="264160" y="427101"/>
                    <a:pt x="282067" y="450977"/>
                    <a:pt x="287274" y="477012"/>
                  </a:cubicBezTo>
                  <a:cubicBezTo>
                    <a:pt x="292989" y="493522"/>
                    <a:pt x="315976" y="498729"/>
                    <a:pt x="347218" y="498729"/>
                  </a:cubicBezTo>
                  <a:cubicBezTo>
                    <a:pt x="398780" y="498729"/>
                    <a:pt x="472313" y="484759"/>
                    <a:pt x="527177" y="484759"/>
                  </a:cubicBezTo>
                  <a:cubicBezTo>
                    <a:pt x="543179" y="484759"/>
                    <a:pt x="557530" y="485902"/>
                    <a:pt x="569341" y="488950"/>
                  </a:cubicBezTo>
                  <a:cubicBezTo>
                    <a:pt x="576072" y="490982"/>
                    <a:pt x="582422" y="491871"/>
                    <a:pt x="588391" y="491871"/>
                  </a:cubicBezTo>
                  <a:cubicBezTo>
                    <a:pt x="647319" y="491871"/>
                    <a:pt x="664210" y="401193"/>
                    <a:pt x="664210" y="401193"/>
                  </a:cubicBezTo>
                  <a:cubicBezTo>
                    <a:pt x="664210" y="401193"/>
                    <a:pt x="700151" y="467106"/>
                    <a:pt x="671957" y="489077"/>
                  </a:cubicBezTo>
                  <a:cubicBezTo>
                    <a:pt x="710438" y="477139"/>
                    <a:pt x="738632" y="447167"/>
                    <a:pt x="738632" y="413258"/>
                  </a:cubicBezTo>
                  <a:cubicBezTo>
                    <a:pt x="751332" y="431292"/>
                    <a:pt x="753999" y="453263"/>
                    <a:pt x="746379" y="473202"/>
                  </a:cubicBezTo>
                  <a:cubicBezTo>
                    <a:pt x="746379" y="473202"/>
                    <a:pt x="805307" y="469138"/>
                    <a:pt x="789940" y="383413"/>
                  </a:cubicBezTo>
                  <a:cubicBezTo>
                    <a:pt x="774573" y="295529"/>
                    <a:pt x="687324" y="271653"/>
                    <a:pt x="666877" y="201803"/>
                  </a:cubicBezTo>
                  <a:cubicBezTo>
                    <a:pt x="643509" y="133731"/>
                    <a:pt x="363982" y="0"/>
                    <a:pt x="3639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17285" y="7017717"/>
            <a:ext cx="269307" cy="238397"/>
            <a:chOff x="0" y="0"/>
            <a:chExt cx="359075" cy="317863"/>
          </a:xfrm>
        </p:grpSpPr>
        <p:sp>
          <p:nvSpPr>
            <p:cNvPr id="22" name="Freeform 22"/>
            <p:cNvSpPr/>
            <p:nvPr/>
          </p:nvSpPr>
          <p:spPr>
            <a:xfrm>
              <a:off x="127" y="0"/>
              <a:ext cx="359029" cy="317881"/>
            </a:xfrm>
            <a:custGeom>
              <a:avLst/>
              <a:gdLst/>
              <a:ahLst/>
              <a:cxnLst/>
              <a:rect l="l" t="t" r="r" b="b"/>
              <a:pathLst>
                <a:path w="359029" h="317881">
                  <a:moveTo>
                    <a:pt x="0" y="0"/>
                  </a:moveTo>
                  <a:cubicBezTo>
                    <a:pt x="33274" y="87884"/>
                    <a:pt x="89662" y="249428"/>
                    <a:pt x="17907" y="317373"/>
                  </a:cubicBezTo>
                  <a:cubicBezTo>
                    <a:pt x="28575" y="317627"/>
                    <a:pt x="39370" y="317881"/>
                    <a:pt x="50165" y="317881"/>
                  </a:cubicBezTo>
                  <a:cubicBezTo>
                    <a:pt x="104267" y="317881"/>
                    <a:pt x="159385" y="313690"/>
                    <a:pt x="212852" y="305435"/>
                  </a:cubicBezTo>
                  <a:cubicBezTo>
                    <a:pt x="359029" y="287528"/>
                    <a:pt x="356489" y="243586"/>
                    <a:pt x="356489" y="243586"/>
                  </a:cubicBezTo>
                  <a:cubicBezTo>
                    <a:pt x="356489" y="243586"/>
                    <a:pt x="355600" y="243586"/>
                    <a:pt x="354076" y="243586"/>
                  </a:cubicBezTo>
                  <a:cubicBezTo>
                    <a:pt x="337058" y="243586"/>
                    <a:pt x="235966" y="238633"/>
                    <a:pt x="235966" y="1198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25010" y="7026692"/>
            <a:ext cx="180806" cy="133445"/>
            <a:chOff x="0" y="0"/>
            <a:chExt cx="241075" cy="17792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1046" cy="177927"/>
            </a:xfrm>
            <a:custGeom>
              <a:avLst/>
              <a:gdLst/>
              <a:ahLst/>
              <a:cxnLst/>
              <a:rect l="l" t="t" r="r" b="b"/>
              <a:pathLst>
                <a:path w="241046" h="177927">
                  <a:moveTo>
                    <a:pt x="12827" y="0"/>
                  </a:moveTo>
                  <a:lnTo>
                    <a:pt x="0" y="17907"/>
                  </a:lnTo>
                  <a:cubicBezTo>
                    <a:pt x="0" y="17907"/>
                    <a:pt x="75819" y="177927"/>
                    <a:pt x="229870" y="177927"/>
                  </a:cubicBezTo>
                  <a:cubicBezTo>
                    <a:pt x="233553" y="177927"/>
                    <a:pt x="237236" y="177800"/>
                    <a:pt x="241046" y="177673"/>
                  </a:cubicBezTo>
                  <a:cubicBezTo>
                    <a:pt x="228219" y="155702"/>
                    <a:pt x="223012" y="131826"/>
                    <a:pt x="225679" y="107823"/>
                  </a:cubicBezTo>
                  <a:lnTo>
                    <a:pt x="1282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747237" y="6691878"/>
            <a:ext cx="460548" cy="436231"/>
            <a:chOff x="0" y="0"/>
            <a:chExt cx="614064" cy="58164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14045" cy="581533"/>
            </a:xfrm>
            <a:custGeom>
              <a:avLst/>
              <a:gdLst/>
              <a:ahLst/>
              <a:cxnLst/>
              <a:rect l="l" t="t" r="r" b="b"/>
              <a:pathLst>
                <a:path w="614045" h="581533">
                  <a:moveTo>
                    <a:pt x="286512" y="0"/>
                  </a:moveTo>
                  <a:cubicBezTo>
                    <a:pt x="132080" y="0"/>
                    <a:pt x="0" y="107061"/>
                    <a:pt x="21717" y="236855"/>
                  </a:cubicBezTo>
                  <a:cubicBezTo>
                    <a:pt x="47371" y="386588"/>
                    <a:pt x="52451" y="450342"/>
                    <a:pt x="157607" y="524256"/>
                  </a:cubicBezTo>
                  <a:cubicBezTo>
                    <a:pt x="213487" y="563499"/>
                    <a:pt x="279273" y="581533"/>
                    <a:pt x="342138" y="581533"/>
                  </a:cubicBezTo>
                  <a:cubicBezTo>
                    <a:pt x="455168" y="581533"/>
                    <a:pt x="559181" y="523240"/>
                    <a:pt x="580644" y="424434"/>
                  </a:cubicBezTo>
                  <a:cubicBezTo>
                    <a:pt x="614045" y="286766"/>
                    <a:pt x="567817" y="63246"/>
                    <a:pt x="372999" y="11430"/>
                  </a:cubicBezTo>
                  <a:cubicBezTo>
                    <a:pt x="343916" y="3683"/>
                    <a:pt x="314833" y="0"/>
                    <a:pt x="286512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084621" y="6935383"/>
            <a:ext cx="48143" cy="65556"/>
            <a:chOff x="0" y="0"/>
            <a:chExt cx="64190" cy="87409"/>
          </a:xfrm>
        </p:grpSpPr>
        <p:sp>
          <p:nvSpPr>
            <p:cNvPr id="28" name="Freeform 28"/>
            <p:cNvSpPr/>
            <p:nvPr/>
          </p:nvSpPr>
          <p:spPr>
            <a:xfrm>
              <a:off x="127" y="0"/>
              <a:ext cx="64008" cy="87376"/>
            </a:xfrm>
            <a:custGeom>
              <a:avLst/>
              <a:gdLst/>
              <a:ahLst/>
              <a:cxnLst/>
              <a:rect l="l" t="t" r="r" b="b"/>
              <a:pathLst>
                <a:path w="64008" h="87376">
                  <a:moveTo>
                    <a:pt x="0" y="0"/>
                  </a:moveTo>
                  <a:lnTo>
                    <a:pt x="10160" y="85852"/>
                  </a:lnTo>
                  <a:cubicBezTo>
                    <a:pt x="14732" y="86868"/>
                    <a:pt x="19558" y="87376"/>
                    <a:pt x="24511" y="87376"/>
                  </a:cubicBezTo>
                  <a:cubicBezTo>
                    <a:pt x="38481" y="87376"/>
                    <a:pt x="52705" y="83312"/>
                    <a:pt x="64008" y="75946"/>
                  </a:cubicBezTo>
                  <a:cubicBezTo>
                    <a:pt x="38354" y="51943"/>
                    <a:pt x="17907" y="2794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951904" y="6849862"/>
            <a:ext cx="65496" cy="27192"/>
            <a:chOff x="0" y="0"/>
            <a:chExt cx="87328" cy="36256"/>
          </a:xfrm>
        </p:grpSpPr>
        <p:sp>
          <p:nvSpPr>
            <p:cNvPr id="30" name="Freeform 30"/>
            <p:cNvSpPr/>
            <p:nvPr/>
          </p:nvSpPr>
          <p:spPr>
            <a:xfrm>
              <a:off x="127" y="0"/>
              <a:ext cx="87122" cy="36322"/>
            </a:xfrm>
            <a:custGeom>
              <a:avLst/>
              <a:gdLst/>
              <a:ahLst/>
              <a:cxnLst/>
              <a:rect l="l" t="t" r="r" b="b"/>
              <a:pathLst>
                <a:path w="87122" h="36322">
                  <a:moveTo>
                    <a:pt x="71628" y="0"/>
                  </a:moveTo>
                  <a:cubicBezTo>
                    <a:pt x="43942" y="0"/>
                    <a:pt x="18923" y="9779"/>
                    <a:pt x="2540" y="26289"/>
                  </a:cubicBezTo>
                  <a:cubicBezTo>
                    <a:pt x="0" y="30226"/>
                    <a:pt x="0" y="32258"/>
                    <a:pt x="2540" y="36322"/>
                  </a:cubicBezTo>
                  <a:lnTo>
                    <a:pt x="7620" y="36322"/>
                  </a:lnTo>
                  <a:cubicBezTo>
                    <a:pt x="10160" y="36322"/>
                    <a:pt x="12827" y="36322"/>
                    <a:pt x="15367" y="34290"/>
                  </a:cubicBezTo>
                  <a:cubicBezTo>
                    <a:pt x="29337" y="21463"/>
                    <a:pt x="49911" y="12065"/>
                    <a:pt x="70866" y="12065"/>
                  </a:cubicBezTo>
                  <a:cubicBezTo>
                    <a:pt x="72898" y="12065"/>
                    <a:pt x="74803" y="12065"/>
                    <a:pt x="76835" y="12319"/>
                  </a:cubicBezTo>
                  <a:cubicBezTo>
                    <a:pt x="81915" y="12319"/>
                    <a:pt x="84582" y="8382"/>
                    <a:pt x="87122" y="6350"/>
                  </a:cubicBezTo>
                  <a:cubicBezTo>
                    <a:pt x="87122" y="2286"/>
                    <a:pt x="81915" y="381"/>
                    <a:pt x="79375" y="381"/>
                  </a:cubicBezTo>
                  <a:cubicBezTo>
                    <a:pt x="76835" y="127"/>
                    <a:pt x="74295" y="0"/>
                    <a:pt x="7162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111546" y="6839048"/>
            <a:ext cx="71205" cy="20057"/>
            <a:chOff x="0" y="0"/>
            <a:chExt cx="94939" cy="26743"/>
          </a:xfrm>
        </p:grpSpPr>
        <p:sp>
          <p:nvSpPr>
            <p:cNvPr id="32" name="Freeform 32"/>
            <p:cNvSpPr/>
            <p:nvPr/>
          </p:nvSpPr>
          <p:spPr>
            <a:xfrm>
              <a:off x="127" y="0"/>
              <a:ext cx="94996" cy="26670"/>
            </a:xfrm>
            <a:custGeom>
              <a:avLst/>
              <a:gdLst/>
              <a:ahLst/>
              <a:cxnLst/>
              <a:rect l="l" t="t" r="r" b="b"/>
              <a:pathLst>
                <a:path w="94996" h="26670">
                  <a:moveTo>
                    <a:pt x="30861" y="0"/>
                  </a:moveTo>
                  <a:cubicBezTo>
                    <a:pt x="22225" y="0"/>
                    <a:pt x="13462" y="1016"/>
                    <a:pt x="5080" y="2794"/>
                  </a:cubicBezTo>
                  <a:cubicBezTo>
                    <a:pt x="2540" y="4699"/>
                    <a:pt x="0" y="6731"/>
                    <a:pt x="0" y="10668"/>
                  </a:cubicBezTo>
                  <a:cubicBezTo>
                    <a:pt x="2540" y="14732"/>
                    <a:pt x="7747" y="14732"/>
                    <a:pt x="10287" y="14732"/>
                  </a:cubicBezTo>
                  <a:cubicBezTo>
                    <a:pt x="17399" y="12827"/>
                    <a:pt x="24765" y="11938"/>
                    <a:pt x="32258" y="11938"/>
                  </a:cubicBezTo>
                  <a:cubicBezTo>
                    <a:pt x="48768" y="11938"/>
                    <a:pt x="65405" y="16383"/>
                    <a:pt x="79629" y="24638"/>
                  </a:cubicBezTo>
                  <a:cubicBezTo>
                    <a:pt x="79629" y="24638"/>
                    <a:pt x="79629" y="26670"/>
                    <a:pt x="82169" y="26670"/>
                  </a:cubicBezTo>
                  <a:cubicBezTo>
                    <a:pt x="89916" y="26670"/>
                    <a:pt x="94996" y="18669"/>
                    <a:pt x="87376" y="14732"/>
                  </a:cubicBezTo>
                  <a:cubicBezTo>
                    <a:pt x="70993" y="4953"/>
                    <a:pt x="51054" y="0"/>
                    <a:pt x="3086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999987" y="6906935"/>
            <a:ext cx="28943" cy="33159"/>
            <a:chOff x="0" y="0"/>
            <a:chExt cx="38591" cy="44213"/>
          </a:xfrm>
        </p:grpSpPr>
        <p:sp>
          <p:nvSpPr>
            <p:cNvPr id="34" name="Freeform 34"/>
            <p:cNvSpPr/>
            <p:nvPr/>
          </p:nvSpPr>
          <p:spPr>
            <a:xfrm>
              <a:off x="127" y="0"/>
              <a:ext cx="38354" cy="44196"/>
            </a:xfrm>
            <a:custGeom>
              <a:avLst/>
              <a:gdLst/>
              <a:ahLst/>
              <a:cxnLst/>
              <a:rect l="l" t="t" r="r" b="b"/>
              <a:pathLst>
                <a:path w="38354" h="44196">
                  <a:moveTo>
                    <a:pt x="17907" y="0"/>
                  </a:moveTo>
                  <a:cubicBezTo>
                    <a:pt x="7620" y="0"/>
                    <a:pt x="0" y="10033"/>
                    <a:pt x="0" y="24003"/>
                  </a:cubicBezTo>
                  <a:cubicBezTo>
                    <a:pt x="0" y="34925"/>
                    <a:pt x="8509" y="44196"/>
                    <a:pt x="17780" y="44196"/>
                  </a:cubicBezTo>
                  <a:cubicBezTo>
                    <a:pt x="18669" y="44196"/>
                    <a:pt x="19558" y="44069"/>
                    <a:pt x="20447" y="43942"/>
                  </a:cubicBezTo>
                  <a:cubicBezTo>
                    <a:pt x="30734" y="43942"/>
                    <a:pt x="38354" y="33909"/>
                    <a:pt x="38354" y="21971"/>
                  </a:cubicBezTo>
                  <a:cubicBezTo>
                    <a:pt x="35814" y="8001"/>
                    <a:pt x="28194" y="0"/>
                    <a:pt x="179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134606" y="6900743"/>
            <a:ext cx="28943" cy="33204"/>
            <a:chOff x="0" y="0"/>
            <a:chExt cx="38591" cy="44272"/>
          </a:xfrm>
        </p:grpSpPr>
        <p:sp>
          <p:nvSpPr>
            <p:cNvPr id="36" name="Freeform 36"/>
            <p:cNvSpPr/>
            <p:nvPr/>
          </p:nvSpPr>
          <p:spPr>
            <a:xfrm>
              <a:off x="127" y="0"/>
              <a:ext cx="38354" cy="44196"/>
            </a:xfrm>
            <a:custGeom>
              <a:avLst/>
              <a:gdLst/>
              <a:ahLst/>
              <a:cxnLst/>
              <a:rect l="l" t="t" r="r" b="b"/>
              <a:pathLst>
                <a:path w="38354" h="44196">
                  <a:moveTo>
                    <a:pt x="20447" y="0"/>
                  </a:moveTo>
                  <a:cubicBezTo>
                    <a:pt x="19558" y="0"/>
                    <a:pt x="18796" y="0"/>
                    <a:pt x="17780" y="254"/>
                  </a:cubicBezTo>
                  <a:cubicBezTo>
                    <a:pt x="7620" y="254"/>
                    <a:pt x="0" y="10287"/>
                    <a:pt x="0" y="22225"/>
                  </a:cubicBezTo>
                  <a:cubicBezTo>
                    <a:pt x="0" y="34163"/>
                    <a:pt x="10160" y="44196"/>
                    <a:pt x="20447" y="44196"/>
                  </a:cubicBezTo>
                  <a:cubicBezTo>
                    <a:pt x="30734" y="44196"/>
                    <a:pt x="38354" y="34163"/>
                    <a:pt x="38354" y="20320"/>
                  </a:cubicBezTo>
                  <a:cubicBezTo>
                    <a:pt x="36068" y="9271"/>
                    <a:pt x="29464" y="0"/>
                    <a:pt x="2044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144234" y="6893474"/>
            <a:ext cx="26982" cy="10813"/>
            <a:chOff x="0" y="0"/>
            <a:chExt cx="35976" cy="14418"/>
          </a:xfrm>
        </p:grpSpPr>
        <p:sp>
          <p:nvSpPr>
            <p:cNvPr id="38" name="Freeform 38"/>
            <p:cNvSpPr/>
            <p:nvPr/>
          </p:nvSpPr>
          <p:spPr>
            <a:xfrm>
              <a:off x="127" y="0"/>
              <a:ext cx="35814" cy="14351"/>
            </a:xfrm>
            <a:custGeom>
              <a:avLst/>
              <a:gdLst/>
              <a:ahLst/>
              <a:cxnLst/>
              <a:rect l="l" t="t" r="r" b="b"/>
              <a:pathLst>
                <a:path w="35814" h="14351">
                  <a:moveTo>
                    <a:pt x="35814" y="0"/>
                  </a:moveTo>
                  <a:lnTo>
                    <a:pt x="0" y="10033"/>
                  </a:lnTo>
                  <a:cubicBezTo>
                    <a:pt x="4572" y="13208"/>
                    <a:pt x="9017" y="14351"/>
                    <a:pt x="12954" y="14351"/>
                  </a:cubicBezTo>
                  <a:cubicBezTo>
                    <a:pt x="26670" y="14351"/>
                    <a:pt x="35814" y="0"/>
                    <a:pt x="35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009616" y="6899443"/>
            <a:ext cx="26982" cy="10813"/>
            <a:chOff x="0" y="0"/>
            <a:chExt cx="35976" cy="14418"/>
          </a:xfrm>
        </p:grpSpPr>
        <p:sp>
          <p:nvSpPr>
            <p:cNvPr id="40" name="Freeform 40"/>
            <p:cNvSpPr/>
            <p:nvPr/>
          </p:nvSpPr>
          <p:spPr>
            <a:xfrm>
              <a:off x="127" y="0"/>
              <a:ext cx="35814" cy="14478"/>
            </a:xfrm>
            <a:custGeom>
              <a:avLst/>
              <a:gdLst/>
              <a:ahLst/>
              <a:cxnLst/>
              <a:rect l="l" t="t" r="r" b="b"/>
              <a:pathLst>
                <a:path w="35814" h="14478">
                  <a:moveTo>
                    <a:pt x="35814" y="0"/>
                  </a:moveTo>
                  <a:lnTo>
                    <a:pt x="0" y="10033"/>
                  </a:lnTo>
                  <a:cubicBezTo>
                    <a:pt x="4572" y="13081"/>
                    <a:pt x="9017" y="14351"/>
                    <a:pt x="12954" y="14351"/>
                  </a:cubicBezTo>
                  <a:cubicBezTo>
                    <a:pt x="26670" y="14478"/>
                    <a:pt x="35814" y="0"/>
                    <a:pt x="358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005753" y="7004211"/>
            <a:ext cx="67398" cy="34505"/>
            <a:chOff x="0" y="0"/>
            <a:chExt cx="89864" cy="46006"/>
          </a:xfrm>
        </p:grpSpPr>
        <p:sp>
          <p:nvSpPr>
            <p:cNvPr id="42" name="Freeform 42"/>
            <p:cNvSpPr/>
            <p:nvPr/>
          </p:nvSpPr>
          <p:spPr>
            <a:xfrm>
              <a:off x="127" y="0"/>
              <a:ext cx="89662" cy="45847"/>
            </a:xfrm>
            <a:custGeom>
              <a:avLst/>
              <a:gdLst/>
              <a:ahLst/>
              <a:cxnLst/>
              <a:rect l="l" t="t" r="r" b="b"/>
              <a:pathLst>
                <a:path w="89662" h="45847">
                  <a:moveTo>
                    <a:pt x="0" y="0"/>
                  </a:moveTo>
                  <a:cubicBezTo>
                    <a:pt x="0" y="2032"/>
                    <a:pt x="0" y="4064"/>
                    <a:pt x="0" y="5969"/>
                  </a:cubicBezTo>
                  <a:cubicBezTo>
                    <a:pt x="5207" y="10033"/>
                    <a:pt x="7747" y="13970"/>
                    <a:pt x="12827" y="17907"/>
                  </a:cubicBezTo>
                  <a:cubicBezTo>
                    <a:pt x="30734" y="33909"/>
                    <a:pt x="56388" y="43815"/>
                    <a:pt x="84582" y="45847"/>
                  </a:cubicBezTo>
                  <a:cubicBezTo>
                    <a:pt x="87122" y="45847"/>
                    <a:pt x="87122" y="43815"/>
                    <a:pt x="89662" y="41783"/>
                  </a:cubicBezTo>
                  <a:cubicBezTo>
                    <a:pt x="87122" y="39751"/>
                    <a:pt x="87122" y="39751"/>
                    <a:pt x="84582" y="39751"/>
                  </a:cubicBezTo>
                  <a:cubicBezTo>
                    <a:pt x="51181" y="35941"/>
                    <a:pt x="22987" y="21971"/>
                    <a:pt x="508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653840" y="6672000"/>
            <a:ext cx="453918" cy="309831"/>
            <a:chOff x="0" y="0"/>
            <a:chExt cx="605223" cy="413108"/>
          </a:xfrm>
        </p:grpSpPr>
        <p:sp>
          <p:nvSpPr>
            <p:cNvPr id="44" name="Freeform 44"/>
            <p:cNvSpPr/>
            <p:nvPr/>
          </p:nvSpPr>
          <p:spPr>
            <a:xfrm>
              <a:off x="127" y="0"/>
              <a:ext cx="605155" cy="413131"/>
            </a:xfrm>
            <a:custGeom>
              <a:avLst/>
              <a:gdLst/>
              <a:ahLst/>
              <a:cxnLst/>
              <a:rect l="l" t="t" r="r" b="b"/>
              <a:pathLst>
                <a:path w="605155" h="413131">
                  <a:moveTo>
                    <a:pt x="332994" y="0"/>
                  </a:moveTo>
                  <a:cubicBezTo>
                    <a:pt x="245237" y="0"/>
                    <a:pt x="146177" y="27813"/>
                    <a:pt x="94869" y="109728"/>
                  </a:cubicBezTo>
                  <a:cubicBezTo>
                    <a:pt x="0" y="265430"/>
                    <a:pt x="148590" y="413131"/>
                    <a:pt x="148590" y="413131"/>
                  </a:cubicBezTo>
                  <a:cubicBezTo>
                    <a:pt x="204978" y="411099"/>
                    <a:pt x="251206" y="379095"/>
                    <a:pt x="258953" y="337312"/>
                  </a:cubicBezTo>
                  <a:cubicBezTo>
                    <a:pt x="274320" y="263525"/>
                    <a:pt x="376936" y="207645"/>
                    <a:pt x="492252" y="173736"/>
                  </a:cubicBezTo>
                  <a:cubicBezTo>
                    <a:pt x="605155" y="137795"/>
                    <a:pt x="499999" y="48006"/>
                    <a:pt x="499999" y="48006"/>
                  </a:cubicBezTo>
                  <a:cubicBezTo>
                    <a:pt x="481711" y="22352"/>
                    <a:pt x="411861" y="0"/>
                    <a:pt x="3329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803852" y="6652258"/>
            <a:ext cx="414424" cy="155072"/>
            <a:chOff x="0" y="0"/>
            <a:chExt cx="552565" cy="206762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52450" cy="206629"/>
            </a:xfrm>
            <a:custGeom>
              <a:avLst/>
              <a:gdLst/>
              <a:ahLst/>
              <a:cxnLst/>
              <a:rect l="l" t="t" r="r" b="b"/>
              <a:pathLst>
                <a:path w="552450" h="206629">
                  <a:moveTo>
                    <a:pt x="221107" y="0"/>
                  </a:moveTo>
                  <a:cubicBezTo>
                    <a:pt x="81280" y="0"/>
                    <a:pt x="0" y="98171"/>
                    <a:pt x="0" y="98171"/>
                  </a:cubicBezTo>
                  <a:cubicBezTo>
                    <a:pt x="0" y="98171"/>
                    <a:pt x="109982" y="59436"/>
                    <a:pt x="200787" y="59436"/>
                  </a:cubicBezTo>
                  <a:cubicBezTo>
                    <a:pt x="245237" y="59436"/>
                    <a:pt x="284988" y="68707"/>
                    <a:pt x="305181" y="96139"/>
                  </a:cubicBezTo>
                  <a:cubicBezTo>
                    <a:pt x="364109" y="179959"/>
                    <a:pt x="448818" y="193929"/>
                    <a:pt x="499999" y="205867"/>
                  </a:cubicBezTo>
                  <a:cubicBezTo>
                    <a:pt x="502412" y="206375"/>
                    <a:pt x="504825" y="206629"/>
                    <a:pt x="506857" y="206629"/>
                  </a:cubicBezTo>
                  <a:cubicBezTo>
                    <a:pt x="552450" y="206629"/>
                    <a:pt x="534035" y="90805"/>
                    <a:pt x="333248" y="20320"/>
                  </a:cubicBezTo>
                  <a:cubicBezTo>
                    <a:pt x="292735" y="5842"/>
                    <a:pt x="255270" y="0"/>
                    <a:pt x="221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826914" y="6939825"/>
            <a:ext cx="73279" cy="74933"/>
            <a:chOff x="0" y="0"/>
            <a:chExt cx="97705" cy="99911"/>
          </a:xfrm>
        </p:grpSpPr>
        <p:sp>
          <p:nvSpPr>
            <p:cNvPr id="48" name="Freeform 48"/>
            <p:cNvSpPr/>
            <p:nvPr/>
          </p:nvSpPr>
          <p:spPr>
            <a:xfrm>
              <a:off x="127" y="0"/>
              <a:ext cx="97536" cy="99822"/>
            </a:xfrm>
            <a:custGeom>
              <a:avLst/>
              <a:gdLst/>
              <a:ahLst/>
              <a:cxnLst/>
              <a:rect l="l" t="t" r="r" b="b"/>
              <a:pathLst>
                <a:path w="97536" h="99822">
                  <a:moveTo>
                    <a:pt x="2921" y="0"/>
                  </a:moveTo>
                  <a:cubicBezTo>
                    <a:pt x="889" y="0"/>
                    <a:pt x="0" y="127"/>
                    <a:pt x="0" y="127"/>
                  </a:cubicBezTo>
                  <a:cubicBezTo>
                    <a:pt x="30734" y="28067"/>
                    <a:pt x="48641" y="64008"/>
                    <a:pt x="53848" y="99822"/>
                  </a:cubicBezTo>
                  <a:cubicBezTo>
                    <a:pt x="97536" y="4826"/>
                    <a:pt x="19304" y="0"/>
                    <a:pt x="29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732709" y="6908461"/>
            <a:ext cx="116289" cy="102125"/>
            <a:chOff x="0" y="0"/>
            <a:chExt cx="155053" cy="13616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54940" cy="136017"/>
            </a:xfrm>
            <a:custGeom>
              <a:avLst/>
              <a:gdLst/>
              <a:ahLst/>
              <a:cxnLst/>
              <a:rect l="l" t="t" r="r" b="b"/>
              <a:pathLst>
                <a:path w="154940" h="136017">
                  <a:moveTo>
                    <a:pt x="64135" y="0"/>
                  </a:moveTo>
                  <a:cubicBezTo>
                    <a:pt x="28194" y="0"/>
                    <a:pt x="0" y="21971"/>
                    <a:pt x="0" y="49911"/>
                  </a:cubicBezTo>
                  <a:cubicBezTo>
                    <a:pt x="0" y="55880"/>
                    <a:pt x="2667" y="63881"/>
                    <a:pt x="5207" y="69850"/>
                  </a:cubicBezTo>
                  <a:cubicBezTo>
                    <a:pt x="18034" y="97790"/>
                    <a:pt x="46228" y="119634"/>
                    <a:pt x="79502" y="131699"/>
                  </a:cubicBezTo>
                  <a:cubicBezTo>
                    <a:pt x="88265" y="134747"/>
                    <a:pt x="96520" y="136017"/>
                    <a:pt x="103886" y="136017"/>
                  </a:cubicBezTo>
                  <a:cubicBezTo>
                    <a:pt x="135890" y="136017"/>
                    <a:pt x="154940" y="110871"/>
                    <a:pt x="148717" y="81788"/>
                  </a:cubicBezTo>
                  <a:cubicBezTo>
                    <a:pt x="143637" y="49911"/>
                    <a:pt x="112903" y="0"/>
                    <a:pt x="6413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421199" y="7441058"/>
            <a:ext cx="727029" cy="465756"/>
            <a:chOff x="0" y="0"/>
            <a:chExt cx="969372" cy="621008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69391" cy="620903"/>
            </a:xfrm>
            <a:custGeom>
              <a:avLst/>
              <a:gdLst/>
              <a:ahLst/>
              <a:cxnLst/>
              <a:rect l="l" t="t" r="r" b="b"/>
              <a:pathLst>
                <a:path w="969391" h="620903">
                  <a:moveTo>
                    <a:pt x="391160" y="0"/>
                  </a:moveTo>
                  <a:cubicBezTo>
                    <a:pt x="372872" y="0"/>
                    <a:pt x="355600" y="7747"/>
                    <a:pt x="348742" y="20320"/>
                  </a:cubicBezTo>
                  <a:lnTo>
                    <a:pt x="5207" y="541147"/>
                  </a:lnTo>
                  <a:cubicBezTo>
                    <a:pt x="0" y="549148"/>
                    <a:pt x="7747" y="559054"/>
                    <a:pt x="18034" y="561086"/>
                  </a:cubicBezTo>
                  <a:lnTo>
                    <a:pt x="571881" y="620903"/>
                  </a:lnTo>
                  <a:cubicBezTo>
                    <a:pt x="592455" y="620903"/>
                    <a:pt x="610362" y="612902"/>
                    <a:pt x="620522" y="598932"/>
                  </a:cubicBezTo>
                  <a:lnTo>
                    <a:pt x="964184" y="78105"/>
                  </a:lnTo>
                  <a:cubicBezTo>
                    <a:pt x="969391" y="70104"/>
                    <a:pt x="961644" y="60198"/>
                    <a:pt x="951484" y="60198"/>
                  </a:cubicBezTo>
                  <a:lnTo>
                    <a:pt x="397383" y="254"/>
                  </a:lnTo>
                  <a:cubicBezTo>
                    <a:pt x="395351" y="127"/>
                    <a:pt x="393319" y="0"/>
                    <a:pt x="391160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1436534" y="7442539"/>
            <a:ext cx="728988" cy="465980"/>
            <a:chOff x="0" y="0"/>
            <a:chExt cx="971984" cy="62130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71931" cy="621284"/>
            </a:xfrm>
            <a:custGeom>
              <a:avLst/>
              <a:gdLst/>
              <a:ahLst/>
              <a:cxnLst/>
              <a:rect l="l" t="t" r="r" b="b"/>
              <a:pathLst>
                <a:path w="971931" h="621284">
                  <a:moveTo>
                    <a:pt x="393827" y="0"/>
                  </a:moveTo>
                  <a:cubicBezTo>
                    <a:pt x="375539" y="0"/>
                    <a:pt x="358013" y="7747"/>
                    <a:pt x="348742" y="20320"/>
                  </a:cubicBezTo>
                  <a:lnTo>
                    <a:pt x="5207" y="541147"/>
                  </a:lnTo>
                  <a:cubicBezTo>
                    <a:pt x="0" y="549148"/>
                    <a:pt x="7747" y="559181"/>
                    <a:pt x="17907" y="561086"/>
                  </a:cubicBezTo>
                  <a:lnTo>
                    <a:pt x="571881" y="621030"/>
                  </a:lnTo>
                  <a:cubicBezTo>
                    <a:pt x="573913" y="621157"/>
                    <a:pt x="576072" y="621284"/>
                    <a:pt x="578104" y="621284"/>
                  </a:cubicBezTo>
                  <a:cubicBezTo>
                    <a:pt x="596519" y="621284"/>
                    <a:pt x="613918" y="613537"/>
                    <a:pt x="623189" y="600964"/>
                  </a:cubicBezTo>
                  <a:lnTo>
                    <a:pt x="966851" y="80137"/>
                  </a:lnTo>
                  <a:cubicBezTo>
                    <a:pt x="971931" y="72136"/>
                    <a:pt x="964184" y="62230"/>
                    <a:pt x="954024" y="60198"/>
                  </a:cubicBezTo>
                  <a:lnTo>
                    <a:pt x="400177" y="381"/>
                  </a:lnTo>
                  <a:cubicBezTo>
                    <a:pt x="398018" y="127"/>
                    <a:pt x="395986" y="0"/>
                    <a:pt x="393827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2046211" y="7501139"/>
            <a:ext cx="82735" cy="53934"/>
            <a:chOff x="0" y="0"/>
            <a:chExt cx="110313" cy="71912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10236" cy="71882"/>
            </a:xfrm>
            <a:custGeom>
              <a:avLst/>
              <a:gdLst/>
              <a:ahLst/>
              <a:cxnLst/>
              <a:rect l="l" t="t" r="r" b="b"/>
              <a:pathLst>
                <a:path w="110236" h="71882">
                  <a:moveTo>
                    <a:pt x="46228" y="0"/>
                  </a:moveTo>
                  <a:cubicBezTo>
                    <a:pt x="43561" y="0"/>
                    <a:pt x="41021" y="0"/>
                    <a:pt x="41021" y="2032"/>
                  </a:cubicBezTo>
                  <a:lnTo>
                    <a:pt x="0" y="61976"/>
                  </a:lnTo>
                  <a:cubicBezTo>
                    <a:pt x="0" y="64008"/>
                    <a:pt x="0" y="64008"/>
                    <a:pt x="0" y="65913"/>
                  </a:cubicBezTo>
                  <a:lnTo>
                    <a:pt x="64135" y="71882"/>
                  </a:lnTo>
                  <a:cubicBezTo>
                    <a:pt x="66675" y="71882"/>
                    <a:pt x="69342" y="69850"/>
                    <a:pt x="71882" y="69850"/>
                  </a:cubicBezTo>
                  <a:lnTo>
                    <a:pt x="110236" y="10033"/>
                  </a:lnTo>
                  <a:cubicBezTo>
                    <a:pt x="110236" y="8001"/>
                    <a:pt x="110236" y="8001"/>
                    <a:pt x="110236" y="8001"/>
                  </a:cubicBezTo>
                  <a:lnTo>
                    <a:pt x="46228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2046211" y="7501139"/>
            <a:ext cx="82735" cy="53934"/>
            <a:chOff x="0" y="0"/>
            <a:chExt cx="110313" cy="71912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10236" cy="71882"/>
            </a:xfrm>
            <a:custGeom>
              <a:avLst/>
              <a:gdLst/>
              <a:ahLst/>
              <a:cxnLst/>
              <a:rect l="l" t="t" r="r" b="b"/>
              <a:pathLst>
                <a:path w="110236" h="71882">
                  <a:moveTo>
                    <a:pt x="46228" y="0"/>
                  </a:moveTo>
                  <a:cubicBezTo>
                    <a:pt x="43561" y="0"/>
                    <a:pt x="41021" y="0"/>
                    <a:pt x="41021" y="2032"/>
                  </a:cubicBezTo>
                  <a:lnTo>
                    <a:pt x="0" y="61976"/>
                  </a:lnTo>
                  <a:cubicBezTo>
                    <a:pt x="0" y="64008"/>
                    <a:pt x="0" y="64008"/>
                    <a:pt x="0" y="65913"/>
                  </a:cubicBezTo>
                  <a:lnTo>
                    <a:pt x="64135" y="71882"/>
                  </a:lnTo>
                  <a:cubicBezTo>
                    <a:pt x="66675" y="71882"/>
                    <a:pt x="69342" y="69850"/>
                    <a:pt x="71882" y="69850"/>
                  </a:cubicBezTo>
                  <a:lnTo>
                    <a:pt x="110236" y="10033"/>
                  </a:lnTo>
                  <a:cubicBezTo>
                    <a:pt x="110236" y="8001"/>
                    <a:pt x="110236" y="8001"/>
                    <a:pt x="110236" y="8001"/>
                  </a:cubicBezTo>
                  <a:lnTo>
                    <a:pt x="4622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2255838" y="9096642"/>
            <a:ext cx="192336" cy="287395"/>
            <a:chOff x="0" y="0"/>
            <a:chExt cx="256448" cy="38319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56413" cy="383159"/>
            </a:xfrm>
            <a:custGeom>
              <a:avLst/>
              <a:gdLst/>
              <a:ahLst/>
              <a:cxnLst/>
              <a:rect l="l" t="t" r="r" b="b"/>
              <a:pathLst>
                <a:path w="256413" h="383159">
                  <a:moveTo>
                    <a:pt x="212852" y="0"/>
                  </a:moveTo>
                  <a:lnTo>
                    <a:pt x="0" y="47879"/>
                  </a:lnTo>
                  <a:lnTo>
                    <a:pt x="105156" y="383159"/>
                  </a:lnTo>
                  <a:lnTo>
                    <a:pt x="256413" y="341249"/>
                  </a:lnTo>
                  <a:lnTo>
                    <a:pt x="212852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2280801" y="9337589"/>
            <a:ext cx="430856" cy="130259"/>
            <a:chOff x="0" y="0"/>
            <a:chExt cx="574474" cy="173679"/>
          </a:xfrm>
        </p:grpSpPr>
        <p:sp>
          <p:nvSpPr>
            <p:cNvPr id="62" name="Freeform 62"/>
            <p:cNvSpPr/>
            <p:nvPr/>
          </p:nvSpPr>
          <p:spPr>
            <a:xfrm>
              <a:off x="127" y="0"/>
              <a:ext cx="574548" cy="173609"/>
            </a:xfrm>
            <a:custGeom>
              <a:avLst/>
              <a:gdLst/>
              <a:ahLst/>
              <a:cxnLst/>
              <a:rect l="l" t="t" r="r" b="b"/>
              <a:pathLst>
                <a:path w="574548" h="173609">
                  <a:moveTo>
                    <a:pt x="235839" y="0"/>
                  </a:moveTo>
                  <a:lnTo>
                    <a:pt x="53721" y="4064"/>
                  </a:lnTo>
                  <a:cubicBezTo>
                    <a:pt x="45974" y="4064"/>
                    <a:pt x="38354" y="8128"/>
                    <a:pt x="35814" y="14097"/>
                  </a:cubicBezTo>
                  <a:lnTo>
                    <a:pt x="2540" y="147701"/>
                  </a:lnTo>
                  <a:cubicBezTo>
                    <a:pt x="0" y="159639"/>
                    <a:pt x="10287" y="169672"/>
                    <a:pt x="25654" y="171577"/>
                  </a:cubicBezTo>
                  <a:lnTo>
                    <a:pt x="30861" y="171577"/>
                  </a:lnTo>
                  <a:cubicBezTo>
                    <a:pt x="105156" y="169545"/>
                    <a:pt x="174498" y="165608"/>
                    <a:pt x="266827" y="165608"/>
                  </a:cubicBezTo>
                  <a:cubicBezTo>
                    <a:pt x="277114" y="165481"/>
                    <a:pt x="286258" y="165354"/>
                    <a:pt x="294386" y="165354"/>
                  </a:cubicBezTo>
                  <a:cubicBezTo>
                    <a:pt x="375920" y="165354"/>
                    <a:pt x="363347" y="173609"/>
                    <a:pt x="482219" y="173609"/>
                  </a:cubicBezTo>
                  <a:cubicBezTo>
                    <a:pt x="561721" y="173609"/>
                    <a:pt x="574548" y="103759"/>
                    <a:pt x="541147" y="99822"/>
                  </a:cubicBezTo>
                  <a:cubicBezTo>
                    <a:pt x="387223" y="87884"/>
                    <a:pt x="343535" y="51943"/>
                    <a:pt x="284480" y="10033"/>
                  </a:cubicBezTo>
                  <a:cubicBezTo>
                    <a:pt x="269113" y="2032"/>
                    <a:pt x="253746" y="0"/>
                    <a:pt x="2358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2255838" y="9096642"/>
            <a:ext cx="178903" cy="181143"/>
            <a:chOff x="0" y="0"/>
            <a:chExt cx="238537" cy="241524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238506" cy="241427"/>
            </a:xfrm>
            <a:custGeom>
              <a:avLst/>
              <a:gdLst/>
              <a:ahLst/>
              <a:cxnLst/>
              <a:rect l="l" t="t" r="r" b="b"/>
              <a:pathLst>
                <a:path w="238506" h="241427">
                  <a:moveTo>
                    <a:pt x="212852" y="0"/>
                  </a:moveTo>
                  <a:lnTo>
                    <a:pt x="0" y="47879"/>
                  </a:lnTo>
                  <a:lnTo>
                    <a:pt x="61595" y="241427"/>
                  </a:lnTo>
                  <a:lnTo>
                    <a:pt x="238506" y="197612"/>
                  </a:lnTo>
                  <a:lnTo>
                    <a:pt x="212852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157725" y="7858835"/>
            <a:ext cx="396204" cy="275459"/>
            <a:chOff x="0" y="0"/>
            <a:chExt cx="528272" cy="367279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528193" cy="367284"/>
            </a:xfrm>
            <a:custGeom>
              <a:avLst/>
              <a:gdLst/>
              <a:ahLst/>
              <a:cxnLst/>
              <a:rect l="l" t="t" r="r" b="b"/>
              <a:pathLst>
                <a:path w="528193" h="367284">
                  <a:moveTo>
                    <a:pt x="243586" y="0"/>
                  </a:moveTo>
                  <a:lnTo>
                    <a:pt x="0" y="71882"/>
                  </a:lnTo>
                  <a:lnTo>
                    <a:pt x="28194" y="193675"/>
                  </a:lnTo>
                  <a:lnTo>
                    <a:pt x="148717" y="367284"/>
                  </a:lnTo>
                  <a:cubicBezTo>
                    <a:pt x="148717" y="367284"/>
                    <a:pt x="528193" y="367284"/>
                    <a:pt x="448691" y="237490"/>
                  </a:cubicBezTo>
                  <a:cubicBezTo>
                    <a:pt x="392303" y="151765"/>
                    <a:pt x="323088" y="71882"/>
                    <a:pt x="243586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157725" y="7858835"/>
            <a:ext cx="396204" cy="275459"/>
            <a:chOff x="0" y="0"/>
            <a:chExt cx="528272" cy="367279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528193" cy="367284"/>
            </a:xfrm>
            <a:custGeom>
              <a:avLst/>
              <a:gdLst/>
              <a:ahLst/>
              <a:cxnLst/>
              <a:rect l="l" t="t" r="r" b="b"/>
              <a:pathLst>
                <a:path w="528193" h="367284">
                  <a:moveTo>
                    <a:pt x="243586" y="0"/>
                  </a:moveTo>
                  <a:lnTo>
                    <a:pt x="0" y="71882"/>
                  </a:lnTo>
                  <a:lnTo>
                    <a:pt x="28194" y="193675"/>
                  </a:lnTo>
                  <a:lnTo>
                    <a:pt x="148717" y="367284"/>
                  </a:lnTo>
                  <a:cubicBezTo>
                    <a:pt x="148717" y="367284"/>
                    <a:pt x="528193" y="367284"/>
                    <a:pt x="448691" y="237490"/>
                  </a:cubicBezTo>
                  <a:cubicBezTo>
                    <a:pt x="392303" y="151765"/>
                    <a:pt x="323088" y="71882"/>
                    <a:pt x="24358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157725" y="7881315"/>
            <a:ext cx="250050" cy="237993"/>
            <a:chOff x="0" y="0"/>
            <a:chExt cx="333399" cy="317324"/>
          </a:xfrm>
        </p:grpSpPr>
        <p:sp>
          <p:nvSpPr>
            <p:cNvPr id="70" name="Freeform 70"/>
            <p:cNvSpPr/>
            <p:nvPr/>
          </p:nvSpPr>
          <p:spPr>
            <a:xfrm>
              <a:off x="0" y="-127"/>
              <a:ext cx="333375" cy="317500"/>
            </a:xfrm>
            <a:custGeom>
              <a:avLst/>
              <a:gdLst/>
              <a:ahLst/>
              <a:cxnLst/>
              <a:rect l="l" t="t" r="r" b="b"/>
              <a:pathLst>
                <a:path w="333375" h="317500">
                  <a:moveTo>
                    <a:pt x="141097" y="127"/>
                  </a:moveTo>
                  <a:lnTo>
                    <a:pt x="0" y="42037"/>
                  </a:lnTo>
                  <a:lnTo>
                    <a:pt x="28194" y="163830"/>
                  </a:lnTo>
                  <a:lnTo>
                    <a:pt x="133350" y="317500"/>
                  </a:lnTo>
                  <a:lnTo>
                    <a:pt x="279527" y="303530"/>
                  </a:lnTo>
                  <a:lnTo>
                    <a:pt x="333375" y="241554"/>
                  </a:lnTo>
                  <a:cubicBezTo>
                    <a:pt x="333248" y="241554"/>
                    <a:pt x="324866" y="245110"/>
                    <a:pt x="311277" y="245110"/>
                  </a:cubicBezTo>
                  <a:cubicBezTo>
                    <a:pt x="272669" y="245110"/>
                    <a:pt x="192151" y="216789"/>
                    <a:pt x="140970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2859692" y="8595228"/>
            <a:ext cx="342355" cy="314363"/>
            <a:chOff x="0" y="0"/>
            <a:chExt cx="456473" cy="419151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456438" cy="419100"/>
            </a:xfrm>
            <a:custGeom>
              <a:avLst/>
              <a:gdLst/>
              <a:ahLst/>
              <a:cxnLst/>
              <a:rect l="l" t="t" r="r" b="b"/>
              <a:pathLst>
                <a:path w="456438" h="419100">
                  <a:moveTo>
                    <a:pt x="161544" y="0"/>
                  </a:moveTo>
                  <a:lnTo>
                    <a:pt x="0" y="105791"/>
                  </a:lnTo>
                  <a:lnTo>
                    <a:pt x="338455" y="419100"/>
                  </a:lnTo>
                  <a:lnTo>
                    <a:pt x="456438" y="349250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3042393" y="8755771"/>
            <a:ext cx="409465" cy="217622"/>
            <a:chOff x="0" y="0"/>
            <a:chExt cx="545953" cy="290163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545973" cy="290195"/>
            </a:xfrm>
            <a:custGeom>
              <a:avLst/>
              <a:gdLst/>
              <a:ahLst/>
              <a:cxnLst/>
              <a:rect l="l" t="t" r="r" b="b"/>
              <a:pathLst>
                <a:path w="545973" h="290195">
                  <a:moveTo>
                    <a:pt x="487426" y="0"/>
                  </a:moveTo>
                  <a:cubicBezTo>
                    <a:pt x="484759" y="0"/>
                    <a:pt x="482092" y="381"/>
                    <a:pt x="479552" y="1397"/>
                  </a:cubicBezTo>
                  <a:cubicBezTo>
                    <a:pt x="398780" y="35941"/>
                    <a:pt x="343408" y="44958"/>
                    <a:pt x="295148" y="44958"/>
                  </a:cubicBezTo>
                  <a:cubicBezTo>
                    <a:pt x="262128" y="44958"/>
                    <a:pt x="232283" y="40767"/>
                    <a:pt x="200025" y="37465"/>
                  </a:cubicBezTo>
                  <a:cubicBezTo>
                    <a:pt x="196977" y="37084"/>
                    <a:pt x="193929" y="36957"/>
                    <a:pt x="191008" y="36957"/>
                  </a:cubicBezTo>
                  <a:cubicBezTo>
                    <a:pt x="176911" y="36957"/>
                    <a:pt x="164465" y="40894"/>
                    <a:pt x="153924" y="47371"/>
                  </a:cubicBezTo>
                  <a:lnTo>
                    <a:pt x="7747" y="135255"/>
                  </a:lnTo>
                  <a:cubicBezTo>
                    <a:pt x="2540" y="139192"/>
                    <a:pt x="0" y="147193"/>
                    <a:pt x="2540" y="151130"/>
                  </a:cubicBezTo>
                  <a:lnTo>
                    <a:pt x="71755" y="276860"/>
                  </a:lnTo>
                  <a:cubicBezTo>
                    <a:pt x="75819" y="284734"/>
                    <a:pt x="87757" y="290195"/>
                    <a:pt x="98933" y="290195"/>
                  </a:cubicBezTo>
                  <a:cubicBezTo>
                    <a:pt x="101981" y="290195"/>
                    <a:pt x="104902" y="289814"/>
                    <a:pt x="107696" y="288925"/>
                  </a:cubicBezTo>
                  <a:lnTo>
                    <a:pt x="112903" y="286893"/>
                  </a:lnTo>
                  <a:cubicBezTo>
                    <a:pt x="174371" y="250952"/>
                    <a:pt x="225806" y="217043"/>
                    <a:pt x="302641" y="175133"/>
                  </a:cubicBezTo>
                  <a:cubicBezTo>
                    <a:pt x="394970" y="125222"/>
                    <a:pt x="379603" y="145161"/>
                    <a:pt x="487299" y="87376"/>
                  </a:cubicBezTo>
                  <a:cubicBezTo>
                    <a:pt x="545973" y="56261"/>
                    <a:pt x="516382" y="0"/>
                    <a:pt x="4874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2859692" y="8595228"/>
            <a:ext cx="246187" cy="208109"/>
            <a:chOff x="0" y="0"/>
            <a:chExt cx="328249" cy="277479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328295" cy="277368"/>
            </a:xfrm>
            <a:custGeom>
              <a:avLst/>
              <a:gdLst/>
              <a:ahLst/>
              <a:cxnLst/>
              <a:rect l="l" t="t" r="r" b="b"/>
              <a:pathLst>
                <a:path w="328295" h="277368">
                  <a:moveTo>
                    <a:pt x="161544" y="0"/>
                  </a:moveTo>
                  <a:lnTo>
                    <a:pt x="0" y="105791"/>
                  </a:lnTo>
                  <a:lnTo>
                    <a:pt x="184658" y="277368"/>
                  </a:lnTo>
                  <a:lnTo>
                    <a:pt x="328295" y="19761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724984" y="7773540"/>
            <a:ext cx="2334852" cy="980420"/>
            <a:chOff x="0" y="0"/>
            <a:chExt cx="3113136" cy="1307226"/>
          </a:xfrm>
        </p:grpSpPr>
        <p:sp>
          <p:nvSpPr>
            <p:cNvPr id="78" name="Freeform 78"/>
            <p:cNvSpPr/>
            <p:nvPr/>
          </p:nvSpPr>
          <p:spPr>
            <a:xfrm>
              <a:off x="127" y="0"/>
              <a:ext cx="3112897" cy="1307211"/>
            </a:xfrm>
            <a:custGeom>
              <a:avLst/>
              <a:gdLst/>
              <a:ahLst/>
              <a:cxnLst/>
              <a:rect l="l" t="t" r="r" b="b"/>
              <a:pathLst>
                <a:path w="3112897" h="1307211">
                  <a:moveTo>
                    <a:pt x="1838071" y="0"/>
                  </a:moveTo>
                  <a:cubicBezTo>
                    <a:pt x="1461262" y="0"/>
                    <a:pt x="907796" y="412623"/>
                    <a:pt x="794639" y="412623"/>
                  </a:cubicBezTo>
                  <a:cubicBezTo>
                    <a:pt x="790829" y="412623"/>
                    <a:pt x="787400" y="412115"/>
                    <a:pt x="784606" y="411099"/>
                  </a:cubicBezTo>
                  <a:cubicBezTo>
                    <a:pt x="694944" y="381127"/>
                    <a:pt x="653796" y="165608"/>
                    <a:pt x="653796" y="165608"/>
                  </a:cubicBezTo>
                  <a:lnTo>
                    <a:pt x="87122" y="313436"/>
                  </a:lnTo>
                  <a:cubicBezTo>
                    <a:pt x="87122" y="313436"/>
                    <a:pt x="0" y="706501"/>
                    <a:pt x="174244" y="962025"/>
                  </a:cubicBezTo>
                  <a:cubicBezTo>
                    <a:pt x="240665" y="1058418"/>
                    <a:pt x="338201" y="1124839"/>
                    <a:pt x="488442" y="1124839"/>
                  </a:cubicBezTo>
                  <a:cubicBezTo>
                    <a:pt x="732917" y="1124839"/>
                    <a:pt x="1117092" y="949071"/>
                    <a:pt x="1733296" y="441071"/>
                  </a:cubicBezTo>
                  <a:cubicBezTo>
                    <a:pt x="1733296" y="441071"/>
                    <a:pt x="2082038" y="566801"/>
                    <a:pt x="2925699" y="1307211"/>
                  </a:cubicBezTo>
                  <a:lnTo>
                    <a:pt x="3112897" y="1195451"/>
                  </a:lnTo>
                  <a:cubicBezTo>
                    <a:pt x="3112897" y="1195451"/>
                    <a:pt x="2379472" y="267462"/>
                    <a:pt x="2025650" y="48006"/>
                  </a:cubicBezTo>
                  <a:cubicBezTo>
                    <a:pt x="1971929" y="14224"/>
                    <a:pt x="1908048" y="0"/>
                    <a:pt x="1838071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724984" y="7773540"/>
            <a:ext cx="2334852" cy="980420"/>
            <a:chOff x="0" y="0"/>
            <a:chExt cx="3113136" cy="1307226"/>
          </a:xfrm>
        </p:grpSpPr>
        <p:sp>
          <p:nvSpPr>
            <p:cNvPr id="80" name="Freeform 80"/>
            <p:cNvSpPr/>
            <p:nvPr/>
          </p:nvSpPr>
          <p:spPr>
            <a:xfrm>
              <a:off x="127" y="0"/>
              <a:ext cx="3112897" cy="1307211"/>
            </a:xfrm>
            <a:custGeom>
              <a:avLst/>
              <a:gdLst/>
              <a:ahLst/>
              <a:cxnLst/>
              <a:rect l="l" t="t" r="r" b="b"/>
              <a:pathLst>
                <a:path w="3112897" h="1307211">
                  <a:moveTo>
                    <a:pt x="1838071" y="0"/>
                  </a:moveTo>
                  <a:cubicBezTo>
                    <a:pt x="1461262" y="0"/>
                    <a:pt x="907796" y="412623"/>
                    <a:pt x="794639" y="412623"/>
                  </a:cubicBezTo>
                  <a:cubicBezTo>
                    <a:pt x="790829" y="412623"/>
                    <a:pt x="787400" y="412115"/>
                    <a:pt x="784606" y="411099"/>
                  </a:cubicBezTo>
                  <a:cubicBezTo>
                    <a:pt x="694944" y="381127"/>
                    <a:pt x="653796" y="165608"/>
                    <a:pt x="653796" y="165608"/>
                  </a:cubicBezTo>
                  <a:lnTo>
                    <a:pt x="87122" y="313436"/>
                  </a:lnTo>
                  <a:cubicBezTo>
                    <a:pt x="87122" y="313436"/>
                    <a:pt x="0" y="706501"/>
                    <a:pt x="174244" y="962025"/>
                  </a:cubicBezTo>
                  <a:cubicBezTo>
                    <a:pt x="240665" y="1058418"/>
                    <a:pt x="338201" y="1124839"/>
                    <a:pt x="488442" y="1124839"/>
                  </a:cubicBezTo>
                  <a:cubicBezTo>
                    <a:pt x="732917" y="1124839"/>
                    <a:pt x="1117092" y="949071"/>
                    <a:pt x="1733296" y="441071"/>
                  </a:cubicBezTo>
                  <a:cubicBezTo>
                    <a:pt x="1733296" y="441071"/>
                    <a:pt x="2082038" y="566801"/>
                    <a:pt x="2925699" y="1307211"/>
                  </a:cubicBezTo>
                  <a:lnTo>
                    <a:pt x="3112897" y="1195451"/>
                  </a:lnTo>
                  <a:cubicBezTo>
                    <a:pt x="3112897" y="1195451"/>
                    <a:pt x="2379472" y="267462"/>
                    <a:pt x="2025650" y="48006"/>
                  </a:cubicBezTo>
                  <a:cubicBezTo>
                    <a:pt x="1971929" y="14224"/>
                    <a:pt x="1908048" y="0"/>
                    <a:pt x="18380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2875086" y="8628162"/>
            <a:ext cx="223125" cy="164674"/>
            <a:chOff x="0" y="0"/>
            <a:chExt cx="297500" cy="219566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297434" cy="219583"/>
            </a:xfrm>
            <a:custGeom>
              <a:avLst/>
              <a:gdLst/>
              <a:ahLst/>
              <a:cxnLst/>
              <a:rect l="l" t="t" r="r" b="b"/>
              <a:pathLst>
                <a:path w="297434" h="219583">
                  <a:moveTo>
                    <a:pt x="261493" y="0"/>
                  </a:moveTo>
                  <a:lnTo>
                    <a:pt x="0" y="167640"/>
                  </a:lnTo>
                  <a:lnTo>
                    <a:pt x="76962" y="219583"/>
                  </a:lnTo>
                  <a:lnTo>
                    <a:pt x="297434" y="77851"/>
                  </a:lnTo>
                  <a:lnTo>
                    <a:pt x="261493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1461555" y="8087803"/>
            <a:ext cx="978980" cy="1103185"/>
            <a:chOff x="0" y="0"/>
            <a:chExt cx="1305307" cy="1470914"/>
          </a:xfrm>
        </p:grpSpPr>
        <p:sp>
          <p:nvSpPr>
            <p:cNvPr id="84" name="Freeform 84"/>
            <p:cNvSpPr/>
            <p:nvPr/>
          </p:nvSpPr>
          <p:spPr>
            <a:xfrm>
              <a:off x="127" y="0"/>
              <a:ext cx="1305179" cy="1470914"/>
            </a:xfrm>
            <a:custGeom>
              <a:avLst/>
              <a:gdLst/>
              <a:ahLst/>
              <a:cxnLst/>
              <a:rect l="l" t="t" r="r" b="b"/>
              <a:pathLst>
                <a:path w="1305179" h="1470914">
                  <a:moveTo>
                    <a:pt x="913892" y="0"/>
                  </a:moveTo>
                  <a:cubicBezTo>
                    <a:pt x="826516" y="0"/>
                    <a:pt x="751205" y="21971"/>
                    <a:pt x="751205" y="21971"/>
                  </a:cubicBezTo>
                  <a:cubicBezTo>
                    <a:pt x="448691" y="271526"/>
                    <a:pt x="202565" y="441071"/>
                    <a:pt x="0" y="548894"/>
                  </a:cubicBezTo>
                  <a:lnTo>
                    <a:pt x="638429" y="357251"/>
                  </a:lnTo>
                  <a:cubicBezTo>
                    <a:pt x="635889" y="425196"/>
                    <a:pt x="1066673" y="1470914"/>
                    <a:pt x="1066673" y="1470914"/>
                  </a:cubicBezTo>
                  <a:lnTo>
                    <a:pt x="1305179" y="1417066"/>
                  </a:lnTo>
                  <a:cubicBezTo>
                    <a:pt x="1305179" y="1417066"/>
                    <a:pt x="1241044" y="259588"/>
                    <a:pt x="1141095" y="97917"/>
                  </a:cubicBezTo>
                  <a:cubicBezTo>
                    <a:pt x="1091057" y="19939"/>
                    <a:pt x="996950" y="0"/>
                    <a:pt x="913892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1461555" y="8087803"/>
            <a:ext cx="978980" cy="1103185"/>
            <a:chOff x="0" y="0"/>
            <a:chExt cx="1305307" cy="1470914"/>
          </a:xfrm>
        </p:grpSpPr>
        <p:sp>
          <p:nvSpPr>
            <p:cNvPr id="86" name="Freeform 86"/>
            <p:cNvSpPr/>
            <p:nvPr/>
          </p:nvSpPr>
          <p:spPr>
            <a:xfrm>
              <a:off x="127" y="0"/>
              <a:ext cx="1305179" cy="1470914"/>
            </a:xfrm>
            <a:custGeom>
              <a:avLst/>
              <a:gdLst/>
              <a:ahLst/>
              <a:cxnLst/>
              <a:rect l="l" t="t" r="r" b="b"/>
              <a:pathLst>
                <a:path w="1305179" h="1470914">
                  <a:moveTo>
                    <a:pt x="913892" y="0"/>
                  </a:moveTo>
                  <a:cubicBezTo>
                    <a:pt x="826516" y="0"/>
                    <a:pt x="751205" y="21971"/>
                    <a:pt x="751205" y="21971"/>
                  </a:cubicBezTo>
                  <a:cubicBezTo>
                    <a:pt x="448691" y="271526"/>
                    <a:pt x="202565" y="441071"/>
                    <a:pt x="0" y="548894"/>
                  </a:cubicBezTo>
                  <a:lnTo>
                    <a:pt x="638429" y="357251"/>
                  </a:lnTo>
                  <a:cubicBezTo>
                    <a:pt x="635889" y="425196"/>
                    <a:pt x="1066673" y="1470914"/>
                    <a:pt x="1066673" y="1470914"/>
                  </a:cubicBezTo>
                  <a:lnTo>
                    <a:pt x="1305179" y="1417066"/>
                  </a:lnTo>
                  <a:cubicBezTo>
                    <a:pt x="1305179" y="1417066"/>
                    <a:pt x="1241044" y="259588"/>
                    <a:pt x="1141095" y="97917"/>
                  </a:cubicBezTo>
                  <a:cubicBezTo>
                    <a:pt x="1091057" y="19939"/>
                    <a:pt x="996950" y="0"/>
                    <a:pt x="9138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2263505" y="8113289"/>
            <a:ext cx="163510" cy="241044"/>
            <a:chOff x="0" y="0"/>
            <a:chExt cx="218013" cy="321392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218059" cy="321310"/>
            </a:xfrm>
            <a:custGeom>
              <a:avLst/>
              <a:gdLst/>
              <a:ahLst/>
              <a:cxnLst/>
              <a:rect l="l" t="t" r="r" b="b"/>
              <a:pathLst>
                <a:path w="218059" h="321310">
                  <a:moveTo>
                    <a:pt x="0" y="0"/>
                  </a:moveTo>
                  <a:cubicBezTo>
                    <a:pt x="30861" y="16002"/>
                    <a:pt x="53848" y="37973"/>
                    <a:pt x="71755" y="63881"/>
                  </a:cubicBezTo>
                  <a:cubicBezTo>
                    <a:pt x="97536" y="125730"/>
                    <a:pt x="115443" y="187579"/>
                    <a:pt x="123190" y="251460"/>
                  </a:cubicBezTo>
                  <a:cubicBezTo>
                    <a:pt x="153924" y="273431"/>
                    <a:pt x="184658" y="297307"/>
                    <a:pt x="218059" y="321310"/>
                  </a:cubicBezTo>
                  <a:cubicBezTo>
                    <a:pt x="205232" y="119761"/>
                    <a:pt x="84582" y="34036"/>
                    <a:pt x="0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1461555" y="8090854"/>
            <a:ext cx="640488" cy="407155"/>
            <a:chOff x="0" y="0"/>
            <a:chExt cx="853984" cy="542873"/>
          </a:xfrm>
        </p:grpSpPr>
        <p:sp>
          <p:nvSpPr>
            <p:cNvPr id="90" name="Freeform 90"/>
            <p:cNvSpPr/>
            <p:nvPr/>
          </p:nvSpPr>
          <p:spPr>
            <a:xfrm>
              <a:off x="127" y="0"/>
              <a:ext cx="853821" cy="542798"/>
            </a:xfrm>
            <a:custGeom>
              <a:avLst/>
              <a:gdLst/>
              <a:ahLst/>
              <a:cxnLst/>
              <a:rect l="l" t="t" r="r" b="b"/>
              <a:pathLst>
                <a:path w="853821" h="542798">
                  <a:moveTo>
                    <a:pt x="853821" y="0"/>
                  </a:moveTo>
                  <a:cubicBezTo>
                    <a:pt x="820547" y="2032"/>
                    <a:pt x="784606" y="8001"/>
                    <a:pt x="751332" y="17907"/>
                  </a:cubicBezTo>
                  <a:cubicBezTo>
                    <a:pt x="448691" y="267462"/>
                    <a:pt x="202565" y="437007"/>
                    <a:pt x="0" y="542798"/>
                  </a:cubicBezTo>
                  <a:lnTo>
                    <a:pt x="461518" y="405130"/>
                  </a:lnTo>
                  <a:cubicBezTo>
                    <a:pt x="617982" y="285369"/>
                    <a:pt x="748665" y="149733"/>
                    <a:pt x="853821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2228913" y="9122083"/>
            <a:ext cx="234655" cy="109305"/>
            <a:chOff x="0" y="0"/>
            <a:chExt cx="312873" cy="145740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312928" cy="145669"/>
            </a:xfrm>
            <a:custGeom>
              <a:avLst/>
              <a:gdLst/>
              <a:ahLst/>
              <a:cxnLst/>
              <a:rect l="l" t="t" r="r" b="b"/>
              <a:pathLst>
                <a:path w="312928" h="145669">
                  <a:moveTo>
                    <a:pt x="312928" y="0"/>
                  </a:moveTo>
                  <a:lnTo>
                    <a:pt x="0" y="69850"/>
                  </a:lnTo>
                  <a:lnTo>
                    <a:pt x="30734" y="145669"/>
                  </a:lnTo>
                  <a:lnTo>
                    <a:pt x="310261" y="81788"/>
                  </a:lnTo>
                  <a:lnTo>
                    <a:pt x="312928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455744" y="7186471"/>
            <a:ext cx="938622" cy="846078"/>
            <a:chOff x="0" y="0"/>
            <a:chExt cx="1251496" cy="1128104"/>
          </a:xfrm>
        </p:grpSpPr>
        <p:sp>
          <p:nvSpPr>
            <p:cNvPr id="94" name="Freeform 94"/>
            <p:cNvSpPr/>
            <p:nvPr/>
          </p:nvSpPr>
          <p:spPr>
            <a:xfrm>
              <a:off x="127" y="0"/>
              <a:ext cx="1251204" cy="1128014"/>
            </a:xfrm>
            <a:custGeom>
              <a:avLst/>
              <a:gdLst/>
              <a:ahLst/>
              <a:cxnLst/>
              <a:rect l="l" t="t" r="r" b="b"/>
              <a:pathLst>
                <a:path w="1251204" h="1128014">
                  <a:moveTo>
                    <a:pt x="956437" y="0"/>
                  </a:moveTo>
                  <a:cubicBezTo>
                    <a:pt x="774446" y="0"/>
                    <a:pt x="483616" y="73152"/>
                    <a:pt x="289687" y="116205"/>
                  </a:cubicBezTo>
                  <a:cubicBezTo>
                    <a:pt x="0" y="178054"/>
                    <a:pt x="294894" y="423545"/>
                    <a:pt x="374269" y="685038"/>
                  </a:cubicBezTo>
                  <a:cubicBezTo>
                    <a:pt x="456311" y="946531"/>
                    <a:pt x="420370" y="1128014"/>
                    <a:pt x="420370" y="1128014"/>
                  </a:cubicBezTo>
                  <a:cubicBezTo>
                    <a:pt x="1179449" y="1038225"/>
                    <a:pt x="1251204" y="948436"/>
                    <a:pt x="1251204" y="948436"/>
                  </a:cubicBezTo>
                  <a:cubicBezTo>
                    <a:pt x="1128141" y="573278"/>
                    <a:pt x="1235837" y="491363"/>
                    <a:pt x="1238377" y="377698"/>
                  </a:cubicBezTo>
                  <a:cubicBezTo>
                    <a:pt x="1241044" y="265938"/>
                    <a:pt x="1164082" y="204089"/>
                    <a:pt x="1120394" y="62357"/>
                  </a:cubicBezTo>
                  <a:cubicBezTo>
                    <a:pt x="1106424" y="17018"/>
                    <a:pt x="1043940" y="0"/>
                    <a:pt x="956437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1955813" y="7625292"/>
            <a:ext cx="140448" cy="137753"/>
            <a:chOff x="0" y="0"/>
            <a:chExt cx="187264" cy="183670"/>
          </a:xfrm>
        </p:grpSpPr>
        <p:sp>
          <p:nvSpPr>
            <p:cNvPr id="96" name="Freeform 96"/>
            <p:cNvSpPr/>
            <p:nvPr/>
          </p:nvSpPr>
          <p:spPr>
            <a:xfrm>
              <a:off x="0" y="-127"/>
              <a:ext cx="187198" cy="183769"/>
            </a:xfrm>
            <a:custGeom>
              <a:avLst/>
              <a:gdLst/>
              <a:ahLst/>
              <a:cxnLst/>
              <a:rect l="l" t="t" r="r" b="b"/>
              <a:pathLst>
                <a:path w="187198" h="183769">
                  <a:moveTo>
                    <a:pt x="121539" y="127"/>
                  </a:moveTo>
                  <a:cubicBezTo>
                    <a:pt x="120396" y="127"/>
                    <a:pt x="119126" y="127"/>
                    <a:pt x="117983" y="254"/>
                  </a:cubicBezTo>
                  <a:cubicBezTo>
                    <a:pt x="71755" y="4318"/>
                    <a:pt x="59055" y="30099"/>
                    <a:pt x="48768" y="62103"/>
                  </a:cubicBezTo>
                  <a:cubicBezTo>
                    <a:pt x="35941" y="96012"/>
                    <a:pt x="0" y="155956"/>
                    <a:pt x="41021" y="175895"/>
                  </a:cubicBezTo>
                  <a:cubicBezTo>
                    <a:pt x="51816" y="180848"/>
                    <a:pt x="63500" y="183769"/>
                    <a:pt x="75692" y="183769"/>
                  </a:cubicBezTo>
                  <a:cubicBezTo>
                    <a:pt x="112776" y="183769"/>
                    <a:pt x="153670" y="156210"/>
                    <a:pt x="184658" y="72009"/>
                  </a:cubicBezTo>
                  <a:cubicBezTo>
                    <a:pt x="187198" y="60071"/>
                    <a:pt x="184658" y="48133"/>
                    <a:pt x="179451" y="38100"/>
                  </a:cubicBezTo>
                  <a:cubicBezTo>
                    <a:pt x="167259" y="20955"/>
                    <a:pt x="147828" y="0"/>
                    <a:pt x="121539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798088" y="7134871"/>
            <a:ext cx="297038" cy="111458"/>
            <a:chOff x="0" y="0"/>
            <a:chExt cx="396050" cy="148610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396113" cy="148590"/>
            </a:xfrm>
            <a:custGeom>
              <a:avLst/>
              <a:gdLst/>
              <a:ahLst/>
              <a:cxnLst/>
              <a:rect l="l" t="t" r="r" b="b"/>
              <a:pathLst>
                <a:path w="396113" h="148590">
                  <a:moveTo>
                    <a:pt x="265176" y="0"/>
                  </a:moveTo>
                  <a:cubicBezTo>
                    <a:pt x="212344" y="0"/>
                    <a:pt x="129921" y="8636"/>
                    <a:pt x="72771" y="8636"/>
                  </a:cubicBezTo>
                  <a:cubicBezTo>
                    <a:pt x="60833" y="8636"/>
                    <a:pt x="50165" y="8255"/>
                    <a:pt x="41021" y="7366"/>
                  </a:cubicBezTo>
                  <a:cubicBezTo>
                    <a:pt x="39370" y="7239"/>
                    <a:pt x="37846" y="7112"/>
                    <a:pt x="36576" y="7112"/>
                  </a:cubicBezTo>
                  <a:cubicBezTo>
                    <a:pt x="12192" y="7112"/>
                    <a:pt x="28194" y="39243"/>
                    <a:pt x="28194" y="73279"/>
                  </a:cubicBezTo>
                  <a:cubicBezTo>
                    <a:pt x="23114" y="99314"/>
                    <a:pt x="15367" y="125095"/>
                    <a:pt x="0" y="147066"/>
                  </a:cubicBezTo>
                  <a:cubicBezTo>
                    <a:pt x="0" y="147066"/>
                    <a:pt x="32893" y="148590"/>
                    <a:pt x="79375" y="148590"/>
                  </a:cubicBezTo>
                  <a:cubicBezTo>
                    <a:pt x="195326" y="148590"/>
                    <a:pt x="396113" y="139446"/>
                    <a:pt x="379603" y="75311"/>
                  </a:cubicBezTo>
                  <a:cubicBezTo>
                    <a:pt x="379603" y="75311"/>
                    <a:pt x="300101" y="47371"/>
                    <a:pt x="315468" y="15367"/>
                  </a:cubicBezTo>
                  <a:cubicBezTo>
                    <a:pt x="320802" y="3683"/>
                    <a:pt x="299085" y="0"/>
                    <a:pt x="265176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750005" y="7674737"/>
            <a:ext cx="392399" cy="243826"/>
            <a:chOff x="0" y="0"/>
            <a:chExt cx="523199" cy="325101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523113" cy="325247"/>
            </a:xfrm>
            <a:custGeom>
              <a:avLst/>
              <a:gdLst/>
              <a:ahLst/>
              <a:cxnLst/>
              <a:rect l="l" t="t" r="r" b="b"/>
              <a:pathLst>
                <a:path w="523113" h="325247">
                  <a:moveTo>
                    <a:pt x="507746" y="0"/>
                  </a:moveTo>
                  <a:lnTo>
                    <a:pt x="394843" y="40005"/>
                  </a:lnTo>
                  <a:lnTo>
                    <a:pt x="294894" y="91821"/>
                  </a:lnTo>
                  <a:lnTo>
                    <a:pt x="0" y="95885"/>
                  </a:lnTo>
                  <a:cubicBezTo>
                    <a:pt x="18034" y="169672"/>
                    <a:pt x="30861" y="245618"/>
                    <a:pt x="35941" y="323469"/>
                  </a:cubicBezTo>
                  <a:cubicBezTo>
                    <a:pt x="41656" y="324612"/>
                    <a:pt x="47752" y="325247"/>
                    <a:pt x="54102" y="325247"/>
                  </a:cubicBezTo>
                  <a:cubicBezTo>
                    <a:pt x="200660" y="325120"/>
                    <a:pt x="523113" y="32004"/>
                    <a:pt x="523113" y="32004"/>
                  </a:cubicBezTo>
                  <a:lnTo>
                    <a:pt x="507746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1" name="Group 101"/>
          <p:cNvGrpSpPr/>
          <p:nvPr/>
        </p:nvGrpSpPr>
        <p:grpSpPr>
          <a:xfrm>
            <a:off x="648996" y="7322739"/>
            <a:ext cx="289543" cy="447853"/>
            <a:chOff x="0" y="0"/>
            <a:chExt cx="386058" cy="597137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385953" cy="597154"/>
            </a:xfrm>
            <a:custGeom>
              <a:avLst/>
              <a:gdLst/>
              <a:ahLst/>
              <a:cxnLst/>
              <a:rect l="l" t="t" r="r" b="b"/>
              <a:pathLst>
                <a:path w="385953" h="597154">
                  <a:moveTo>
                    <a:pt x="39243" y="0"/>
                  </a:moveTo>
                  <a:cubicBezTo>
                    <a:pt x="0" y="0"/>
                    <a:pt x="147574" y="421513"/>
                    <a:pt x="147574" y="421513"/>
                  </a:cubicBezTo>
                  <a:lnTo>
                    <a:pt x="186055" y="529336"/>
                  </a:lnTo>
                  <a:lnTo>
                    <a:pt x="250063" y="597154"/>
                  </a:lnTo>
                  <a:lnTo>
                    <a:pt x="385953" y="521335"/>
                  </a:lnTo>
                  <a:lnTo>
                    <a:pt x="383413" y="499364"/>
                  </a:lnTo>
                  <a:cubicBezTo>
                    <a:pt x="383413" y="499364"/>
                    <a:pt x="360680" y="504571"/>
                    <a:pt x="333883" y="504571"/>
                  </a:cubicBezTo>
                  <a:cubicBezTo>
                    <a:pt x="300736" y="504571"/>
                    <a:pt x="261366" y="496697"/>
                    <a:pt x="250063" y="461391"/>
                  </a:cubicBezTo>
                  <a:cubicBezTo>
                    <a:pt x="224409" y="369570"/>
                    <a:pt x="139827" y="112141"/>
                    <a:pt x="57785" y="14351"/>
                  </a:cubicBezTo>
                  <a:cubicBezTo>
                    <a:pt x="49403" y="4445"/>
                    <a:pt x="43307" y="0"/>
                    <a:pt x="39243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3" name="Group 103"/>
          <p:cNvGrpSpPr/>
          <p:nvPr/>
        </p:nvGrpSpPr>
        <p:grpSpPr>
          <a:xfrm>
            <a:off x="874995" y="7222769"/>
            <a:ext cx="240306" cy="53979"/>
            <a:chOff x="0" y="0"/>
            <a:chExt cx="320408" cy="71972"/>
          </a:xfrm>
        </p:grpSpPr>
        <p:sp>
          <p:nvSpPr>
            <p:cNvPr id="104" name="Freeform 104"/>
            <p:cNvSpPr/>
            <p:nvPr/>
          </p:nvSpPr>
          <p:spPr>
            <a:xfrm>
              <a:off x="127" y="0"/>
              <a:ext cx="320294" cy="72009"/>
            </a:xfrm>
            <a:custGeom>
              <a:avLst/>
              <a:gdLst/>
              <a:ahLst/>
              <a:cxnLst/>
              <a:rect l="l" t="t" r="r" b="b"/>
              <a:pathLst>
                <a:path w="320294" h="72009">
                  <a:moveTo>
                    <a:pt x="289687" y="0"/>
                  </a:moveTo>
                  <a:cubicBezTo>
                    <a:pt x="289687" y="0"/>
                    <a:pt x="301244" y="54356"/>
                    <a:pt x="41021" y="54356"/>
                  </a:cubicBezTo>
                  <a:cubicBezTo>
                    <a:pt x="28067" y="54356"/>
                    <a:pt x="14351" y="54229"/>
                    <a:pt x="0" y="53975"/>
                  </a:cubicBezTo>
                  <a:cubicBezTo>
                    <a:pt x="0" y="53975"/>
                    <a:pt x="97028" y="72009"/>
                    <a:pt x="180340" y="72009"/>
                  </a:cubicBezTo>
                  <a:cubicBezTo>
                    <a:pt x="256032" y="72009"/>
                    <a:pt x="320294" y="57023"/>
                    <a:pt x="289687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5" name="Group 105"/>
          <p:cNvGrpSpPr/>
          <p:nvPr/>
        </p:nvGrpSpPr>
        <p:grpSpPr>
          <a:xfrm>
            <a:off x="1284619" y="7578987"/>
            <a:ext cx="19315" cy="19474"/>
            <a:chOff x="0" y="0"/>
            <a:chExt cx="25753" cy="25966"/>
          </a:xfrm>
        </p:grpSpPr>
        <p:sp>
          <p:nvSpPr>
            <p:cNvPr id="106" name="Freeform 106"/>
            <p:cNvSpPr/>
            <p:nvPr/>
          </p:nvSpPr>
          <p:spPr>
            <a:xfrm>
              <a:off x="127" y="0"/>
              <a:ext cx="25654" cy="25908"/>
            </a:xfrm>
            <a:custGeom>
              <a:avLst/>
              <a:gdLst/>
              <a:ahLst/>
              <a:cxnLst/>
              <a:rect l="l" t="t" r="r" b="b"/>
              <a:pathLst>
                <a:path w="25654" h="25908">
                  <a:moveTo>
                    <a:pt x="22987" y="0"/>
                  </a:moveTo>
                  <a:lnTo>
                    <a:pt x="0" y="11938"/>
                  </a:lnTo>
                  <a:lnTo>
                    <a:pt x="25654" y="25908"/>
                  </a:lnTo>
                  <a:lnTo>
                    <a:pt x="22987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1098112" y="7341000"/>
            <a:ext cx="203868" cy="248493"/>
            <a:chOff x="0" y="0"/>
            <a:chExt cx="271824" cy="331324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271907" cy="331343"/>
            </a:xfrm>
            <a:custGeom>
              <a:avLst/>
              <a:gdLst/>
              <a:ahLst/>
              <a:cxnLst/>
              <a:rect l="l" t="t" r="r" b="b"/>
              <a:pathLst>
                <a:path w="271907" h="331343">
                  <a:moveTo>
                    <a:pt x="28194" y="0"/>
                  </a:moveTo>
                  <a:lnTo>
                    <a:pt x="2540" y="11938"/>
                  </a:lnTo>
                  <a:lnTo>
                    <a:pt x="0" y="27940"/>
                  </a:lnTo>
                  <a:lnTo>
                    <a:pt x="217932" y="313309"/>
                  </a:lnTo>
                  <a:lnTo>
                    <a:pt x="248793" y="331343"/>
                  </a:lnTo>
                  <a:lnTo>
                    <a:pt x="271907" y="319278"/>
                  </a:lnTo>
                  <a:lnTo>
                    <a:pt x="266700" y="291338"/>
                  </a:lnTo>
                  <a:lnTo>
                    <a:pt x="46101" y="5969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109" name="Group 109"/>
          <p:cNvGrpSpPr/>
          <p:nvPr/>
        </p:nvGrpSpPr>
        <p:grpSpPr>
          <a:xfrm>
            <a:off x="1098112" y="7341000"/>
            <a:ext cx="203868" cy="248493"/>
            <a:chOff x="0" y="0"/>
            <a:chExt cx="271824" cy="331324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271907" cy="331343"/>
            </a:xfrm>
            <a:custGeom>
              <a:avLst/>
              <a:gdLst/>
              <a:ahLst/>
              <a:cxnLst/>
              <a:rect l="l" t="t" r="r" b="b"/>
              <a:pathLst>
                <a:path w="271907" h="331343">
                  <a:moveTo>
                    <a:pt x="28194" y="0"/>
                  </a:moveTo>
                  <a:lnTo>
                    <a:pt x="2540" y="11938"/>
                  </a:lnTo>
                  <a:lnTo>
                    <a:pt x="0" y="27940"/>
                  </a:lnTo>
                  <a:lnTo>
                    <a:pt x="217932" y="313309"/>
                  </a:lnTo>
                  <a:lnTo>
                    <a:pt x="248793" y="331343"/>
                  </a:lnTo>
                  <a:lnTo>
                    <a:pt x="271907" y="319278"/>
                  </a:lnTo>
                  <a:lnTo>
                    <a:pt x="266700" y="291338"/>
                  </a:lnTo>
                  <a:lnTo>
                    <a:pt x="46101" y="5969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536516" y="7283029"/>
            <a:ext cx="623192" cy="588970"/>
            <a:chOff x="0" y="0"/>
            <a:chExt cx="830922" cy="785294"/>
          </a:xfrm>
        </p:grpSpPr>
        <p:sp>
          <p:nvSpPr>
            <p:cNvPr id="112" name="Freeform 112"/>
            <p:cNvSpPr/>
            <p:nvPr/>
          </p:nvSpPr>
          <p:spPr>
            <a:xfrm>
              <a:off x="127" y="0"/>
              <a:ext cx="830834" cy="785241"/>
            </a:xfrm>
            <a:custGeom>
              <a:avLst/>
              <a:gdLst/>
              <a:ahLst/>
              <a:cxnLst/>
              <a:rect l="l" t="t" r="r" b="b"/>
              <a:pathLst>
                <a:path w="830834" h="785241">
                  <a:moveTo>
                    <a:pt x="123571" y="0"/>
                  </a:moveTo>
                  <a:cubicBezTo>
                    <a:pt x="119126" y="0"/>
                    <a:pt x="114681" y="381"/>
                    <a:pt x="110236" y="1397"/>
                  </a:cubicBezTo>
                  <a:cubicBezTo>
                    <a:pt x="7620" y="25400"/>
                    <a:pt x="0" y="133223"/>
                    <a:pt x="94869" y="400558"/>
                  </a:cubicBezTo>
                  <a:cubicBezTo>
                    <a:pt x="176149" y="628142"/>
                    <a:pt x="236728" y="785241"/>
                    <a:pt x="367157" y="785241"/>
                  </a:cubicBezTo>
                  <a:cubicBezTo>
                    <a:pt x="388874" y="785241"/>
                    <a:pt x="412496" y="780923"/>
                    <a:pt x="438531" y="771779"/>
                  </a:cubicBezTo>
                  <a:cubicBezTo>
                    <a:pt x="620522" y="707898"/>
                    <a:pt x="830834" y="536194"/>
                    <a:pt x="830834" y="536194"/>
                  </a:cubicBezTo>
                  <a:lnTo>
                    <a:pt x="738632" y="420497"/>
                  </a:lnTo>
                  <a:cubicBezTo>
                    <a:pt x="738632" y="420497"/>
                    <a:pt x="492633" y="586994"/>
                    <a:pt x="403098" y="586994"/>
                  </a:cubicBezTo>
                  <a:cubicBezTo>
                    <a:pt x="394589" y="586994"/>
                    <a:pt x="387477" y="585470"/>
                    <a:pt x="382143" y="582168"/>
                  </a:cubicBezTo>
                  <a:cubicBezTo>
                    <a:pt x="322199" y="545338"/>
                    <a:pt x="272034" y="0"/>
                    <a:pt x="123571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13" name="Group 113"/>
          <p:cNvGrpSpPr/>
          <p:nvPr/>
        </p:nvGrpSpPr>
        <p:grpSpPr>
          <a:xfrm>
            <a:off x="1061561" y="7447206"/>
            <a:ext cx="221222" cy="256031"/>
            <a:chOff x="0" y="0"/>
            <a:chExt cx="294962" cy="341375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294767" cy="341376"/>
            </a:xfrm>
            <a:custGeom>
              <a:avLst/>
              <a:gdLst/>
              <a:ahLst/>
              <a:cxnLst/>
              <a:rect l="l" t="t" r="r" b="b"/>
              <a:pathLst>
                <a:path w="294767" h="341376">
                  <a:moveTo>
                    <a:pt x="177546" y="0"/>
                  </a:moveTo>
                  <a:cubicBezTo>
                    <a:pt x="176530" y="0"/>
                    <a:pt x="175514" y="0"/>
                    <a:pt x="174498" y="0"/>
                  </a:cubicBezTo>
                  <a:cubicBezTo>
                    <a:pt x="107696" y="2032"/>
                    <a:pt x="125730" y="165735"/>
                    <a:pt x="125730" y="165735"/>
                  </a:cubicBezTo>
                  <a:lnTo>
                    <a:pt x="0" y="247523"/>
                  </a:lnTo>
                  <a:lnTo>
                    <a:pt x="71755" y="341376"/>
                  </a:lnTo>
                  <a:lnTo>
                    <a:pt x="192278" y="237617"/>
                  </a:lnTo>
                  <a:cubicBezTo>
                    <a:pt x="192278" y="237617"/>
                    <a:pt x="294767" y="193675"/>
                    <a:pt x="284607" y="121793"/>
                  </a:cubicBezTo>
                  <a:cubicBezTo>
                    <a:pt x="274574" y="51308"/>
                    <a:pt x="232410" y="0"/>
                    <a:pt x="177546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sp>
        <p:nvSpPr>
          <p:cNvPr id="115" name="TextBox 115"/>
          <p:cNvSpPr txBox="1"/>
          <p:nvPr/>
        </p:nvSpPr>
        <p:spPr>
          <a:xfrm>
            <a:off x="1878766" y="556230"/>
            <a:ext cx="15812790" cy="687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898" lvl="1" indent="-361949" algn="just">
              <a:lnSpc>
                <a:spcPts val="3851"/>
              </a:lnSpc>
              <a:buFont typeface="Arial"/>
              <a:buChar char="•"/>
            </a:pPr>
            <a:r>
              <a:rPr lang="en-US" sz="2999" spc="-118" dirty="0" err="1">
                <a:solidFill>
                  <a:srgbClr val="000000"/>
                </a:solidFill>
                <a:latin typeface="Montserrat Bold"/>
              </a:rPr>
              <a:t>Pengkondisian</a:t>
            </a:r>
            <a:endParaRPr lang="en-US" sz="2999" spc="-118" dirty="0">
              <a:solidFill>
                <a:srgbClr val="000000"/>
              </a:solidFill>
              <a:latin typeface="Montserrat Bold"/>
            </a:endParaRPr>
          </a:p>
          <a:p>
            <a:pPr marL="852169" lvl="1" indent="-514350" algn="just">
              <a:lnSpc>
                <a:spcPts val="3359"/>
              </a:lnSpc>
              <a:buFont typeface="+mj-lt"/>
              <a:buAutoNum type="arabicPeriod"/>
            </a:pPr>
            <a:r>
              <a:rPr lang="en-US" sz="2799" spc="-110" dirty="0">
                <a:solidFill>
                  <a:srgbClr val="000000"/>
                </a:solidFill>
                <a:latin typeface="Montserrat Bold"/>
              </a:rPr>
              <a:t>IF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if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membagi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suatu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alur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algoritma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menjadi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dua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cabang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berdasarkan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persyaratan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diberikan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kepada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algoritma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tersebut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Cabang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pertama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dijalankan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apabila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persyaratan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memenuhi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aturan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cabang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pertama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sedangkan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apabila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terpenuhi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maka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langsung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masuk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ke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cabang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berikutnya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. </a:t>
            </a:r>
          </a:p>
          <a:p>
            <a:pPr marL="851992" lvl="1" indent="-514350" algn="just">
              <a:lnSpc>
                <a:spcPts val="3595"/>
              </a:lnSpc>
              <a:buFont typeface="+mj-lt"/>
              <a:buAutoNum type="arabicPeriod"/>
            </a:pPr>
            <a:r>
              <a:rPr lang="en-US" sz="2799" spc="-109" dirty="0">
                <a:solidFill>
                  <a:srgbClr val="000000"/>
                </a:solidFill>
                <a:latin typeface="Montserrat Bold"/>
              </a:rPr>
              <a:t>Switch Case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Selain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menggunakan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IF,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bahasa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C++ juga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menyediakan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penggunaan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perintah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lainnya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yaitu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switch case.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Hampir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sama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penggunaan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if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umumnya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karena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ketika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anda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ingin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membuat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program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mengandung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pemilihan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/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pengkondisian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/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pemilihan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Perbedaan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mendasar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penggunaan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switch case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cangkupan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tipe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data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relatife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sempit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karena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dapat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memeriksa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tipe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data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bertipe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integer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char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saja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.</a:t>
            </a:r>
          </a:p>
          <a:p>
            <a:pPr algn="just">
              <a:lnSpc>
                <a:spcPts val="3595"/>
              </a:lnSpc>
            </a:pPr>
            <a:endParaRPr lang="en-US" sz="2799" spc="-109" dirty="0">
              <a:solidFill>
                <a:srgbClr val="000000"/>
              </a:solidFill>
              <a:latin typeface="Montserrat"/>
            </a:endParaRPr>
          </a:p>
          <a:p>
            <a:pPr marL="723898" lvl="1" indent="-361949" algn="just">
              <a:lnSpc>
                <a:spcPts val="3851"/>
              </a:lnSpc>
              <a:buFont typeface="Arial"/>
              <a:buChar char="•"/>
            </a:pPr>
            <a:r>
              <a:rPr lang="en-US" sz="2999" spc="-118" dirty="0" err="1">
                <a:solidFill>
                  <a:srgbClr val="000000"/>
                </a:solidFill>
                <a:latin typeface="Montserrat Bold"/>
              </a:rPr>
              <a:t>Pengembalian</a:t>
            </a:r>
            <a:r>
              <a:rPr lang="en-US" sz="2999" spc="-118" dirty="0">
                <a:solidFill>
                  <a:srgbClr val="000000"/>
                </a:solidFill>
                <a:latin typeface="Montserrat Bold"/>
              </a:rPr>
              <a:t> </a:t>
            </a:r>
          </a:p>
          <a:p>
            <a:pPr algn="just">
              <a:lnSpc>
                <a:spcPts val="3595"/>
              </a:lnSpc>
            </a:pPr>
            <a:r>
              <a:rPr lang="en-US" sz="2799" spc="-109" dirty="0">
                <a:solidFill>
                  <a:srgbClr val="000000"/>
                </a:solidFill>
                <a:latin typeface="Montserrat Bold"/>
              </a:rPr>
              <a:t>         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return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berfungsi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mengakhri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eksekusi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dari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function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tersebut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,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return juga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dapat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just">
              <a:lnSpc>
                <a:spcPts val="3595"/>
              </a:lnSpc>
            </a:pP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       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memberikan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nilai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saat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akhir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dari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function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kepada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pemanggil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.</a:t>
            </a:r>
          </a:p>
        </p:txBody>
      </p:sp>
      <p:grpSp>
        <p:nvGrpSpPr>
          <p:cNvPr id="116" name="Group 116"/>
          <p:cNvGrpSpPr/>
          <p:nvPr/>
        </p:nvGrpSpPr>
        <p:grpSpPr>
          <a:xfrm>
            <a:off x="15708676" y="8304576"/>
            <a:ext cx="851112" cy="733618"/>
            <a:chOff x="0" y="0"/>
            <a:chExt cx="1134816" cy="978157"/>
          </a:xfrm>
        </p:grpSpPr>
        <p:sp>
          <p:nvSpPr>
            <p:cNvPr id="117" name="Freeform 117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8" name="Group 118"/>
          <p:cNvGrpSpPr/>
          <p:nvPr/>
        </p:nvGrpSpPr>
        <p:grpSpPr>
          <a:xfrm>
            <a:off x="16408188" y="8231588"/>
            <a:ext cx="851112" cy="865054"/>
            <a:chOff x="0" y="0"/>
            <a:chExt cx="1134816" cy="1153405"/>
          </a:xfrm>
        </p:grpSpPr>
        <p:sp>
          <p:nvSpPr>
            <p:cNvPr id="119" name="Freeform 119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-9530" y="991390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95333" y="270402"/>
            <a:ext cx="16276350" cy="141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00000"/>
                </a:solidFill>
                <a:latin typeface="Arimo Bold"/>
              </a:rPr>
              <a:t>FLOWCHART PROGRAM PENCATATAN </a:t>
            </a:r>
          </a:p>
          <a:p>
            <a:pPr algn="ctr">
              <a:lnSpc>
                <a:spcPts val="5520"/>
              </a:lnSpc>
            </a:pPr>
            <a:r>
              <a:rPr lang="en-US" sz="4600">
                <a:solidFill>
                  <a:srgbClr val="000000"/>
                </a:solidFill>
                <a:latin typeface="Arimo Bold"/>
              </a:rPr>
              <a:t>KELUAR MASUK STOK BARANG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817" b="974"/>
          <a:stretch>
            <a:fillRect/>
          </a:stretch>
        </p:blipFill>
        <p:spPr>
          <a:xfrm>
            <a:off x="5120044" y="2106238"/>
            <a:ext cx="8226928" cy="735738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747616" y="7307874"/>
            <a:ext cx="507050" cy="350300"/>
            <a:chOff x="0" y="0"/>
            <a:chExt cx="676067" cy="467067"/>
          </a:xfrm>
        </p:grpSpPr>
        <p:sp>
          <p:nvSpPr>
            <p:cNvPr id="6" name="Freeform 6"/>
            <p:cNvSpPr/>
            <p:nvPr/>
          </p:nvSpPr>
          <p:spPr>
            <a:xfrm>
              <a:off x="0" y="127"/>
              <a:ext cx="676021" cy="466979"/>
            </a:xfrm>
            <a:custGeom>
              <a:avLst/>
              <a:gdLst/>
              <a:ahLst/>
              <a:cxnLst/>
              <a:rect l="l" t="t" r="r" b="b"/>
              <a:pathLst>
                <a:path w="676021" h="466979">
                  <a:moveTo>
                    <a:pt x="0" y="0"/>
                  </a:moveTo>
                  <a:lnTo>
                    <a:pt x="77851" y="466979"/>
                  </a:lnTo>
                  <a:lnTo>
                    <a:pt x="676021" y="466979"/>
                  </a:lnTo>
                  <a:lnTo>
                    <a:pt x="596011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279666" y="7301224"/>
            <a:ext cx="507050" cy="350300"/>
            <a:chOff x="0" y="0"/>
            <a:chExt cx="676067" cy="4670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76021" cy="466979"/>
            </a:xfrm>
            <a:custGeom>
              <a:avLst/>
              <a:gdLst/>
              <a:ahLst/>
              <a:cxnLst/>
              <a:rect l="l" t="t" r="r" b="b"/>
              <a:pathLst>
                <a:path w="676021" h="466979">
                  <a:moveTo>
                    <a:pt x="0" y="0"/>
                  </a:moveTo>
                  <a:lnTo>
                    <a:pt x="80010" y="466979"/>
                  </a:lnTo>
                  <a:lnTo>
                    <a:pt x="676021" y="466979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819316" y="7739874"/>
            <a:ext cx="507100" cy="350300"/>
            <a:chOff x="0" y="0"/>
            <a:chExt cx="676133" cy="467067"/>
          </a:xfrm>
        </p:grpSpPr>
        <p:sp>
          <p:nvSpPr>
            <p:cNvPr id="10" name="Freeform 10"/>
            <p:cNvSpPr/>
            <p:nvPr/>
          </p:nvSpPr>
          <p:spPr>
            <a:xfrm>
              <a:off x="127" y="0"/>
              <a:ext cx="675894" cy="466979"/>
            </a:xfrm>
            <a:custGeom>
              <a:avLst/>
              <a:gdLst/>
              <a:ahLst/>
              <a:cxnLst/>
              <a:rect l="l" t="t" r="r" b="b"/>
              <a:pathLst>
                <a:path w="675894" h="466979">
                  <a:moveTo>
                    <a:pt x="0" y="0"/>
                  </a:moveTo>
                  <a:lnTo>
                    <a:pt x="77724" y="466979"/>
                  </a:lnTo>
                  <a:lnTo>
                    <a:pt x="675894" y="466979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30916" y="4345224"/>
            <a:ext cx="808950" cy="788200"/>
            <a:chOff x="0" y="0"/>
            <a:chExt cx="1078600" cy="1050933"/>
          </a:xfrm>
        </p:grpSpPr>
        <p:sp>
          <p:nvSpPr>
            <p:cNvPr id="12" name="Freeform 12"/>
            <p:cNvSpPr/>
            <p:nvPr/>
          </p:nvSpPr>
          <p:spPr>
            <a:xfrm>
              <a:off x="127" y="0"/>
              <a:ext cx="1078611" cy="1050925"/>
            </a:xfrm>
            <a:custGeom>
              <a:avLst/>
              <a:gdLst/>
              <a:ahLst/>
              <a:cxnLst/>
              <a:rect l="l" t="t" r="r" b="b"/>
              <a:pathLst>
                <a:path w="1078611" h="1050925">
                  <a:moveTo>
                    <a:pt x="500380" y="0"/>
                  </a:moveTo>
                  <a:cubicBezTo>
                    <a:pt x="313563" y="0"/>
                    <a:pt x="255651" y="114173"/>
                    <a:pt x="255651" y="114173"/>
                  </a:cubicBezTo>
                  <a:cubicBezTo>
                    <a:pt x="255651" y="114173"/>
                    <a:pt x="0" y="750189"/>
                    <a:pt x="131191" y="928116"/>
                  </a:cubicBezTo>
                  <a:cubicBezTo>
                    <a:pt x="200787" y="1023620"/>
                    <a:pt x="321564" y="1050925"/>
                    <a:pt x="453517" y="1050925"/>
                  </a:cubicBezTo>
                  <a:cubicBezTo>
                    <a:pt x="570484" y="1050925"/>
                    <a:pt x="696214" y="1029335"/>
                    <a:pt x="802894" y="1014730"/>
                  </a:cubicBezTo>
                  <a:cubicBezTo>
                    <a:pt x="1018540" y="983615"/>
                    <a:pt x="1078611" y="910209"/>
                    <a:pt x="1078611" y="910209"/>
                  </a:cubicBezTo>
                  <a:cubicBezTo>
                    <a:pt x="1078611" y="910209"/>
                    <a:pt x="1032637" y="923671"/>
                    <a:pt x="990981" y="923671"/>
                  </a:cubicBezTo>
                  <a:cubicBezTo>
                    <a:pt x="962660" y="923671"/>
                    <a:pt x="936371" y="917575"/>
                    <a:pt x="927481" y="896874"/>
                  </a:cubicBezTo>
                  <a:cubicBezTo>
                    <a:pt x="885190" y="794639"/>
                    <a:pt x="951992" y="672211"/>
                    <a:pt x="971931" y="458851"/>
                  </a:cubicBezTo>
                  <a:cubicBezTo>
                    <a:pt x="993902" y="245364"/>
                    <a:pt x="885063" y="67437"/>
                    <a:pt x="611505" y="11811"/>
                  </a:cubicBezTo>
                  <a:cubicBezTo>
                    <a:pt x="570230" y="3556"/>
                    <a:pt x="533273" y="0"/>
                    <a:pt x="50038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2893416" y="9319324"/>
            <a:ext cx="223550" cy="378650"/>
            <a:chOff x="0" y="0"/>
            <a:chExt cx="298067" cy="504867"/>
          </a:xfrm>
        </p:grpSpPr>
        <p:sp>
          <p:nvSpPr>
            <p:cNvPr id="14" name="Freeform 14"/>
            <p:cNvSpPr/>
            <p:nvPr/>
          </p:nvSpPr>
          <p:spPr>
            <a:xfrm>
              <a:off x="127" y="0"/>
              <a:ext cx="297942" cy="504825"/>
            </a:xfrm>
            <a:custGeom>
              <a:avLst/>
              <a:gdLst/>
              <a:ahLst/>
              <a:cxnLst/>
              <a:rect l="l" t="t" r="r" b="b"/>
              <a:pathLst>
                <a:path w="297942" h="504825">
                  <a:moveTo>
                    <a:pt x="191135" y="0"/>
                  </a:moveTo>
                  <a:lnTo>
                    <a:pt x="0" y="66675"/>
                  </a:lnTo>
                  <a:lnTo>
                    <a:pt x="62230" y="278003"/>
                  </a:lnTo>
                  <a:lnTo>
                    <a:pt x="131191" y="504825"/>
                  </a:lnTo>
                  <a:lnTo>
                    <a:pt x="297942" y="475996"/>
                  </a:lnTo>
                  <a:lnTo>
                    <a:pt x="249047" y="251333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2893416" y="9320974"/>
            <a:ext cx="186850" cy="210200"/>
            <a:chOff x="0" y="0"/>
            <a:chExt cx="249133" cy="280267"/>
          </a:xfrm>
        </p:grpSpPr>
        <p:sp>
          <p:nvSpPr>
            <p:cNvPr id="16" name="Freeform 16"/>
            <p:cNvSpPr/>
            <p:nvPr/>
          </p:nvSpPr>
          <p:spPr>
            <a:xfrm>
              <a:off x="127" y="127"/>
              <a:ext cx="249047" cy="280035"/>
            </a:xfrm>
            <a:custGeom>
              <a:avLst/>
              <a:gdLst/>
              <a:ahLst/>
              <a:cxnLst/>
              <a:rect l="l" t="t" r="r" b="b"/>
              <a:pathLst>
                <a:path w="249047" h="280035">
                  <a:moveTo>
                    <a:pt x="193421" y="0"/>
                  </a:moveTo>
                  <a:lnTo>
                    <a:pt x="0" y="66548"/>
                  </a:lnTo>
                  <a:lnTo>
                    <a:pt x="62230" y="280035"/>
                  </a:lnTo>
                  <a:lnTo>
                    <a:pt x="249047" y="255524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2112866" y="9366024"/>
            <a:ext cx="166850" cy="366950"/>
            <a:chOff x="0" y="0"/>
            <a:chExt cx="222467" cy="4892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2377" cy="489204"/>
            </a:xfrm>
            <a:custGeom>
              <a:avLst/>
              <a:gdLst/>
              <a:ahLst/>
              <a:cxnLst/>
              <a:rect l="l" t="t" r="r" b="b"/>
              <a:pathLst>
                <a:path w="222377" h="489204">
                  <a:moveTo>
                    <a:pt x="200152" y="0"/>
                  </a:moveTo>
                  <a:lnTo>
                    <a:pt x="0" y="33401"/>
                  </a:lnTo>
                  <a:lnTo>
                    <a:pt x="24511" y="251333"/>
                  </a:lnTo>
                  <a:lnTo>
                    <a:pt x="51181" y="489204"/>
                  </a:lnTo>
                  <a:lnTo>
                    <a:pt x="222377" y="489204"/>
                  </a:lnTo>
                  <a:lnTo>
                    <a:pt x="211201" y="260096"/>
                  </a:lnTo>
                  <a:lnTo>
                    <a:pt x="200152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112866" y="9366024"/>
            <a:ext cx="158500" cy="195200"/>
            <a:chOff x="0" y="0"/>
            <a:chExt cx="211333" cy="26026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11328" cy="260096"/>
            </a:xfrm>
            <a:custGeom>
              <a:avLst/>
              <a:gdLst/>
              <a:ahLst/>
              <a:cxnLst/>
              <a:rect l="l" t="t" r="r" b="b"/>
              <a:pathLst>
                <a:path w="211328" h="260096">
                  <a:moveTo>
                    <a:pt x="200152" y="0"/>
                  </a:moveTo>
                  <a:lnTo>
                    <a:pt x="0" y="33401"/>
                  </a:lnTo>
                  <a:lnTo>
                    <a:pt x="24511" y="253492"/>
                  </a:lnTo>
                  <a:lnTo>
                    <a:pt x="211328" y="260096"/>
                  </a:lnTo>
                  <a:lnTo>
                    <a:pt x="200152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82466" y="6167074"/>
            <a:ext cx="1509500" cy="3289050"/>
            <a:chOff x="0" y="0"/>
            <a:chExt cx="2012667" cy="4385400"/>
          </a:xfrm>
        </p:grpSpPr>
        <p:sp>
          <p:nvSpPr>
            <p:cNvPr id="22" name="Freeform 22"/>
            <p:cNvSpPr/>
            <p:nvPr/>
          </p:nvSpPr>
          <p:spPr>
            <a:xfrm>
              <a:off x="127" y="0"/>
              <a:ext cx="2012442" cy="4385437"/>
            </a:xfrm>
            <a:custGeom>
              <a:avLst/>
              <a:gdLst/>
              <a:ahLst/>
              <a:cxnLst/>
              <a:rect l="l" t="t" r="r" b="b"/>
              <a:pathLst>
                <a:path w="2012442" h="4385437">
                  <a:moveTo>
                    <a:pt x="1291971" y="0"/>
                  </a:moveTo>
                  <a:lnTo>
                    <a:pt x="480314" y="133477"/>
                  </a:lnTo>
                  <a:cubicBezTo>
                    <a:pt x="480314" y="133477"/>
                    <a:pt x="0" y="1149731"/>
                    <a:pt x="678307" y="4385437"/>
                  </a:cubicBezTo>
                  <a:lnTo>
                    <a:pt x="949452" y="4385437"/>
                  </a:lnTo>
                  <a:lnTo>
                    <a:pt x="949452" y="2410587"/>
                  </a:lnTo>
                  <a:lnTo>
                    <a:pt x="940562" y="1659001"/>
                  </a:lnTo>
                  <a:cubicBezTo>
                    <a:pt x="985012" y="1863598"/>
                    <a:pt x="1047242" y="2092579"/>
                    <a:pt x="1122934" y="2350643"/>
                  </a:cubicBezTo>
                  <a:cubicBezTo>
                    <a:pt x="1263015" y="2828798"/>
                    <a:pt x="1458722" y="3684905"/>
                    <a:pt x="1736725" y="4376547"/>
                  </a:cubicBezTo>
                  <a:lnTo>
                    <a:pt x="2012442" y="4327652"/>
                  </a:lnTo>
                  <a:lnTo>
                    <a:pt x="1714500" y="2366264"/>
                  </a:lnTo>
                  <a:lnTo>
                    <a:pt x="1398778" y="725043"/>
                  </a:lnTo>
                  <a:lnTo>
                    <a:pt x="1360932" y="455930"/>
                  </a:lnTo>
                  <a:cubicBezTo>
                    <a:pt x="1347597" y="302514"/>
                    <a:pt x="1325372" y="149098"/>
                    <a:pt x="1291971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582466" y="6167074"/>
            <a:ext cx="1509500" cy="3289050"/>
            <a:chOff x="0" y="0"/>
            <a:chExt cx="2012667" cy="4385400"/>
          </a:xfrm>
        </p:grpSpPr>
        <p:sp>
          <p:nvSpPr>
            <p:cNvPr id="24" name="Freeform 24"/>
            <p:cNvSpPr/>
            <p:nvPr/>
          </p:nvSpPr>
          <p:spPr>
            <a:xfrm>
              <a:off x="127" y="0"/>
              <a:ext cx="2012442" cy="4385437"/>
            </a:xfrm>
            <a:custGeom>
              <a:avLst/>
              <a:gdLst/>
              <a:ahLst/>
              <a:cxnLst/>
              <a:rect l="l" t="t" r="r" b="b"/>
              <a:pathLst>
                <a:path w="2012442" h="4385437">
                  <a:moveTo>
                    <a:pt x="1291971" y="0"/>
                  </a:moveTo>
                  <a:lnTo>
                    <a:pt x="480314" y="133477"/>
                  </a:lnTo>
                  <a:cubicBezTo>
                    <a:pt x="480314" y="133477"/>
                    <a:pt x="0" y="1149731"/>
                    <a:pt x="678307" y="4385437"/>
                  </a:cubicBezTo>
                  <a:lnTo>
                    <a:pt x="949452" y="4385437"/>
                  </a:lnTo>
                  <a:lnTo>
                    <a:pt x="949452" y="2410587"/>
                  </a:lnTo>
                  <a:lnTo>
                    <a:pt x="940562" y="1659001"/>
                  </a:lnTo>
                  <a:cubicBezTo>
                    <a:pt x="985012" y="1863598"/>
                    <a:pt x="1047242" y="2092579"/>
                    <a:pt x="1122934" y="2350643"/>
                  </a:cubicBezTo>
                  <a:cubicBezTo>
                    <a:pt x="1263015" y="2828798"/>
                    <a:pt x="1458722" y="3684905"/>
                    <a:pt x="1736725" y="4376547"/>
                  </a:cubicBezTo>
                  <a:lnTo>
                    <a:pt x="2012442" y="4327652"/>
                  </a:lnTo>
                  <a:lnTo>
                    <a:pt x="1714500" y="2366264"/>
                  </a:lnTo>
                  <a:lnTo>
                    <a:pt x="1398778" y="725043"/>
                  </a:lnTo>
                  <a:lnTo>
                    <a:pt x="1360932" y="455930"/>
                  </a:lnTo>
                  <a:cubicBezTo>
                    <a:pt x="1347597" y="302514"/>
                    <a:pt x="1325372" y="149098"/>
                    <a:pt x="1291971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3730666" y="4885824"/>
            <a:ext cx="520450" cy="312250"/>
            <a:chOff x="0" y="0"/>
            <a:chExt cx="693933" cy="416333"/>
          </a:xfrm>
        </p:grpSpPr>
        <p:sp>
          <p:nvSpPr>
            <p:cNvPr id="26" name="Freeform 26"/>
            <p:cNvSpPr/>
            <p:nvPr/>
          </p:nvSpPr>
          <p:spPr>
            <a:xfrm>
              <a:off x="127" y="0"/>
              <a:ext cx="693674" cy="416306"/>
            </a:xfrm>
            <a:custGeom>
              <a:avLst/>
              <a:gdLst/>
              <a:ahLst/>
              <a:cxnLst/>
              <a:rect l="l" t="t" r="r" b="b"/>
              <a:pathLst>
                <a:path w="693674" h="416306">
                  <a:moveTo>
                    <a:pt x="509016" y="0"/>
                  </a:moveTo>
                  <a:cubicBezTo>
                    <a:pt x="471805" y="0"/>
                    <a:pt x="440055" y="1778"/>
                    <a:pt x="429133" y="4953"/>
                  </a:cubicBezTo>
                  <a:cubicBezTo>
                    <a:pt x="395732" y="16002"/>
                    <a:pt x="362458" y="80518"/>
                    <a:pt x="362458" y="80518"/>
                  </a:cubicBezTo>
                  <a:lnTo>
                    <a:pt x="11049" y="238379"/>
                  </a:lnTo>
                  <a:lnTo>
                    <a:pt x="0" y="416306"/>
                  </a:lnTo>
                  <a:lnTo>
                    <a:pt x="402463" y="189484"/>
                  </a:lnTo>
                  <a:cubicBezTo>
                    <a:pt x="415036" y="196723"/>
                    <a:pt x="528701" y="215392"/>
                    <a:pt x="593217" y="215392"/>
                  </a:cubicBezTo>
                  <a:cubicBezTo>
                    <a:pt x="608711" y="215392"/>
                    <a:pt x="621538" y="214376"/>
                    <a:pt x="629158" y="211709"/>
                  </a:cubicBezTo>
                  <a:cubicBezTo>
                    <a:pt x="669163" y="196088"/>
                    <a:pt x="693674" y="42672"/>
                    <a:pt x="675767" y="20447"/>
                  </a:cubicBezTo>
                  <a:cubicBezTo>
                    <a:pt x="665861" y="6096"/>
                    <a:pt x="577977" y="0"/>
                    <a:pt x="509016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291316" y="6869224"/>
            <a:ext cx="133500" cy="1060800"/>
            <a:chOff x="0" y="0"/>
            <a:chExt cx="178000" cy="1414400"/>
          </a:xfrm>
        </p:grpSpPr>
        <p:sp>
          <p:nvSpPr>
            <p:cNvPr id="28" name="Freeform 28"/>
            <p:cNvSpPr/>
            <p:nvPr/>
          </p:nvSpPr>
          <p:spPr>
            <a:xfrm>
              <a:off x="127" y="127"/>
              <a:ext cx="177927" cy="1414272"/>
            </a:xfrm>
            <a:custGeom>
              <a:avLst/>
              <a:gdLst/>
              <a:ahLst/>
              <a:cxnLst/>
              <a:rect l="l" t="t" r="r" b="b"/>
              <a:pathLst>
                <a:path w="177927" h="1414272">
                  <a:moveTo>
                    <a:pt x="51054" y="0"/>
                  </a:moveTo>
                  <a:cubicBezTo>
                    <a:pt x="19939" y="240030"/>
                    <a:pt x="2159" y="480314"/>
                    <a:pt x="0" y="722630"/>
                  </a:cubicBezTo>
                  <a:cubicBezTo>
                    <a:pt x="44450" y="927227"/>
                    <a:pt x="102235" y="1156208"/>
                    <a:pt x="177927" y="1414272"/>
                  </a:cubicBezTo>
                  <a:cubicBezTo>
                    <a:pt x="171196" y="931672"/>
                    <a:pt x="51054" y="0"/>
                    <a:pt x="5105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255566" y="7202474"/>
            <a:ext cx="640550" cy="463250"/>
            <a:chOff x="0" y="0"/>
            <a:chExt cx="854067" cy="617667"/>
          </a:xfrm>
        </p:grpSpPr>
        <p:sp>
          <p:nvSpPr>
            <p:cNvPr id="30" name="Freeform 30"/>
            <p:cNvSpPr/>
            <p:nvPr/>
          </p:nvSpPr>
          <p:spPr>
            <a:xfrm>
              <a:off x="127" y="127"/>
              <a:ext cx="853948" cy="617474"/>
            </a:xfrm>
            <a:custGeom>
              <a:avLst/>
              <a:gdLst/>
              <a:ahLst/>
              <a:cxnLst/>
              <a:rect l="l" t="t" r="r" b="b"/>
              <a:pathLst>
                <a:path w="853948" h="617474">
                  <a:moveTo>
                    <a:pt x="694436" y="0"/>
                  </a:moveTo>
                  <a:cubicBezTo>
                    <a:pt x="692658" y="0"/>
                    <a:pt x="691007" y="127"/>
                    <a:pt x="689356" y="381"/>
                  </a:cubicBezTo>
                  <a:lnTo>
                    <a:pt x="24384" y="136017"/>
                  </a:lnTo>
                  <a:cubicBezTo>
                    <a:pt x="8763" y="140462"/>
                    <a:pt x="0" y="155956"/>
                    <a:pt x="4445" y="171577"/>
                  </a:cubicBezTo>
                  <a:lnTo>
                    <a:pt x="137795" y="598551"/>
                  </a:lnTo>
                  <a:cubicBezTo>
                    <a:pt x="141478" y="609600"/>
                    <a:pt x="151130" y="617474"/>
                    <a:pt x="161925" y="617474"/>
                  </a:cubicBezTo>
                  <a:cubicBezTo>
                    <a:pt x="164211" y="617474"/>
                    <a:pt x="166624" y="617093"/>
                    <a:pt x="169037" y="616331"/>
                  </a:cubicBezTo>
                  <a:lnTo>
                    <a:pt x="827278" y="489585"/>
                  </a:lnTo>
                  <a:cubicBezTo>
                    <a:pt x="842772" y="487299"/>
                    <a:pt x="853948" y="471805"/>
                    <a:pt x="849503" y="456184"/>
                  </a:cubicBezTo>
                  <a:lnTo>
                    <a:pt x="720471" y="18161"/>
                  </a:lnTo>
                  <a:cubicBezTo>
                    <a:pt x="716534" y="6477"/>
                    <a:pt x="705866" y="0"/>
                    <a:pt x="694436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255566" y="7202474"/>
            <a:ext cx="640550" cy="463250"/>
            <a:chOff x="0" y="0"/>
            <a:chExt cx="854067" cy="617667"/>
          </a:xfrm>
        </p:grpSpPr>
        <p:sp>
          <p:nvSpPr>
            <p:cNvPr id="32" name="Freeform 32"/>
            <p:cNvSpPr/>
            <p:nvPr/>
          </p:nvSpPr>
          <p:spPr>
            <a:xfrm>
              <a:off x="127" y="127"/>
              <a:ext cx="853948" cy="617474"/>
            </a:xfrm>
            <a:custGeom>
              <a:avLst/>
              <a:gdLst/>
              <a:ahLst/>
              <a:cxnLst/>
              <a:rect l="l" t="t" r="r" b="b"/>
              <a:pathLst>
                <a:path w="853948" h="617474">
                  <a:moveTo>
                    <a:pt x="694436" y="0"/>
                  </a:moveTo>
                  <a:cubicBezTo>
                    <a:pt x="692658" y="0"/>
                    <a:pt x="691007" y="127"/>
                    <a:pt x="689356" y="381"/>
                  </a:cubicBezTo>
                  <a:lnTo>
                    <a:pt x="24384" y="136017"/>
                  </a:lnTo>
                  <a:cubicBezTo>
                    <a:pt x="8763" y="140462"/>
                    <a:pt x="0" y="155956"/>
                    <a:pt x="4445" y="171577"/>
                  </a:cubicBezTo>
                  <a:lnTo>
                    <a:pt x="137795" y="598551"/>
                  </a:lnTo>
                  <a:cubicBezTo>
                    <a:pt x="141478" y="609600"/>
                    <a:pt x="151130" y="617474"/>
                    <a:pt x="161925" y="617474"/>
                  </a:cubicBezTo>
                  <a:cubicBezTo>
                    <a:pt x="164211" y="617474"/>
                    <a:pt x="166624" y="617093"/>
                    <a:pt x="169037" y="616331"/>
                  </a:cubicBezTo>
                  <a:lnTo>
                    <a:pt x="827278" y="489585"/>
                  </a:lnTo>
                  <a:cubicBezTo>
                    <a:pt x="842772" y="487299"/>
                    <a:pt x="853948" y="471805"/>
                    <a:pt x="849503" y="456184"/>
                  </a:cubicBezTo>
                  <a:lnTo>
                    <a:pt x="720471" y="18161"/>
                  </a:lnTo>
                  <a:cubicBezTo>
                    <a:pt x="716534" y="6477"/>
                    <a:pt x="705866" y="0"/>
                    <a:pt x="6944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247266" y="7214224"/>
            <a:ext cx="638800" cy="464300"/>
            <a:chOff x="0" y="0"/>
            <a:chExt cx="851733" cy="61906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51789" cy="618998"/>
            </a:xfrm>
            <a:custGeom>
              <a:avLst/>
              <a:gdLst/>
              <a:ahLst/>
              <a:cxnLst/>
              <a:rect l="l" t="t" r="r" b="b"/>
              <a:pathLst>
                <a:path w="851789" h="618998">
                  <a:moveTo>
                    <a:pt x="691388" y="0"/>
                  </a:moveTo>
                  <a:cubicBezTo>
                    <a:pt x="689991" y="0"/>
                    <a:pt x="688594" y="127"/>
                    <a:pt x="687197" y="381"/>
                  </a:cubicBezTo>
                  <a:lnTo>
                    <a:pt x="24511" y="138303"/>
                  </a:lnTo>
                  <a:cubicBezTo>
                    <a:pt x="8890" y="142621"/>
                    <a:pt x="0" y="158242"/>
                    <a:pt x="4445" y="173863"/>
                  </a:cubicBezTo>
                  <a:lnTo>
                    <a:pt x="135636" y="600837"/>
                  </a:lnTo>
                  <a:cubicBezTo>
                    <a:pt x="139446" y="612521"/>
                    <a:pt x="150114" y="618998"/>
                    <a:pt x="161671" y="618998"/>
                  </a:cubicBezTo>
                  <a:cubicBezTo>
                    <a:pt x="163322" y="618998"/>
                    <a:pt x="164973" y="618871"/>
                    <a:pt x="166751" y="618617"/>
                  </a:cubicBezTo>
                  <a:lnTo>
                    <a:pt x="827278" y="491871"/>
                  </a:lnTo>
                  <a:cubicBezTo>
                    <a:pt x="842772" y="489712"/>
                    <a:pt x="851789" y="474091"/>
                    <a:pt x="849503" y="458597"/>
                  </a:cubicBezTo>
                  <a:lnTo>
                    <a:pt x="720471" y="20447"/>
                  </a:lnTo>
                  <a:cubicBezTo>
                    <a:pt x="716534" y="8382"/>
                    <a:pt x="703580" y="0"/>
                    <a:pt x="691388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502916" y="7394924"/>
            <a:ext cx="113000" cy="99500"/>
            <a:chOff x="0" y="0"/>
            <a:chExt cx="150667" cy="132667"/>
          </a:xfrm>
        </p:grpSpPr>
        <p:sp>
          <p:nvSpPr>
            <p:cNvPr id="36" name="Freeform 36"/>
            <p:cNvSpPr/>
            <p:nvPr/>
          </p:nvSpPr>
          <p:spPr>
            <a:xfrm>
              <a:off x="0" y="127"/>
              <a:ext cx="150495" cy="132588"/>
            </a:xfrm>
            <a:custGeom>
              <a:avLst/>
              <a:gdLst/>
              <a:ahLst/>
              <a:cxnLst/>
              <a:rect l="l" t="t" r="r" b="b"/>
              <a:pathLst>
                <a:path w="150495" h="132588">
                  <a:moveTo>
                    <a:pt x="84582" y="0"/>
                  </a:moveTo>
                  <a:cubicBezTo>
                    <a:pt x="62992" y="0"/>
                    <a:pt x="41402" y="9906"/>
                    <a:pt x="28194" y="30607"/>
                  </a:cubicBezTo>
                  <a:cubicBezTo>
                    <a:pt x="0" y="76962"/>
                    <a:pt x="33909" y="132588"/>
                    <a:pt x="83566" y="132588"/>
                  </a:cubicBezTo>
                  <a:cubicBezTo>
                    <a:pt x="88646" y="132588"/>
                    <a:pt x="93980" y="131953"/>
                    <a:pt x="99314" y="130683"/>
                  </a:cubicBezTo>
                  <a:cubicBezTo>
                    <a:pt x="101473" y="130683"/>
                    <a:pt x="105918" y="128524"/>
                    <a:pt x="108204" y="128524"/>
                  </a:cubicBezTo>
                  <a:cubicBezTo>
                    <a:pt x="103759" y="97409"/>
                    <a:pt x="119380" y="66294"/>
                    <a:pt x="150495" y="55118"/>
                  </a:cubicBezTo>
                  <a:cubicBezTo>
                    <a:pt x="150495" y="52959"/>
                    <a:pt x="150495" y="52959"/>
                    <a:pt x="150495" y="52959"/>
                  </a:cubicBezTo>
                  <a:cubicBezTo>
                    <a:pt x="142875" y="18288"/>
                    <a:pt x="113919" y="0"/>
                    <a:pt x="845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387366" y="6839224"/>
            <a:ext cx="250200" cy="550450"/>
            <a:chOff x="0" y="0"/>
            <a:chExt cx="333600" cy="73393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33629" cy="733806"/>
            </a:xfrm>
            <a:custGeom>
              <a:avLst/>
              <a:gdLst/>
              <a:ahLst/>
              <a:cxnLst/>
              <a:rect l="l" t="t" r="r" b="b"/>
              <a:pathLst>
                <a:path w="333629" h="733806">
                  <a:moveTo>
                    <a:pt x="0" y="0"/>
                  </a:moveTo>
                  <a:lnTo>
                    <a:pt x="155702" y="431419"/>
                  </a:lnTo>
                  <a:cubicBezTo>
                    <a:pt x="144526" y="444881"/>
                    <a:pt x="86741" y="611505"/>
                    <a:pt x="95631" y="653796"/>
                  </a:cubicBezTo>
                  <a:cubicBezTo>
                    <a:pt x="101600" y="691134"/>
                    <a:pt x="219075" y="733806"/>
                    <a:pt x="262890" y="733806"/>
                  </a:cubicBezTo>
                  <a:cubicBezTo>
                    <a:pt x="268605" y="733806"/>
                    <a:pt x="272923" y="733171"/>
                    <a:pt x="275717" y="731647"/>
                  </a:cubicBezTo>
                  <a:cubicBezTo>
                    <a:pt x="297942" y="720471"/>
                    <a:pt x="333629" y="522605"/>
                    <a:pt x="331343" y="489204"/>
                  </a:cubicBezTo>
                  <a:cubicBezTo>
                    <a:pt x="326898" y="458089"/>
                    <a:pt x="269113" y="411353"/>
                    <a:pt x="269113" y="411353"/>
                  </a:cubicBezTo>
                  <a:lnTo>
                    <a:pt x="173482" y="37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740916" y="5184674"/>
            <a:ext cx="950750" cy="1760600"/>
            <a:chOff x="0" y="0"/>
            <a:chExt cx="1267667" cy="2347467"/>
          </a:xfrm>
        </p:grpSpPr>
        <p:sp>
          <p:nvSpPr>
            <p:cNvPr id="40" name="Freeform 40"/>
            <p:cNvSpPr/>
            <p:nvPr/>
          </p:nvSpPr>
          <p:spPr>
            <a:xfrm>
              <a:off x="127" y="127"/>
              <a:ext cx="1267460" cy="2347341"/>
            </a:xfrm>
            <a:custGeom>
              <a:avLst/>
              <a:gdLst/>
              <a:ahLst/>
              <a:cxnLst/>
              <a:rect l="l" t="t" r="r" b="b"/>
              <a:pathLst>
                <a:path w="1267460" h="2347341">
                  <a:moveTo>
                    <a:pt x="716026" y="0"/>
                  </a:moveTo>
                  <a:cubicBezTo>
                    <a:pt x="589153" y="4445"/>
                    <a:pt x="466979" y="17780"/>
                    <a:pt x="342392" y="39878"/>
                  </a:cubicBezTo>
                  <a:cubicBezTo>
                    <a:pt x="226695" y="59944"/>
                    <a:pt x="111125" y="86614"/>
                    <a:pt x="0" y="122174"/>
                  </a:cubicBezTo>
                  <a:cubicBezTo>
                    <a:pt x="17780" y="177800"/>
                    <a:pt x="35560" y="226695"/>
                    <a:pt x="51181" y="275590"/>
                  </a:cubicBezTo>
                  <a:cubicBezTo>
                    <a:pt x="71120" y="340106"/>
                    <a:pt x="91186" y="397891"/>
                    <a:pt x="106807" y="453517"/>
                  </a:cubicBezTo>
                  <a:cubicBezTo>
                    <a:pt x="137922" y="555752"/>
                    <a:pt x="162433" y="642493"/>
                    <a:pt x="182372" y="722630"/>
                  </a:cubicBezTo>
                  <a:cubicBezTo>
                    <a:pt x="233553" y="920623"/>
                    <a:pt x="264668" y="1125220"/>
                    <a:pt x="273558" y="1329690"/>
                  </a:cubicBezTo>
                  <a:cubicBezTo>
                    <a:pt x="273558" y="1329690"/>
                    <a:pt x="68961" y="1863471"/>
                    <a:pt x="28829" y="2254885"/>
                  </a:cubicBezTo>
                  <a:cubicBezTo>
                    <a:pt x="28829" y="2254885"/>
                    <a:pt x="472821" y="2347341"/>
                    <a:pt x="717804" y="2347341"/>
                  </a:cubicBezTo>
                  <a:cubicBezTo>
                    <a:pt x="744220" y="2347341"/>
                    <a:pt x="768350" y="2346325"/>
                    <a:pt x="789432" y="2343912"/>
                  </a:cubicBezTo>
                  <a:cubicBezTo>
                    <a:pt x="954024" y="2319401"/>
                    <a:pt x="1116330" y="2274951"/>
                    <a:pt x="1267460" y="2208276"/>
                  </a:cubicBezTo>
                  <a:lnTo>
                    <a:pt x="1100709" y="1260856"/>
                  </a:lnTo>
                  <a:cubicBezTo>
                    <a:pt x="1133983" y="676021"/>
                    <a:pt x="1118489" y="355727"/>
                    <a:pt x="1105154" y="195707"/>
                  </a:cubicBezTo>
                  <a:cubicBezTo>
                    <a:pt x="1087374" y="24511"/>
                    <a:pt x="1062990" y="17780"/>
                    <a:pt x="1062990" y="17780"/>
                  </a:cubicBezTo>
                  <a:cubicBezTo>
                    <a:pt x="1062990" y="17780"/>
                    <a:pt x="876173" y="0"/>
                    <a:pt x="7160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2024466" y="4986224"/>
            <a:ext cx="356950" cy="458700"/>
            <a:chOff x="0" y="0"/>
            <a:chExt cx="475933" cy="611600"/>
          </a:xfrm>
        </p:grpSpPr>
        <p:sp>
          <p:nvSpPr>
            <p:cNvPr id="42" name="Freeform 42"/>
            <p:cNvSpPr/>
            <p:nvPr/>
          </p:nvSpPr>
          <p:spPr>
            <a:xfrm>
              <a:off x="127" y="0"/>
              <a:ext cx="475742" cy="611632"/>
            </a:xfrm>
            <a:custGeom>
              <a:avLst/>
              <a:gdLst/>
              <a:ahLst/>
              <a:cxnLst/>
              <a:rect l="l" t="t" r="r" b="b"/>
              <a:pathLst>
                <a:path w="475742" h="611632">
                  <a:moveTo>
                    <a:pt x="24384" y="0"/>
                  </a:moveTo>
                  <a:cubicBezTo>
                    <a:pt x="24384" y="0"/>
                    <a:pt x="108966" y="166751"/>
                    <a:pt x="40005" y="289179"/>
                  </a:cubicBezTo>
                  <a:cubicBezTo>
                    <a:pt x="15494" y="300355"/>
                    <a:pt x="0" y="313690"/>
                    <a:pt x="2159" y="333629"/>
                  </a:cubicBezTo>
                  <a:cubicBezTo>
                    <a:pt x="22098" y="475996"/>
                    <a:pt x="326771" y="611632"/>
                    <a:pt x="326771" y="611632"/>
                  </a:cubicBezTo>
                  <a:cubicBezTo>
                    <a:pt x="326771" y="611632"/>
                    <a:pt x="475742" y="380238"/>
                    <a:pt x="326771" y="300355"/>
                  </a:cubicBezTo>
                  <a:cubicBezTo>
                    <a:pt x="320167" y="295910"/>
                    <a:pt x="311277" y="291465"/>
                    <a:pt x="302260" y="289179"/>
                  </a:cubicBezTo>
                  <a:cubicBezTo>
                    <a:pt x="284480" y="273558"/>
                    <a:pt x="259969" y="237998"/>
                    <a:pt x="262255" y="149098"/>
                  </a:cubicBezTo>
                  <a:cubicBezTo>
                    <a:pt x="262255" y="115824"/>
                    <a:pt x="264414" y="80137"/>
                    <a:pt x="271145" y="46863"/>
                  </a:cubicBezTo>
                  <a:lnTo>
                    <a:pt x="24384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2042816" y="4986224"/>
            <a:ext cx="185200" cy="111800"/>
            <a:chOff x="0" y="0"/>
            <a:chExt cx="246933" cy="14906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46888" cy="148971"/>
            </a:xfrm>
            <a:custGeom>
              <a:avLst/>
              <a:gdLst/>
              <a:ahLst/>
              <a:cxnLst/>
              <a:rect l="l" t="t" r="r" b="b"/>
              <a:pathLst>
                <a:path w="246888" h="148971">
                  <a:moveTo>
                    <a:pt x="0" y="0"/>
                  </a:moveTo>
                  <a:cubicBezTo>
                    <a:pt x="0" y="0"/>
                    <a:pt x="71247" y="148971"/>
                    <a:pt x="237998" y="148971"/>
                  </a:cubicBezTo>
                  <a:cubicBezTo>
                    <a:pt x="237998" y="113411"/>
                    <a:pt x="240157" y="80010"/>
                    <a:pt x="246888" y="44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859366" y="4503624"/>
            <a:ext cx="527900" cy="565700"/>
            <a:chOff x="0" y="0"/>
            <a:chExt cx="703867" cy="754267"/>
          </a:xfrm>
        </p:grpSpPr>
        <p:sp>
          <p:nvSpPr>
            <p:cNvPr id="46" name="Freeform 46"/>
            <p:cNvSpPr/>
            <p:nvPr/>
          </p:nvSpPr>
          <p:spPr>
            <a:xfrm>
              <a:off x="0" y="127"/>
              <a:ext cx="703834" cy="754126"/>
            </a:xfrm>
            <a:custGeom>
              <a:avLst/>
              <a:gdLst/>
              <a:ahLst/>
              <a:cxnLst/>
              <a:rect l="l" t="t" r="r" b="b"/>
              <a:pathLst>
                <a:path w="703834" h="754126">
                  <a:moveTo>
                    <a:pt x="384175" y="0"/>
                  </a:moveTo>
                  <a:cubicBezTo>
                    <a:pt x="375031" y="0"/>
                    <a:pt x="365633" y="254"/>
                    <a:pt x="355854" y="762"/>
                  </a:cubicBezTo>
                  <a:cubicBezTo>
                    <a:pt x="0" y="20701"/>
                    <a:pt x="17780" y="687832"/>
                    <a:pt x="384683" y="747903"/>
                  </a:cubicBezTo>
                  <a:cubicBezTo>
                    <a:pt x="410464" y="752094"/>
                    <a:pt x="434213" y="754126"/>
                    <a:pt x="456057" y="754126"/>
                  </a:cubicBezTo>
                  <a:cubicBezTo>
                    <a:pt x="664972" y="754126"/>
                    <a:pt x="703834" y="568198"/>
                    <a:pt x="671576" y="318643"/>
                  </a:cubicBezTo>
                  <a:cubicBezTo>
                    <a:pt x="646176" y="110617"/>
                    <a:pt x="576072" y="0"/>
                    <a:pt x="38417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2259616" y="4739374"/>
            <a:ext cx="50100" cy="85300"/>
            <a:chOff x="0" y="0"/>
            <a:chExt cx="66800" cy="113733"/>
          </a:xfrm>
        </p:grpSpPr>
        <p:sp>
          <p:nvSpPr>
            <p:cNvPr id="48" name="Freeform 48"/>
            <p:cNvSpPr/>
            <p:nvPr/>
          </p:nvSpPr>
          <p:spPr>
            <a:xfrm>
              <a:off x="127" y="0"/>
              <a:ext cx="66675" cy="113665"/>
            </a:xfrm>
            <a:custGeom>
              <a:avLst/>
              <a:gdLst/>
              <a:ahLst/>
              <a:cxnLst/>
              <a:rect l="l" t="t" r="r" b="b"/>
              <a:pathLst>
                <a:path w="66675" h="113665">
                  <a:moveTo>
                    <a:pt x="0" y="0"/>
                  </a:moveTo>
                  <a:lnTo>
                    <a:pt x="11049" y="113411"/>
                  </a:lnTo>
                  <a:cubicBezTo>
                    <a:pt x="12954" y="113538"/>
                    <a:pt x="14732" y="113665"/>
                    <a:pt x="16637" y="113665"/>
                  </a:cubicBezTo>
                  <a:cubicBezTo>
                    <a:pt x="36576" y="113665"/>
                    <a:pt x="54356" y="102997"/>
                    <a:pt x="66675" y="86614"/>
                  </a:cubicBezTo>
                  <a:cubicBezTo>
                    <a:pt x="39878" y="60071"/>
                    <a:pt x="17780" y="31115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2127866" y="4709374"/>
            <a:ext cx="31750" cy="48400"/>
            <a:chOff x="0" y="0"/>
            <a:chExt cx="42333" cy="64533"/>
          </a:xfrm>
        </p:grpSpPr>
        <p:sp>
          <p:nvSpPr>
            <p:cNvPr id="50" name="Freeform 50"/>
            <p:cNvSpPr/>
            <p:nvPr/>
          </p:nvSpPr>
          <p:spPr>
            <a:xfrm>
              <a:off x="127" y="0"/>
              <a:ext cx="42164" cy="64516"/>
            </a:xfrm>
            <a:custGeom>
              <a:avLst/>
              <a:gdLst/>
              <a:ahLst/>
              <a:cxnLst/>
              <a:rect l="l" t="t" r="r" b="b"/>
              <a:pathLst>
                <a:path w="42164" h="64516">
                  <a:moveTo>
                    <a:pt x="19939" y="0"/>
                  </a:moveTo>
                  <a:cubicBezTo>
                    <a:pt x="8763" y="2159"/>
                    <a:pt x="0" y="17780"/>
                    <a:pt x="0" y="33274"/>
                  </a:cubicBezTo>
                  <a:cubicBezTo>
                    <a:pt x="2159" y="51181"/>
                    <a:pt x="13335" y="64516"/>
                    <a:pt x="24384" y="64516"/>
                  </a:cubicBezTo>
                  <a:cubicBezTo>
                    <a:pt x="35433" y="64516"/>
                    <a:pt x="42164" y="49022"/>
                    <a:pt x="42164" y="31242"/>
                  </a:cubicBezTo>
                  <a:cubicBezTo>
                    <a:pt x="42164" y="13462"/>
                    <a:pt x="31115" y="0"/>
                    <a:pt x="19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2139566" y="4697674"/>
            <a:ext cx="26700" cy="16500"/>
            <a:chOff x="0" y="0"/>
            <a:chExt cx="35600" cy="22000"/>
          </a:xfrm>
        </p:grpSpPr>
        <p:sp>
          <p:nvSpPr>
            <p:cNvPr id="52" name="Freeform 52"/>
            <p:cNvSpPr/>
            <p:nvPr/>
          </p:nvSpPr>
          <p:spPr>
            <a:xfrm>
              <a:off x="0" y="127"/>
              <a:ext cx="35560" cy="21844"/>
            </a:xfrm>
            <a:custGeom>
              <a:avLst/>
              <a:gdLst/>
              <a:ahLst/>
              <a:cxnLst/>
              <a:rect l="l" t="t" r="r" b="b"/>
              <a:pathLst>
                <a:path w="35560" h="21844">
                  <a:moveTo>
                    <a:pt x="35560" y="0"/>
                  </a:moveTo>
                  <a:lnTo>
                    <a:pt x="0" y="17653"/>
                  </a:lnTo>
                  <a:cubicBezTo>
                    <a:pt x="3810" y="20701"/>
                    <a:pt x="7366" y="21844"/>
                    <a:pt x="10795" y="21844"/>
                  </a:cubicBezTo>
                  <a:cubicBezTo>
                    <a:pt x="25273" y="21844"/>
                    <a:pt x="35560" y="0"/>
                    <a:pt x="355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2291316" y="4694174"/>
            <a:ext cx="31750" cy="47100"/>
            <a:chOff x="0" y="0"/>
            <a:chExt cx="42333" cy="62800"/>
          </a:xfrm>
        </p:grpSpPr>
        <p:sp>
          <p:nvSpPr>
            <p:cNvPr id="54" name="Freeform 54"/>
            <p:cNvSpPr/>
            <p:nvPr/>
          </p:nvSpPr>
          <p:spPr>
            <a:xfrm>
              <a:off x="127" y="127"/>
              <a:ext cx="42164" cy="62611"/>
            </a:xfrm>
            <a:custGeom>
              <a:avLst/>
              <a:gdLst/>
              <a:ahLst/>
              <a:cxnLst/>
              <a:rect l="l" t="t" r="r" b="b"/>
              <a:pathLst>
                <a:path w="42164" h="62611">
                  <a:moveTo>
                    <a:pt x="22098" y="0"/>
                  </a:moveTo>
                  <a:cubicBezTo>
                    <a:pt x="21336" y="0"/>
                    <a:pt x="20701" y="127"/>
                    <a:pt x="19939" y="254"/>
                  </a:cubicBezTo>
                  <a:cubicBezTo>
                    <a:pt x="6604" y="127"/>
                    <a:pt x="0" y="15621"/>
                    <a:pt x="0" y="33528"/>
                  </a:cubicBezTo>
                  <a:cubicBezTo>
                    <a:pt x="2032" y="49911"/>
                    <a:pt x="11684" y="62611"/>
                    <a:pt x="21971" y="62611"/>
                  </a:cubicBezTo>
                  <a:cubicBezTo>
                    <a:pt x="22733" y="62611"/>
                    <a:pt x="23622" y="62484"/>
                    <a:pt x="24384" y="62357"/>
                  </a:cubicBezTo>
                  <a:cubicBezTo>
                    <a:pt x="35433" y="62357"/>
                    <a:pt x="42164" y="46736"/>
                    <a:pt x="42164" y="28956"/>
                  </a:cubicBezTo>
                  <a:cubicBezTo>
                    <a:pt x="42164" y="14478"/>
                    <a:pt x="32512" y="0"/>
                    <a:pt x="2209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2303016" y="4680974"/>
            <a:ext cx="26700" cy="17150"/>
            <a:chOff x="0" y="0"/>
            <a:chExt cx="35600" cy="22867"/>
          </a:xfrm>
        </p:grpSpPr>
        <p:sp>
          <p:nvSpPr>
            <p:cNvPr id="56" name="Freeform 56"/>
            <p:cNvSpPr/>
            <p:nvPr/>
          </p:nvSpPr>
          <p:spPr>
            <a:xfrm>
              <a:off x="0" y="127"/>
              <a:ext cx="35560" cy="22733"/>
            </a:xfrm>
            <a:custGeom>
              <a:avLst/>
              <a:gdLst/>
              <a:ahLst/>
              <a:cxnLst/>
              <a:rect l="l" t="t" r="r" b="b"/>
              <a:pathLst>
                <a:path w="35560" h="22733">
                  <a:moveTo>
                    <a:pt x="35560" y="0"/>
                  </a:moveTo>
                  <a:lnTo>
                    <a:pt x="0" y="17780"/>
                  </a:lnTo>
                  <a:cubicBezTo>
                    <a:pt x="3937" y="21336"/>
                    <a:pt x="7874" y="22733"/>
                    <a:pt x="11430" y="22733"/>
                  </a:cubicBezTo>
                  <a:cubicBezTo>
                    <a:pt x="25654" y="22733"/>
                    <a:pt x="35560" y="0"/>
                    <a:pt x="355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2076166" y="4614124"/>
            <a:ext cx="85100" cy="43550"/>
            <a:chOff x="0" y="0"/>
            <a:chExt cx="113467" cy="58067"/>
          </a:xfrm>
        </p:grpSpPr>
        <p:sp>
          <p:nvSpPr>
            <p:cNvPr id="58" name="Freeform 58"/>
            <p:cNvSpPr/>
            <p:nvPr/>
          </p:nvSpPr>
          <p:spPr>
            <a:xfrm>
              <a:off x="127" y="127"/>
              <a:ext cx="113284" cy="57912"/>
            </a:xfrm>
            <a:custGeom>
              <a:avLst/>
              <a:gdLst/>
              <a:ahLst/>
              <a:cxnLst/>
              <a:rect l="l" t="t" r="r" b="b"/>
              <a:pathLst>
                <a:path w="113284" h="57912">
                  <a:moveTo>
                    <a:pt x="96901" y="0"/>
                  </a:moveTo>
                  <a:cubicBezTo>
                    <a:pt x="59944" y="0"/>
                    <a:pt x="27178" y="15240"/>
                    <a:pt x="2159" y="42291"/>
                  </a:cubicBezTo>
                  <a:cubicBezTo>
                    <a:pt x="0" y="46863"/>
                    <a:pt x="0" y="51308"/>
                    <a:pt x="4318" y="55753"/>
                  </a:cubicBezTo>
                  <a:cubicBezTo>
                    <a:pt x="6604" y="55753"/>
                    <a:pt x="8763" y="57912"/>
                    <a:pt x="10922" y="57912"/>
                  </a:cubicBezTo>
                  <a:cubicBezTo>
                    <a:pt x="13081" y="57912"/>
                    <a:pt x="17526" y="55753"/>
                    <a:pt x="17526" y="53467"/>
                  </a:cubicBezTo>
                  <a:cubicBezTo>
                    <a:pt x="38100" y="31115"/>
                    <a:pt x="65913" y="19812"/>
                    <a:pt x="94361" y="19812"/>
                  </a:cubicBezTo>
                  <a:cubicBezTo>
                    <a:pt x="96901" y="19812"/>
                    <a:pt x="99568" y="19939"/>
                    <a:pt x="102108" y="20066"/>
                  </a:cubicBezTo>
                  <a:cubicBezTo>
                    <a:pt x="106553" y="20066"/>
                    <a:pt x="110998" y="15621"/>
                    <a:pt x="110998" y="11176"/>
                  </a:cubicBezTo>
                  <a:cubicBezTo>
                    <a:pt x="113284" y="4572"/>
                    <a:pt x="108839" y="127"/>
                    <a:pt x="104394" y="127"/>
                  </a:cubicBezTo>
                  <a:cubicBezTo>
                    <a:pt x="101981" y="0"/>
                    <a:pt x="99441" y="0"/>
                    <a:pt x="96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2259616" y="4598524"/>
            <a:ext cx="83000" cy="27650"/>
            <a:chOff x="0" y="0"/>
            <a:chExt cx="110667" cy="36867"/>
          </a:xfrm>
        </p:grpSpPr>
        <p:sp>
          <p:nvSpPr>
            <p:cNvPr id="60" name="Freeform 60"/>
            <p:cNvSpPr/>
            <p:nvPr/>
          </p:nvSpPr>
          <p:spPr>
            <a:xfrm>
              <a:off x="127" y="127"/>
              <a:ext cx="110490" cy="36703"/>
            </a:xfrm>
            <a:custGeom>
              <a:avLst/>
              <a:gdLst/>
              <a:ahLst/>
              <a:cxnLst/>
              <a:rect l="l" t="t" r="r" b="b"/>
              <a:pathLst>
                <a:path w="110490" h="36703">
                  <a:moveTo>
                    <a:pt x="40894" y="0"/>
                  </a:moveTo>
                  <a:cubicBezTo>
                    <a:pt x="30099" y="0"/>
                    <a:pt x="19177" y="1651"/>
                    <a:pt x="8763" y="5334"/>
                  </a:cubicBezTo>
                  <a:cubicBezTo>
                    <a:pt x="4445" y="7620"/>
                    <a:pt x="0" y="14224"/>
                    <a:pt x="2159" y="18669"/>
                  </a:cubicBezTo>
                  <a:cubicBezTo>
                    <a:pt x="3810" y="21971"/>
                    <a:pt x="7874" y="24003"/>
                    <a:pt x="11557" y="24003"/>
                  </a:cubicBezTo>
                  <a:cubicBezTo>
                    <a:pt x="12954" y="24003"/>
                    <a:pt x="14351" y="23749"/>
                    <a:pt x="15494" y="23114"/>
                  </a:cubicBezTo>
                  <a:cubicBezTo>
                    <a:pt x="23495" y="21082"/>
                    <a:pt x="31750" y="20066"/>
                    <a:pt x="39878" y="20066"/>
                  </a:cubicBezTo>
                  <a:cubicBezTo>
                    <a:pt x="58928" y="20066"/>
                    <a:pt x="77724" y="25527"/>
                    <a:pt x="93345" y="36449"/>
                  </a:cubicBezTo>
                  <a:lnTo>
                    <a:pt x="97790" y="36449"/>
                  </a:lnTo>
                  <a:cubicBezTo>
                    <a:pt x="98552" y="36576"/>
                    <a:pt x="99187" y="36703"/>
                    <a:pt x="99822" y="36703"/>
                  </a:cubicBezTo>
                  <a:cubicBezTo>
                    <a:pt x="109093" y="36703"/>
                    <a:pt x="110490" y="22860"/>
                    <a:pt x="102108" y="18669"/>
                  </a:cubicBezTo>
                  <a:cubicBezTo>
                    <a:pt x="84455" y="6858"/>
                    <a:pt x="62611" y="0"/>
                    <a:pt x="408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824316" y="4442324"/>
            <a:ext cx="551700" cy="523950"/>
            <a:chOff x="0" y="0"/>
            <a:chExt cx="735600" cy="698600"/>
          </a:xfrm>
        </p:grpSpPr>
        <p:sp>
          <p:nvSpPr>
            <p:cNvPr id="62" name="Freeform 62"/>
            <p:cNvSpPr/>
            <p:nvPr/>
          </p:nvSpPr>
          <p:spPr>
            <a:xfrm>
              <a:off x="127" y="-127"/>
              <a:ext cx="735330" cy="698627"/>
            </a:xfrm>
            <a:custGeom>
              <a:avLst/>
              <a:gdLst/>
              <a:ahLst/>
              <a:cxnLst/>
              <a:rect l="l" t="t" r="r" b="b"/>
              <a:pathLst>
                <a:path w="735330" h="698627">
                  <a:moveTo>
                    <a:pt x="382397" y="127"/>
                  </a:moveTo>
                  <a:cubicBezTo>
                    <a:pt x="377317" y="127"/>
                    <a:pt x="372110" y="254"/>
                    <a:pt x="366903" y="381"/>
                  </a:cubicBezTo>
                  <a:cubicBezTo>
                    <a:pt x="0" y="11557"/>
                    <a:pt x="31115" y="549656"/>
                    <a:pt x="228981" y="698627"/>
                  </a:cubicBezTo>
                  <a:cubicBezTo>
                    <a:pt x="228981" y="698627"/>
                    <a:pt x="133350" y="569595"/>
                    <a:pt x="188976" y="456184"/>
                  </a:cubicBezTo>
                  <a:cubicBezTo>
                    <a:pt x="188976" y="456184"/>
                    <a:pt x="280162" y="276098"/>
                    <a:pt x="255651" y="140335"/>
                  </a:cubicBezTo>
                  <a:cubicBezTo>
                    <a:pt x="255651" y="140335"/>
                    <a:pt x="350266" y="95885"/>
                    <a:pt x="454025" y="95885"/>
                  </a:cubicBezTo>
                  <a:cubicBezTo>
                    <a:pt x="567817" y="95885"/>
                    <a:pt x="692658" y="149479"/>
                    <a:pt x="715899" y="373888"/>
                  </a:cubicBezTo>
                  <a:cubicBezTo>
                    <a:pt x="715899" y="373888"/>
                    <a:pt x="735330" y="0"/>
                    <a:pt x="3822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1846016" y="4755424"/>
            <a:ext cx="152950" cy="129500"/>
            <a:chOff x="0" y="0"/>
            <a:chExt cx="203933" cy="172667"/>
          </a:xfrm>
        </p:grpSpPr>
        <p:sp>
          <p:nvSpPr>
            <p:cNvPr id="64" name="Freeform 64"/>
            <p:cNvSpPr/>
            <p:nvPr/>
          </p:nvSpPr>
          <p:spPr>
            <a:xfrm>
              <a:off x="0" y="127"/>
              <a:ext cx="203835" cy="172466"/>
            </a:xfrm>
            <a:custGeom>
              <a:avLst/>
              <a:gdLst/>
              <a:ahLst/>
              <a:cxnLst/>
              <a:rect l="l" t="t" r="r" b="b"/>
              <a:pathLst>
                <a:path w="203835" h="172466">
                  <a:moveTo>
                    <a:pt x="103505" y="0"/>
                  </a:moveTo>
                  <a:cubicBezTo>
                    <a:pt x="99441" y="0"/>
                    <a:pt x="95250" y="254"/>
                    <a:pt x="91186" y="762"/>
                  </a:cubicBezTo>
                  <a:cubicBezTo>
                    <a:pt x="24511" y="11811"/>
                    <a:pt x="0" y="149733"/>
                    <a:pt x="166751" y="171958"/>
                  </a:cubicBezTo>
                  <a:cubicBezTo>
                    <a:pt x="168783" y="172339"/>
                    <a:pt x="170561" y="172466"/>
                    <a:pt x="172466" y="172466"/>
                  </a:cubicBezTo>
                  <a:cubicBezTo>
                    <a:pt x="193294" y="172466"/>
                    <a:pt x="203835" y="148209"/>
                    <a:pt x="195707" y="80772"/>
                  </a:cubicBezTo>
                  <a:cubicBezTo>
                    <a:pt x="189611" y="33782"/>
                    <a:pt x="149606" y="0"/>
                    <a:pt x="10350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2132766" y="4873924"/>
            <a:ext cx="109900" cy="52400"/>
            <a:chOff x="0" y="0"/>
            <a:chExt cx="146533" cy="69867"/>
          </a:xfrm>
        </p:grpSpPr>
        <p:sp>
          <p:nvSpPr>
            <p:cNvPr id="66" name="Freeform 66"/>
            <p:cNvSpPr/>
            <p:nvPr/>
          </p:nvSpPr>
          <p:spPr>
            <a:xfrm>
              <a:off x="0" y="127"/>
              <a:ext cx="146431" cy="69850"/>
            </a:xfrm>
            <a:custGeom>
              <a:avLst/>
              <a:gdLst/>
              <a:ahLst/>
              <a:cxnLst/>
              <a:rect l="l" t="t" r="r" b="b"/>
              <a:pathLst>
                <a:path w="146431" h="69850">
                  <a:moveTo>
                    <a:pt x="13589" y="0"/>
                  </a:moveTo>
                  <a:cubicBezTo>
                    <a:pt x="6350" y="0"/>
                    <a:pt x="0" y="9398"/>
                    <a:pt x="6858" y="16256"/>
                  </a:cubicBezTo>
                  <a:cubicBezTo>
                    <a:pt x="40132" y="49530"/>
                    <a:pt x="82423" y="67437"/>
                    <a:pt x="129159" y="69596"/>
                  </a:cubicBezTo>
                  <a:lnTo>
                    <a:pt x="135890" y="69596"/>
                  </a:lnTo>
                  <a:cubicBezTo>
                    <a:pt x="136398" y="69723"/>
                    <a:pt x="136779" y="69850"/>
                    <a:pt x="137160" y="69850"/>
                  </a:cubicBezTo>
                  <a:cubicBezTo>
                    <a:pt x="146431" y="69850"/>
                    <a:pt x="146431" y="49530"/>
                    <a:pt x="137160" y="49530"/>
                  </a:cubicBezTo>
                  <a:cubicBezTo>
                    <a:pt x="136779" y="49530"/>
                    <a:pt x="136271" y="49657"/>
                    <a:pt x="135890" y="49657"/>
                  </a:cubicBezTo>
                  <a:cubicBezTo>
                    <a:pt x="93599" y="49657"/>
                    <a:pt x="51308" y="34163"/>
                    <a:pt x="20193" y="3048"/>
                  </a:cubicBezTo>
                  <a:cubicBezTo>
                    <a:pt x="18161" y="762"/>
                    <a:pt x="15748" y="0"/>
                    <a:pt x="1358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640866" y="4383674"/>
            <a:ext cx="462050" cy="747700"/>
            <a:chOff x="0" y="0"/>
            <a:chExt cx="616067" cy="996933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615950" cy="996823"/>
            </a:xfrm>
            <a:custGeom>
              <a:avLst/>
              <a:gdLst/>
              <a:ahLst/>
              <a:cxnLst/>
              <a:rect l="l" t="t" r="r" b="b"/>
              <a:pathLst>
                <a:path w="615950" h="996823">
                  <a:moveTo>
                    <a:pt x="411734" y="0"/>
                  </a:moveTo>
                  <a:cubicBezTo>
                    <a:pt x="353822" y="0"/>
                    <a:pt x="292989" y="20320"/>
                    <a:pt x="251333" y="62865"/>
                  </a:cubicBezTo>
                  <a:cubicBezTo>
                    <a:pt x="140081" y="174117"/>
                    <a:pt x="211328" y="278638"/>
                    <a:pt x="189103" y="434213"/>
                  </a:cubicBezTo>
                  <a:cubicBezTo>
                    <a:pt x="166878" y="589788"/>
                    <a:pt x="0" y="687832"/>
                    <a:pt x="133477" y="856742"/>
                  </a:cubicBezTo>
                  <a:cubicBezTo>
                    <a:pt x="224663" y="972312"/>
                    <a:pt x="420370" y="996823"/>
                    <a:pt x="420370" y="996823"/>
                  </a:cubicBezTo>
                  <a:cubicBezTo>
                    <a:pt x="306959" y="967994"/>
                    <a:pt x="191262" y="683260"/>
                    <a:pt x="402590" y="498729"/>
                  </a:cubicBezTo>
                  <a:cubicBezTo>
                    <a:pt x="615950" y="311912"/>
                    <a:pt x="575945" y="160782"/>
                    <a:pt x="575945" y="160782"/>
                  </a:cubicBezTo>
                  <a:cubicBezTo>
                    <a:pt x="596900" y="56515"/>
                    <a:pt x="508254" y="0"/>
                    <a:pt x="4117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857666" y="4480174"/>
            <a:ext cx="238550" cy="324300"/>
            <a:chOff x="0" y="0"/>
            <a:chExt cx="318067" cy="432400"/>
          </a:xfrm>
        </p:grpSpPr>
        <p:sp>
          <p:nvSpPr>
            <p:cNvPr id="70" name="Freeform 70"/>
            <p:cNvSpPr/>
            <p:nvPr/>
          </p:nvSpPr>
          <p:spPr>
            <a:xfrm>
              <a:off x="127" y="0"/>
              <a:ext cx="317881" cy="432308"/>
            </a:xfrm>
            <a:custGeom>
              <a:avLst/>
              <a:gdLst/>
              <a:ahLst/>
              <a:cxnLst/>
              <a:rect l="l" t="t" r="r" b="b"/>
              <a:pathLst>
                <a:path w="317881" h="432308">
                  <a:moveTo>
                    <a:pt x="289052" y="127"/>
                  </a:moveTo>
                  <a:cubicBezTo>
                    <a:pt x="288163" y="127"/>
                    <a:pt x="287401" y="381"/>
                    <a:pt x="286893" y="1016"/>
                  </a:cubicBezTo>
                  <a:cubicBezTo>
                    <a:pt x="282448" y="3175"/>
                    <a:pt x="280289" y="7620"/>
                    <a:pt x="282448" y="9906"/>
                  </a:cubicBezTo>
                  <a:cubicBezTo>
                    <a:pt x="302387" y="72136"/>
                    <a:pt x="298069" y="138938"/>
                    <a:pt x="273558" y="199009"/>
                  </a:cubicBezTo>
                  <a:cubicBezTo>
                    <a:pt x="233426" y="292227"/>
                    <a:pt x="144526" y="365633"/>
                    <a:pt x="4445" y="418973"/>
                  </a:cubicBezTo>
                  <a:cubicBezTo>
                    <a:pt x="0" y="418973"/>
                    <a:pt x="0" y="423418"/>
                    <a:pt x="0" y="427863"/>
                  </a:cubicBezTo>
                  <a:cubicBezTo>
                    <a:pt x="2159" y="430022"/>
                    <a:pt x="4445" y="430022"/>
                    <a:pt x="6604" y="432308"/>
                  </a:cubicBezTo>
                  <a:lnTo>
                    <a:pt x="8763" y="430149"/>
                  </a:lnTo>
                  <a:cubicBezTo>
                    <a:pt x="151130" y="376809"/>
                    <a:pt x="242316" y="301117"/>
                    <a:pt x="284607" y="205486"/>
                  </a:cubicBezTo>
                  <a:cubicBezTo>
                    <a:pt x="313436" y="140970"/>
                    <a:pt x="317881" y="69850"/>
                    <a:pt x="295656" y="5334"/>
                  </a:cubicBezTo>
                  <a:cubicBezTo>
                    <a:pt x="294005" y="2032"/>
                    <a:pt x="291211" y="0"/>
                    <a:pt x="28905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1740916" y="5231374"/>
            <a:ext cx="405350" cy="1281000"/>
            <a:chOff x="0" y="0"/>
            <a:chExt cx="540467" cy="1708000"/>
          </a:xfrm>
        </p:grpSpPr>
        <p:sp>
          <p:nvSpPr>
            <p:cNvPr id="72" name="Freeform 72"/>
            <p:cNvSpPr/>
            <p:nvPr/>
          </p:nvSpPr>
          <p:spPr>
            <a:xfrm>
              <a:off x="127" y="127"/>
              <a:ext cx="540385" cy="1707769"/>
            </a:xfrm>
            <a:custGeom>
              <a:avLst/>
              <a:gdLst/>
              <a:ahLst/>
              <a:cxnLst/>
              <a:rect l="l" t="t" r="r" b="b"/>
              <a:pathLst>
                <a:path w="540385" h="1707769">
                  <a:moveTo>
                    <a:pt x="224536" y="0"/>
                  </a:moveTo>
                  <a:lnTo>
                    <a:pt x="0" y="59944"/>
                  </a:lnTo>
                  <a:lnTo>
                    <a:pt x="195580" y="1214120"/>
                  </a:lnTo>
                  <a:lnTo>
                    <a:pt x="104521" y="1707769"/>
                  </a:lnTo>
                  <a:cubicBezTo>
                    <a:pt x="104521" y="1707769"/>
                    <a:pt x="538099" y="1360805"/>
                    <a:pt x="540385" y="936117"/>
                  </a:cubicBezTo>
                  <a:cubicBezTo>
                    <a:pt x="540385" y="511429"/>
                    <a:pt x="224536" y="0"/>
                    <a:pt x="224536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2404716" y="5184674"/>
            <a:ext cx="246900" cy="1304350"/>
            <a:chOff x="0" y="0"/>
            <a:chExt cx="329200" cy="1739133"/>
          </a:xfrm>
        </p:grpSpPr>
        <p:sp>
          <p:nvSpPr>
            <p:cNvPr id="74" name="Freeform 74"/>
            <p:cNvSpPr/>
            <p:nvPr/>
          </p:nvSpPr>
          <p:spPr>
            <a:xfrm>
              <a:off x="127" y="127"/>
              <a:ext cx="329057" cy="1739011"/>
            </a:xfrm>
            <a:custGeom>
              <a:avLst/>
              <a:gdLst/>
              <a:ahLst/>
              <a:cxnLst/>
              <a:rect l="l" t="t" r="r" b="b"/>
              <a:pathLst>
                <a:path w="329057" h="1739011">
                  <a:moveTo>
                    <a:pt x="66675" y="0"/>
                  </a:moveTo>
                  <a:cubicBezTo>
                    <a:pt x="66675" y="0"/>
                    <a:pt x="0" y="747141"/>
                    <a:pt x="46609" y="1000760"/>
                  </a:cubicBezTo>
                  <a:cubicBezTo>
                    <a:pt x="93345" y="1251966"/>
                    <a:pt x="329057" y="1739011"/>
                    <a:pt x="329057" y="1739011"/>
                  </a:cubicBezTo>
                  <a:lnTo>
                    <a:pt x="246761" y="1211961"/>
                  </a:lnTo>
                  <a:cubicBezTo>
                    <a:pt x="246761" y="1211961"/>
                    <a:pt x="306705" y="464820"/>
                    <a:pt x="191135" y="15621"/>
                  </a:cubicBezTo>
                  <a:lnTo>
                    <a:pt x="6667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2548166" y="4977874"/>
            <a:ext cx="1439400" cy="554050"/>
            <a:chOff x="0" y="0"/>
            <a:chExt cx="1919200" cy="738733"/>
          </a:xfrm>
        </p:grpSpPr>
        <p:sp>
          <p:nvSpPr>
            <p:cNvPr id="76" name="Freeform 76"/>
            <p:cNvSpPr/>
            <p:nvPr/>
          </p:nvSpPr>
          <p:spPr>
            <a:xfrm>
              <a:off x="127" y="127"/>
              <a:ext cx="1919097" cy="738632"/>
            </a:xfrm>
            <a:custGeom>
              <a:avLst/>
              <a:gdLst/>
              <a:ahLst/>
              <a:cxnLst/>
              <a:rect l="l" t="t" r="r" b="b"/>
              <a:pathLst>
                <a:path w="1919097" h="738632">
                  <a:moveTo>
                    <a:pt x="1810131" y="0"/>
                  </a:moveTo>
                  <a:cubicBezTo>
                    <a:pt x="1810131" y="0"/>
                    <a:pt x="971804" y="389128"/>
                    <a:pt x="862838" y="389128"/>
                  </a:cubicBezTo>
                  <a:cubicBezTo>
                    <a:pt x="751586" y="389128"/>
                    <a:pt x="0" y="291211"/>
                    <a:pt x="0" y="291211"/>
                  </a:cubicBezTo>
                  <a:lnTo>
                    <a:pt x="0" y="738251"/>
                  </a:lnTo>
                  <a:cubicBezTo>
                    <a:pt x="0" y="738251"/>
                    <a:pt x="37719" y="738632"/>
                    <a:pt x="98933" y="738632"/>
                  </a:cubicBezTo>
                  <a:cubicBezTo>
                    <a:pt x="292735" y="738632"/>
                    <a:pt x="721106" y="734822"/>
                    <a:pt x="927354" y="702691"/>
                  </a:cubicBezTo>
                  <a:cubicBezTo>
                    <a:pt x="1200912" y="658241"/>
                    <a:pt x="1919097" y="122301"/>
                    <a:pt x="1919097" y="122301"/>
                  </a:cubicBezTo>
                  <a:lnTo>
                    <a:pt x="181013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1288966" y="5276424"/>
            <a:ext cx="565450" cy="1813000"/>
            <a:chOff x="0" y="0"/>
            <a:chExt cx="753933" cy="241733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753872" cy="2417318"/>
            </a:xfrm>
            <a:custGeom>
              <a:avLst/>
              <a:gdLst/>
              <a:ahLst/>
              <a:cxnLst/>
              <a:rect l="l" t="t" r="r" b="b"/>
              <a:pathLst>
                <a:path w="753872" h="2417318">
                  <a:moveTo>
                    <a:pt x="602615" y="0"/>
                  </a:moveTo>
                  <a:cubicBezTo>
                    <a:pt x="453644" y="33401"/>
                    <a:pt x="0" y="1203071"/>
                    <a:pt x="0" y="1376553"/>
                  </a:cubicBezTo>
                  <a:cubicBezTo>
                    <a:pt x="0" y="1550035"/>
                    <a:pt x="180086" y="2417318"/>
                    <a:pt x="180086" y="2417318"/>
                  </a:cubicBezTo>
                  <a:lnTo>
                    <a:pt x="406908" y="2363978"/>
                  </a:lnTo>
                  <a:cubicBezTo>
                    <a:pt x="406908" y="2363978"/>
                    <a:pt x="286893" y="1454404"/>
                    <a:pt x="329057" y="1376680"/>
                  </a:cubicBezTo>
                  <a:cubicBezTo>
                    <a:pt x="371221" y="1298956"/>
                    <a:pt x="753872" y="473710"/>
                    <a:pt x="753872" y="473710"/>
                  </a:cubicBezTo>
                  <a:cubicBezTo>
                    <a:pt x="744982" y="369189"/>
                    <a:pt x="729361" y="266827"/>
                    <a:pt x="707263" y="166751"/>
                  </a:cubicBezTo>
                  <a:cubicBezTo>
                    <a:pt x="669417" y="20066"/>
                    <a:pt x="602615" y="0"/>
                    <a:pt x="602615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2890066" y="9607874"/>
            <a:ext cx="569100" cy="240250"/>
            <a:chOff x="0" y="0"/>
            <a:chExt cx="758800" cy="320333"/>
          </a:xfrm>
        </p:grpSpPr>
        <p:sp>
          <p:nvSpPr>
            <p:cNvPr id="80" name="Freeform 80"/>
            <p:cNvSpPr/>
            <p:nvPr/>
          </p:nvSpPr>
          <p:spPr>
            <a:xfrm>
              <a:off x="127" y="0"/>
              <a:ext cx="758698" cy="320167"/>
            </a:xfrm>
            <a:custGeom>
              <a:avLst/>
              <a:gdLst/>
              <a:ahLst/>
              <a:cxnLst/>
              <a:rect l="l" t="t" r="r" b="b"/>
              <a:pathLst>
                <a:path w="758698" h="320167">
                  <a:moveTo>
                    <a:pt x="145034" y="0"/>
                  </a:moveTo>
                  <a:cubicBezTo>
                    <a:pt x="109093" y="0"/>
                    <a:pt x="82169" y="2159"/>
                    <a:pt x="82169" y="8890"/>
                  </a:cubicBezTo>
                  <a:cubicBezTo>
                    <a:pt x="75565" y="213487"/>
                    <a:pt x="0" y="311277"/>
                    <a:pt x="115570" y="313563"/>
                  </a:cubicBezTo>
                  <a:lnTo>
                    <a:pt x="515874" y="320167"/>
                  </a:lnTo>
                  <a:cubicBezTo>
                    <a:pt x="517906" y="320167"/>
                    <a:pt x="520065" y="320167"/>
                    <a:pt x="522097" y="320167"/>
                  </a:cubicBezTo>
                  <a:cubicBezTo>
                    <a:pt x="682371" y="320167"/>
                    <a:pt x="758698" y="235204"/>
                    <a:pt x="615950" y="200025"/>
                  </a:cubicBezTo>
                  <a:cubicBezTo>
                    <a:pt x="473583" y="164592"/>
                    <a:pt x="324612" y="8890"/>
                    <a:pt x="324612" y="8890"/>
                  </a:cubicBezTo>
                  <a:cubicBezTo>
                    <a:pt x="324612" y="8890"/>
                    <a:pt x="216916" y="0"/>
                    <a:pt x="1450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3153616" y="9575324"/>
            <a:ext cx="101800" cy="87700"/>
            <a:chOff x="0" y="0"/>
            <a:chExt cx="135733" cy="116933"/>
          </a:xfrm>
        </p:grpSpPr>
        <p:sp>
          <p:nvSpPr>
            <p:cNvPr id="82" name="Freeform 82"/>
            <p:cNvSpPr/>
            <p:nvPr/>
          </p:nvSpPr>
          <p:spPr>
            <a:xfrm>
              <a:off x="0" y="127"/>
              <a:ext cx="135763" cy="116713"/>
            </a:xfrm>
            <a:custGeom>
              <a:avLst/>
              <a:gdLst/>
              <a:ahLst/>
              <a:cxnLst/>
              <a:rect l="l" t="t" r="r" b="b"/>
              <a:pathLst>
                <a:path w="135763" h="116713">
                  <a:moveTo>
                    <a:pt x="69088" y="13462"/>
                  </a:moveTo>
                  <a:cubicBezTo>
                    <a:pt x="70612" y="13462"/>
                    <a:pt x="72136" y="13716"/>
                    <a:pt x="73406" y="14351"/>
                  </a:cubicBezTo>
                  <a:lnTo>
                    <a:pt x="71247" y="14351"/>
                  </a:lnTo>
                  <a:cubicBezTo>
                    <a:pt x="73406" y="14351"/>
                    <a:pt x="77851" y="14351"/>
                    <a:pt x="80137" y="16637"/>
                  </a:cubicBezTo>
                  <a:cubicBezTo>
                    <a:pt x="82423" y="18923"/>
                    <a:pt x="89027" y="21082"/>
                    <a:pt x="89027" y="25527"/>
                  </a:cubicBezTo>
                  <a:cubicBezTo>
                    <a:pt x="86741" y="36703"/>
                    <a:pt x="53467" y="54483"/>
                    <a:pt x="15621" y="67818"/>
                  </a:cubicBezTo>
                  <a:cubicBezTo>
                    <a:pt x="24511" y="45593"/>
                    <a:pt x="40132" y="27813"/>
                    <a:pt x="60071" y="16637"/>
                  </a:cubicBezTo>
                  <a:cubicBezTo>
                    <a:pt x="61722" y="14986"/>
                    <a:pt x="65405" y="13462"/>
                    <a:pt x="69088" y="13462"/>
                  </a:cubicBezTo>
                  <a:close/>
                  <a:moveTo>
                    <a:pt x="82550" y="73406"/>
                  </a:moveTo>
                  <a:cubicBezTo>
                    <a:pt x="93726" y="73406"/>
                    <a:pt x="103886" y="74676"/>
                    <a:pt x="111252" y="78867"/>
                  </a:cubicBezTo>
                  <a:cubicBezTo>
                    <a:pt x="113538" y="81026"/>
                    <a:pt x="115697" y="83312"/>
                    <a:pt x="117856" y="87757"/>
                  </a:cubicBezTo>
                  <a:cubicBezTo>
                    <a:pt x="120142" y="96647"/>
                    <a:pt x="115697" y="101092"/>
                    <a:pt x="115697" y="101092"/>
                  </a:cubicBezTo>
                  <a:cubicBezTo>
                    <a:pt x="113284" y="103124"/>
                    <a:pt x="109220" y="104013"/>
                    <a:pt x="104013" y="104013"/>
                  </a:cubicBezTo>
                  <a:cubicBezTo>
                    <a:pt x="85471" y="104013"/>
                    <a:pt x="52324" y="92837"/>
                    <a:pt x="24511" y="78994"/>
                  </a:cubicBezTo>
                  <a:lnTo>
                    <a:pt x="22225" y="78994"/>
                  </a:lnTo>
                  <a:cubicBezTo>
                    <a:pt x="40513" y="77597"/>
                    <a:pt x="63119" y="73533"/>
                    <a:pt x="82550" y="73533"/>
                  </a:cubicBezTo>
                  <a:close/>
                  <a:moveTo>
                    <a:pt x="70358" y="0"/>
                  </a:moveTo>
                  <a:cubicBezTo>
                    <a:pt x="65151" y="0"/>
                    <a:pt x="60071" y="1016"/>
                    <a:pt x="55626" y="3302"/>
                  </a:cubicBezTo>
                  <a:cubicBezTo>
                    <a:pt x="22225" y="16637"/>
                    <a:pt x="0" y="74422"/>
                    <a:pt x="0" y="76581"/>
                  </a:cubicBezTo>
                  <a:cubicBezTo>
                    <a:pt x="0" y="76581"/>
                    <a:pt x="0" y="76581"/>
                    <a:pt x="0" y="78867"/>
                  </a:cubicBezTo>
                  <a:lnTo>
                    <a:pt x="0" y="81026"/>
                  </a:lnTo>
                  <a:lnTo>
                    <a:pt x="0" y="83312"/>
                  </a:lnTo>
                  <a:lnTo>
                    <a:pt x="2286" y="83312"/>
                  </a:lnTo>
                  <a:cubicBezTo>
                    <a:pt x="26670" y="96647"/>
                    <a:pt x="55626" y="107696"/>
                    <a:pt x="84582" y="114427"/>
                  </a:cubicBezTo>
                  <a:cubicBezTo>
                    <a:pt x="89281" y="115951"/>
                    <a:pt x="94361" y="116713"/>
                    <a:pt x="99314" y="116713"/>
                  </a:cubicBezTo>
                  <a:cubicBezTo>
                    <a:pt x="108331" y="116713"/>
                    <a:pt x="117475" y="114300"/>
                    <a:pt x="124587" y="109982"/>
                  </a:cubicBezTo>
                  <a:cubicBezTo>
                    <a:pt x="133477" y="103378"/>
                    <a:pt x="135763" y="92202"/>
                    <a:pt x="131191" y="83312"/>
                  </a:cubicBezTo>
                  <a:cubicBezTo>
                    <a:pt x="129032" y="76581"/>
                    <a:pt x="124587" y="69850"/>
                    <a:pt x="120142" y="67691"/>
                  </a:cubicBezTo>
                  <a:cubicBezTo>
                    <a:pt x="108331" y="61722"/>
                    <a:pt x="95377" y="58801"/>
                    <a:pt x="82931" y="58801"/>
                  </a:cubicBezTo>
                  <a:cubicBezTo>
                    <a:pt x="76708" y="58801"/>
                    <a:pt x="70485" y="59563"/>
                    <a:pt x="64643" y="60960"/>
                  </a:cubicBezTo>
                  <a:cubicBezTo>
                    <a:pt x="84582" y="49784"/>
                    <a:pt x="102489" y="36449"/>
                    <a:pt x="102489" y="25400"/>
                  </a:cubicBezTo>
                  <a:cubicBezTo>
                    <a:pt x="102489" y="16510"/>
                    <a:pt x="98044" y="9906"/>
                    <a:pt x="86868" y="3175"/>
                  </a:cubicBezTo>
                  <a:cubicBezTo>
                    <a:pt x="81153" y="1016"/>
                    <a:pt x="75565" y="0"/>
                    <a:pt x="7035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2054466" y="9626874"/>
            <a:ext cx="570500" cy="236200"/>
            <a:chOff x="0" y="0"/>
            <a:chExt cx="760667" cy="314933"/>
          </a:xfrm>
        </p:grpSpPr>
        <p:sp>
          <p:nvSpPr>
            <p:cNvPr id="84" name="Freeform 84"/>
            <p:cNvSpPr/>
            <p:nvPr/>
          </p:nvSpPr>
          <p:spPr>
            <a:xfrm>
              <a:off x="127" y="127"/>
              <a:ext cx="760476" cy="314833"/>
            </a:xfrm>
            <a:custGeom>
              <a:avLst/>
              <a:gdLst/>
              <a:ahLst/>
              <a:cxnLst/>
              <a:rect l="l" t="t" r="r" b="b"/>
              <a:pathLst>
                <a:path w="760476" h="314833">
                  <a:moveTo>
                    <a:pt x="160020" y="0"/>
                  </a:moveTo>
                  <a:cubicBezTo>
                    <a:pt x="114808" y="0"/>
                    <a:pt x="77724" y="2286"/>
                    <a:pt x="77724" y="10160"/>
                  </a:cubicBezTo>
                  <a:cubicBezTo>
                    <a:pt x="71120" y="216916"/>
                    <a:pt x="0" y="314833"/>
                    <a:pt x="115570" y="314833"/>
                  </a:cubicBezTo>
                  <a:lnTo>
                    <a:pt x="515874" y="314833"/>
                  </a:lnTo>
                  <a:cubicBezTo>
                    <a:pt x="678180" y="314833"/>
                    <a:pt x="760476" y="225933"/>
                    <a:pt x="615950" y="192532"/>
                  </a:cubicBezTo>
                  <a:cubicBezTo>
                    <a:pt x="469138" y="159131"/>
                    <a:pt x="320167" y="5715"/>
                    <a:pt x="320167" y="5715"/>
                  </a:cubicBezTo>
                  <a:cubicBezTo>
                    <a:pt x="320167" y="5715"/>
                    <a:pt x="230378" y="0"/>
                    <a:pt x="1600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2313016" y="9592024"/>
            <a:ext cx="101800" cy="86550"/>
            <a:chOff x="0" y="0"/>
            <a:chExt cx="135733" cy="1154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135636" cy="115443"/>
            </a:xfrm>
            <a:custGeom>
              <a:avLst/>
              <a:gdLst/>
              <a:ahLst/>
              <a:cxnLst/>
              <a:rect l="l" t="t" r="r" b="b"/>
              <a:pathLst>
                <a:path w="135636" h="115443">
                  <a:moveTo>
                    <a:pt x="68961" y="14478"/>
                  </a:moveTo>
                  <a:cubicBezTo>
                    <a:pt x="73406" y="14478"/>
                    <a:pt x="75565" y="14478"/>
                    <a:pt x="80137" y="16637"/>
                  </a:cubicBezTo>
                  <a:cubicBezTo>
                    <a:pt x="82423" y="18923"/>
                    <a:pt x="89027" y="21082"/>
                    <a:pt x="89027" y="25527"/>
                  </a:cubicBezTo>
                  <a:cubicBezTo>
                    <a:pt x="86741" y="36703"/>
                    <a:pt x="53467" y="54356"/>
                    <a:pt x="17780" y="67818"/>
                  </a:cubicBezTo>
                  <a:cubicBezTo>
                    <a:pt x="24384" y="47752"/>
                    <a:pt x="40005" y="29972"/>
                    <a:pt x="57785" y="16637"/>
                  </a:cubicBezTo>
                  <a:cubicBezTo>
                    <a:pt x="62230" y="14478"/>
                    <a:pt x="64389" y="14478"/>
                    <a:pt x="68834" y="14478"/>
                  </a:cubicBezTo>
                  <a:close/>
                  <a:moveTo>
                    <a:pt x="81915" y="73025"/>
                  </a:moveTo>
                  <a:cubicBezTo>
                    <a:pt x="93218" y="73025"/>
                    <a:pt x="102870" y="74676"/>
                    <a:pt x="108966" y="78994"/>
                  </a:cubicBezTo>
                  <a:cubicBezTo>
                    <a:pt x="113411" y="81280"/>
                    <a:pt x="115570" y="83439"/>
                    <a:pt x="117856" y="87884"/>
                  </a:cubicBezTo>
                  <a:cubicBezTo>
                    <a:pt x="120142" y="96774"/>
                    <a:pt x="117856" y="101219"/>
                    <a:pt x="117856" y="101219"/>
                  </a:cubicBezTo>
                  <a:cubicBezTo>
                    <a:pt x="114935" y="103251"/>
                    <a:pt x="110363" y="104140"/>
                    <a:pt x="104775" y="104140"/>
                  </a:cubicBezTo>
                  <a:cubicBezTo>
                    <a:pt x="85217" y="104140"/>
                    <a:pt x="52070" y="93345"/>
                    <a:pt x="24384" y="81280"/>
                  </a:cubicBezTo>
                  <a:cubicBezTo>
                    <a:pt x="42164" y="77216"/>
                    <a:pt x="64008" y="73025"/>
                    <a:pt x="81788" y="73025"/>
                  </a:cubicBezTo>
                  <a:close/>
                  <a:moveTo>
                    <a:pt x="70358" y="0"/>
                  </a:moveTo>
                  <a:cubicBezTo>
                    <a:pt x="65151" y="0"/>
                    <a:pt x="60071" y="1143"/>
                    <a:pt x="55626" y="3302"/>
                  </a:cubicBezTo>
                  <a:cubicBezTo>
                    <a:pt x="22225" y="16637"/>
                    <a:pt x="0" y="74549"/>
                    <a:pt x="0" y="76708"/>
                  </a:cubicBezTo>
                  <a:cubicBezTo>
                    <a:pt x="0" y="78867"/>
                    <a:pt x="0" y="78867"/>
                    <a:pt x="0" y="81153"/>
                  </a:cubicBezTo>
                  <a:lnTo>
                    <a:pt x="0" y="83312"/>
                  </a:lnTo>
                  <a:cubicBezTo>
                    <a:pt x="2286" y="83312"/>
                    <a:pt x="2286" y="83312"/>
                    <a:pt x="2286" y="85471"/>
                  </a:cubicBezTo>
                  <a:cubicBezTo>
                    <a:pt x="33401" y="101219"/>
                    <a:pt x="68961" y="110109"/>
                    <a:pt x="104521" y="114554"/>
                  </a:cubicBezTo>
                  <a:cubicBezTo>
                    <a:pt x="106172" y="115062"/>
                    <a:pt x="107950" y="115443"/>
                    <a:pt x="109855" y="115443"/>
                  </a:cubicBezTo>
                  <a:cubicBezTo>
                    <a:pt x="115570" y="115443"/>
                    <a:pt x="121793" y="112903"/>
                    <a:pt x="126746" y="107950"/>
                  </a:cubicBezTo>
                  <a:cubicBezTo>
                    <a:pt x="133350" y="101346"/>
                    <a:pt x="135636" y="92456"/>
                    <a:pt x="133350" y="83439"/>
                  </a:cubicBezTo>
                  <a:cubicBezTo>
                    <a:pt x="131064" y="74422"/>
                    <a:pt x="126746" y="70104"/>
                    <a:pt x="120015" y="65659"/>
                  </a:cubicBezTo>
                  <a:cubicBezTo>
                    <a:pt x="108458" y="61341"/>
                    <a:pt x="96139" y="58928"/>
                    <a:pt x="83947" y="58928"/>
                  </a:cubicBezTo>
                  <a:cubicBezTo>
                    <a:pt x="77343" y="58928"/>
                    <a:pt x="70739" y="59690"/>
                    <a:pt x="64389" y="61214"/>
                  </a:cubicBezTo>
                  <a:cubicBezTo>
                    <a:pt x="84328" y="50038"/>
                    <a:pt x="102235" y="36703"/>
                    <a:pt x="102235" y="23368"/>
                  </a:cubicBezTo>
                  <a:cubicBezTo>
                    <a:pt x="102235" y="16764"/>
                    <a:pt x="97790" y="7874"/>
                    <a:pt x="86614" y="3429"/>
                  </a:cubicBezTo>
                  <a:cubicBezTo>
                    <a:pt x="81153" y="1143"/>
                    <a:pt x="75565" y="0"/>
                    <a:pt x="7035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6301" y="1009650"/>
            <a:ext cx="4687914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9"/>
              </a:lnSpc>
            </a:pPr>
            <a:r>
              <a:rPr lang="en-US" sz="4299">
                <a:solidFill>
                  <a:srgbClr val="000000"/>
                </a:solidFill>
                <a:latin typeface="Arimo Bold"/>
              </a:rPr>
              <a:t>Batasan Program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031861" y="5615915"/>
            <a:ext cx="332032" cy="149820"/>
            <a:chOff x="0" y="0"/>
            <a:chExt cx="442709" cy="199760"/>
          </a:xfrm>
        </p:grpSpPr>
        <p:sp>
          <p:nvSpPr>
            <p:cNvPr id="4" name="Freeform 4"/>
            <p:cNvSpPr/>
            <p:nvPr/>
          </p:nvSpPr>
          <p:spPr>
            <a:xfrm>
              <a:off x="0" y="-254"/>
              <a:ext cx="442595" cy="199898"/>
            </a:xfrm>
            <a:custGeom>
              <a:avLst/>
              <a:gdLst/>
              <a:ahLst/>
              <a:cxnLst/>
              <a:rect l="l" t="t" r="r" b="b"/>
              <a:pathLst>
                <a:path w="442595" h="199898">
                  <a:moveTo>
                    <a:pt x="105156" y="254"/>
                  </a:moveTo>
                  <a:cubicBezTo>
                    <a:pt x="102362" y="254"/>
                    <a:pt x="100203" y="635"/>
                    <a:pt x="98933" y="1524"/>
                  </a:cubicBezTo>
                  <a:lnTo>
                    <a:pt x="37719" y="7366"/>
                  </a:lnTo>
                  <a:cubicBezTo>
                    <a:pt x="11049" y="27051"/>
                    <a:pt x="0" y="68580"/>
                    <a:pt x="12573" y="104013"/>
                  </a:cubicBezTo>
                  <a:lnTo>
                    <a:pt x="31369" y="159258"/>
                  </a:lnTo>
                  <a:cubicBezTo>
                    <a:pt x="39497" y="184785"/>
                    <a:pt x="58039" y="199898"/>
                    <a:pt x="78994" y="199898"/>
                  </a:cubicBezTo>
                  <a:cubicBezTo>
                    <a:pt x="82423" y="199898"/>
                    <a:pt x="85852" y="199517"/>
                    <a:pt x="89408" y="198628"/>
                  </a:cubicBezTo>
                  <a:lnTo>
                    <a:pt x="247904" y="172974"/>
                  </a:lnTo>
                  <a:lnTo>
                    <a:pt x="442595" y="169037"/>
                  </a:lnTo>
                  <a:lnTo>
                    <a:pt x="423672" y="50673"/>
                  </a:lnTo>
                  <a:lnTo>
                    <a:pt x="240030" y="44704"/>
                  </a:lnTo>
                  <a:cubicBezTo>
                    <a:pt x="240030" y="44704"/>
                    <a:pt x="134874" y="0"/>
                    <a:pt x="105029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6270862" y="5224202"/>
            <a:ext cx="758189" cy="548008"/>
            <a:chOff x="0" y="0"/>
            <a:chExt cx="1010919" cy="730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10920" cy="730631"/>
            </a:xfrm>
            <a:custGeom>
              <a:avLst/>
              <a:gdLst/>
              <a:ahLst/>
              <a:cxnLst/>
              <a:rect l="l" t="t" r="r" b="b"/>
              <a:pathLst>
                <a:path w="1010920" h="730631">
                  <a:moveTo>
                    <a:pt x="932688" y="0"/>
                  </a:moveTo>
                  <a:cubicBezTo>
                    <a:pt x="896112" y="0"/>
                    <a:pt x="847090" y="15367"/>
                    <a:pt x="786384" y="67818"/>
                  </a:cubicBezTo>
                  <a:cubicBezTo>
                    <a:pt x="649859" y="186182"/>
                    <a:pt x="461518" y="428879"/>
                    <a:pt x="393954" y="438658"/>
                  </a:cubicBezTo>
                  <a:lnTo>
                    <a:pt x="0" y="537337"/>
                  </a:lnTo>
                  <a:lnTo>
                    <a:pt x="0" y="730631"/>
                  </a:lnTo>
                  <a:cubicBezTo>
                    <a:pt x="0" y="730631"/>
                    <a:pt x="274701" y="708914"/>
                    <a:pt x="393954" y="697103"/>
                  </a:cubicBezTo>
                  <a:cubicBezTo>
                    <a:pt x="533654" y="685292"/>
                    <a:pt x="674878" y="551180"/>
                    <a:pt x="740918" y="454533"/>
                  </a:cubicBezTo>
                  <a:cubicBezTo>
                    <a:pt x="820928" y="340106"/>
                    <a:pt x="987298" y="140843"/>
                    <a:pt x="1010920" y="30353"/>
                  </a:cubicBezTo>
                  <a:cubicBezTo>
                    <a:pt x="1010920" y="30353"/>
                    <a:pt x="984123" y="127"/>
                    <a:pt x="932688" y="127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612281" y="5298712"/>
            <a:ext cx="328468" cy="439480"/>
            <a:chOff x="0" y="0"/>
            <a:chExt cx="437957" cy="5859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7896" cy="585851"/>
            </a:xfrm>
            <a:custGeom>
              <a:avLst/>
              <a:gdLst/>
              <a:ahLst/>
              <a:cxnLst/>
              <a:rect l="l" t="t" r="r" b="b"/>
              <a:pathLst>
                <a:path w="437896" h="585851">
                  <a:moveTo>
                    <a:pt x="437896" y="0"/>
                  </a:moveTo>
                  <a:cubicBezTo>
                    <a:pt x="437896" y="0"/>
                    <a:pt x="120904" y="416306"/>
                    <a:pt x="0" y="585851"/>
                  </a:cubicBezTo>
                  <a:cubicBezTo>
                    <a:pt x="117729" y="548386"/>
                    <a:pt x="230759" y="437896"/>
                    <a:pt x="287274" y="356997"/>
                  </a:cubicBezTo>
                  <a:cubicBezTo>
                    <a:pt x="356362" y="252603"/>
                    <a:pt x="408178" y="130302"/>
                    <a:pt x="4378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575273" y="8819829"/>
            <a:ext cx="151899" cy="377299"/>
            <a:chOff x="0" y="0"/>
            <a:chExt cx="202532" cy="5030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2438" cy="503047"/>
            </a:xfrm>
            <a:custGeom>
              <a:avLst/>
              <a:gdLst/>
              <a:ahLst/>
              <a:cxnLst/>
              <a:rect l="l" t="t" r="r" b="b"/>
              <a:pathLst>
                <a:path w="202438" h="503047">
                  <a:moveTo>
                    <a:pt x="171069" y="0"/>
                  </a:moveTo>
                  <a:lnTo>
                    <a:pt x="0" y="23622"/>
                  </a:lnTo>
                  <a:lnTo>
                    <a:pt x="48641" y="278130"/>
                  </a:lnTo>
                  <a:lnTo>
                    <a:pt x="92583" y="503047"/>
                  </a:lnTo>
                  <a:lnTo>
                    <a:pt x="202438" y="455676"/>
                  </a:lnTo>
                  <a:lnTo>
                    <a:pt x="189865" y="216916"/>
                  </a:lnTo>
                  <a:lnTo>
                    <a:pt x="171069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559427" y="9086826"/>
            <a:ext cx="256047" cy="378408"/>
            <a:chOff x="0" y="0"/>
            <a:chExt cx="341396" cy="5045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41376" cy="504571"/>
            </a:xfrm>
            <a:custGeom>
              <a:avLst/>
              <a:gdLst/>
              <a:ahLst/>
              <a:cxnLst/>
              <a:rect l="l" t="t" r="r" b="b"/>
              <a:pathLst>
                <a:path w="341376" h="504571">
                  <a:moveTo>
                    <a:pt x="204724" y="0"/>
                  </a:moveTo>
                  <a:cubicBezTo>
                    <a:pt x="192532" y="0"/>
                    <a:pt x="180213" y="3683"/>
                    <a:pt x="168656" y="10922"/>
                  </a:cubicBezTo>
                  <a:lnTo>
                    <a:pt x="90170" y="66167"/>
                  </a:lnTo>
                  <a:cubicBezTo>
                    <a:pt x="109093" y="314706"/>
                    <a:pt x="60325" y="415290"/>
                    <a:pt x="60325" y="415290"/>
                  </a:cubicBezTo>
                  <a:cubicBezTo>
                    <a:pt x="41529" y="431038"/>
                    <a:pt x="24257" y="450850"/>
                    <a:pt x="10160" y="474472"/>
                  </a:cubicBezTo>
                  <a:cubicBezTo>
                    <a:pt x="0" y="495300"/>
                    <a:pt x="4953" y="504571"/>
                    <a:pt x="24130" y="504571"/>
                  </a:cubicBezTo>
                  <a:cubicBezTo>
                    <a:pt x="46863" y="504571"/>
                    <a:pt x="89408" y="491871"/>
                    <a:pt x="151384" y="470535"/>
                  </a:cubicBezTo>
                  <a:cubicBezTo>
                    <a:pt x="248666" y="434975"/>
                    <a:pt x="256540" y="363982"/>
                    <a:pt x="253365" y="300863"/>
                  </a:cubicBezTo>
                  <a:cubicBezTo>
                    <a:pt x="252222" y="253111"/>
                    <a:pt x="264414" y="196215"/>
                    <a:pt x="275971" y="196215"/>
                  </a:cubicBezTo>
                  <a:cubicBezTo>
                    <a:pt x="279654" y="196215"/>
                    <a:pt x="283210" y="202184"/>
                    <a:pt x="286385" y="216027"/>
                  </a:cubicBezTo>
                  <a:lnTo>
                    <a:pt x="325628" y="379730"/>
                  </a:lnTo>
                  <a:lnTo>
                    <a:pt x="341376" y="373761"/>
                  </a:lnTo>
                  <a:cubicBezTo>
                    <a:pt x="327279" y="284988"/>
                    <a:pt x="308483" y="196215"/>
                    <a:pt x="284861" y="109474"/>
                  </a:cubicBezTo>
                  <a:cubicBezTo>
                    <a:pt x="278638" y="83820"/>
                    <a:pt x="270764" y="60198"/>
                    <a:pt x="261366" y="36449"/>
                  </a:cubicBezTo>
                  <a:cubicBezTo>
                    <a:pt x="258191" y="30480"/>
                    <a:pt x="256667" y="26543"/>
                    <a:pt x="253492" y="22733"/>
                  </a:cubicBezTo>
                  <a:cubicBezTo>
                    <a:pt x="239522" y="7620"/>
                    <a:pt x="222377" y="0"/>
                    <a:pt x="2047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7604707" y="9066601"/>
            <a:ext cx="144841" cy="331706"/>
            <a:chOff x="0" y="0"/>
            <a:chExt cx="193121" cy="4422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3040" cy="442214"/>
            </a:xfrm>
            <a:custGeom>
              <a:avLst/>
              <a:gdLst/>
              <a:ahLst/>
              <a:cxnLst/>
              <a:rect l="l" t="t" r="r" b="b"/>
              <a:pathLst>
                <a:path w="193040" h="442214">
                  <a:moveTo>
                    <a:pt x="53848" y="0"/>
                  </a:moveTo>
                  <a:cubicBezTo>
                    <a:pt x="37846" y="0"/>
                    <a:pt x="26670" y="381"/>
                    <a:pt x="26670" y="381"/>
                  </a:cubicBezTo>
                  <a:cubicBezTo>
                    <a:pt x="26670" y="381"/>
                    <a:pt x="31369" y="116713"/>
                    <a:pt x="28321" y="246888"/>
                  </a:cubicBezTo>
                  <a:cubicBezTo>
                    <a:pt x="28321" y="313944"/>
                    <a:pt x="20447" y="381127"/>
                    <a:pt x="0" y="442214"/>
                  </a:cubicBezTo>
                  <a:cubicBezTo>
                    <a:pt x="0" y="442214"/>
                    <a:pt x="76962" y="436245"/>
                    <a:pt x="97282" y="363220"/>
                  </a:cubicBezTo>
                  <a:cubicBezTo>
                    <a:pt x="116205" y="290322"/>
                    <a:pt x="116205" y="63500"/>
                    <a:pt x="193040" y="51689"/>
                  </a:cubicBezTo>
                  <a:cubicBezTo>
                    <a:pt x="183642" y="37973"/>
                    <a:pt x="174244" y="26035"/>
                    <a:pt x="161671" y="14224"/>
                  </a:cubicBezTo>
                  <a:cubicBezTo>
                    <a:pt x="149733" y="1905"/>
                    <a:pt x="89662" y="0"/>
                    <a:pt x="53848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6801802" y="8850875"/>
            <a:ext cx="143676" cy="369892"/>
            <a:chOff x="0" y="0"/>
            <a:chExt cx="191568" cy="4931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516" cy="493141"/>
            </a:xfrm>
            <a:custGeom>
              <a:avLst/>
              <a:gdLst/>
              <a:ahLst/>
              <a:cxnLst/>
              <a:rect l="l" t="t" r="r" b="b"/>
              <a:pathLst>
                <a:path w="191516" h="493141">
                  <a:moveTo>
                    <a:pt x="20447" y="0"/>
                  </a:moveTo>
                  <a:lnTo>
                    <a:pt x="9398" y="260477"/>
                  </a:lnTo>
                  <a:lnTo>
                    <a:pt x="0" y="493141"/>
                  </a:lnTo>
                  <a:lnTo>
                    <a:pt x="116078" y="487172"/>
                  </a:lnTo>
                  <a:lnTo>
                    <a:pt x="160020" y="254381"/>
                  </a:lnTo>
                  <a:lnTo>
                    <a:pt x="191516" y="39497"/>
                  </a:lnTo>
                  <a:lnTo>
                    <a:pt x="20447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6648774" y="9136411"/>
            <a:ext cx="286081" cy="327049"/>
            <a:chOff x="0" y="0"/>
            <a:chExt cx="381442" cy="4360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81254" cy="435991"/>
            </a:xfrm>
            <a:custGeom>
              <a:avLst/>
              <a:gdLst/>
              <a:ahLst/>
              <a:cxnLst/>
              <a:rect l="l" t="t" r="r" b="b"/>
              <a:pathLst>
                <a:path w="381254" h="435991">
                  <a:moveTo>
                    <a:pt x="305689" y="0"/>
                  </a:moveTo>
                  <a:cubicBezTo>
                    <a:pt x="300609" y="0"/>
                    <a:pt x="295529" y="635"/>
                    <a:pt x="290449" y="2032"/>
                  </a:cubicBezTo>
                  <a:lnTo>
                    <a:pt x="202438" y="25654"/>
                  </a:lnTo>
                  <a:cubicBezTo>
                    <a:pt x="163195" y="272288"/>
                    <a:pt x="94234" y="351155"/>
                    <a:pt x="94234" y="351155"/>
                  </a:cubicBezTo>
                  <a:cubicBezTo>
                    <a:pt x="72263" y="359029"/>
                    <a:pt x="50292" y="372872"/>
                    <a:pt x="33020" y="390652"/>
                  </a:cubicBezTo>
                  <a:cubicBezTo>
                    <a:pt x="0" y="424180"/>
                    <a:pt x="48641" y="433959"/>
                    <a:pt x="167894" y="435991"/>
                  </a:cubicBezTo>
                  <a:cubicBezTo>
                    <a:pt x="169418" y="435991"/>
                    <a:pt x="170815" y="435991"/>
                    <a:pt x="172212" y="435991"/>
                  </a:cubicBezTo>
                  <a:cubicBezTo>
                    <a:pt x="270510" y="435991"/>
                    <a:pt x="293624" y="369951"/>
                    <a:pt x="305943" y="309753"/>
                  </a:cubicBezTo>
                  <a:cubicBezTo>
                    <a:pt x="313944" y="264922"/>
                    <a:pt x="337185" y="216916"/>
                    <a:pt x="348996" y="216916"/>
                  </a:cubicBezTo>
                  <a:cubicBezTo>
                    <a:pt x="353314" y="216916"/>
                    <a:pt x="356108" y="223393"/>
                    <a:pt x="356108" y="238633"/>
                  </a:cubicBezTo>
                  <a:lnTo>
                    <a:pt x="356108" y="410337"/>
                  </a:lnTo>
                  <a:lnTo>
                    <a:pt x="371856" y="410337"/>
                  </a:lnTo>
                  <a:cubicBezTo>
                    <a:pt x="378079" y="319532"/>
                    <a:pt x="381254" y="228854"/>
                    <a:pt x="378079" y="138176"/>
                  </a:cubicBezTo>
                  <a:cubicBezTo>
                    <a:pt x="378079" y="110617"/>
                    <a:pt x="374904" y="84836"/>
                    <a:pt x="371856" y="59182"/>
                  </a:cubicBezTo>
                  <a:cubicBezTo>
                    <a:pt x="370205" y="53213"/>
                    <a:pt x="368681" y="47371"/>
                    <a:pt x="367157" y="43434"/>
                  </a:cubicBezTo>
                  <a:cubicBezTo>
                    <a:pt x="354330" y="15621"/>
                    <a:pt x="330454" y="0"/>
                    <a:pt x="30568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6719394" y="9090551"/>
            <a:ext cx="204873" cy="311969"/>
            <a:chOff x="0" y="0"/>
            <a:chExt cx="273164" cy="4159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3050" cy="415798"/>
            </a:xfrm>
            <a:custGeom>
              <a:avLst/>
              <a:gdLst/>
              <a:ahLst/>
              <a:cxnLst/>
              <a:rect l="l" t="t" r="r" b="b"/>
              <a:pathLst>
                <a:path w="273050" h="415798">
                  <a:moveTo>
                    <a:pt x="125603" y="0"/>
                  </a:moveTo>
                  <a:cubicBezTo>
                    <a:pt x="125603" y="0"/>
                    <a:pt x="103632" y="112522"/>
                    <a:pt x="70739" y="236728"/>
                  </a:cubicBezTo>
                  <a:cubicBezTo>
                    <a:pt x="54991" y="299847"/>
                    <a:pt x="31496" y="359029"/>
                    <a:pt x="0" y="412242"/>
                  </a:cubicBezTo>
                  <a:cubicBezTo>
                    <a:pt x="0" y="412242"/>
                    <a:pt x="12446" y="415798"/>
                    <a:pt x="29591" y="415798"/>
                  </a:cubicBezTo>
                  <a:cubicBezTo>
                    <a:pt x="54483" y="415798"/>
                    <a:pt x="89408" y="408178"/>
                    <a:pt x="109855" y="370840"/>
                  </a:cubicBezTo>
                  <a:cubicBezTo>
                    <a:pt x="143129" y="309880"/>
                    <a:pt x="192532" y="105664"/>
                    <a:pt x="265049" y="105664"/>
                  </a:cubicBezTo>
                  <a:cubicBezTo>
                    <a:pt x="267716" y="105664"/>
                    <a:pt x="270383" y="105918"/>
                    <a:pt x="273050" y="106553"/>
                  </a:cubicBezTo>
                  <a:cubicBezTo>
                    <a:pt x="266700" y="90805"/>
                    <a:pt x="260477" y="74930"/>
                    <a:pt x="251079" y="61214"/>
                  </a:cubicBezTo>
                  <a:cubicBezTo>
                    <a:pt x="238633" y="37465"/>
                    <a:pt x="125603" y="0"/>
                    <a:pt x="125603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6791214" y="6295869"/>
            <a:ext cx="496848" cy="2713341"/>
            <a:chOff x="0" y="0"/>
            <a:chExt cx="662464" cy="361778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2305" cy="3617849"/>
            </a:xfrm>
            <a:custGeom>
              <a:avLst/>
              <a:gdLst/>
              <a:ahLst/>
              <a:cxnLst/>
              <a:rect l="l" t="t" r="r" b="b"/>
              <a:pathLst>
                <a:path w="662305" h="3617849">
                  <a:moveTo>
                    <a:pt x="125603" y="0"/>
                  </a:moveTo>
                  <a:lnTo>
                    <a:pt x="0" y="2029841"/>
                  </a:lnTo>
                  <a:lnTo>
                    <a:pt x="26670" y="3598037"/>
                  </a:lnTo>
                  <a:lnTo>
                    <a:pt x="180467" y="3617849"/>
                  </a:lnTo>
                  <a:cubicBezTo>
                    <a:pt x="180467" y="3617849"/>
                    <a:pt x="298196" y="3057652"/>
                    <a:pt x="323342" y="2495423"/>
                  </a:cubicBezTo>
                  <a:cubicBezTo>
                    <a:pt x="329565" y="2365248"/>
                    <a:pt x="306070" y="2215261"/>
                    <a:pt x="316992" y="2112645"/>
                  </a:cubicBezTo>
                  <a:cubicBezTo>
                    <a:pt x="326390" y="2023872"/>
                    <a:pt x="356235" y="1966722"/>
                    <a:pt x="395478" y="1763522"/>
                  </a:cubicBezTo>
                  <a:cubicBezTo>
                    <a:pt x="420624" y="1635379"/>
                    <a:pt x="448818" y="1475486"/>
                    <a:pt x="470789" y="1321689"/>
                  </a:cubicBezTo>
                  <a:cubicBezTo>
                    <a:pt x="492760" y="1181608"/>
                    <a:pt x="508508" y="1047496"/>
                    <a:pt x="516382" y="942975"/>
                  </a:cubicBezTo>
                  <a:cubicBezTo>
                    <a:pt x="533654" y="911479"/>
                    <a:pt x="549275" y="879856"/>
                    <a:pt x="563499" y="846328"/>
                  </a:cubicBezTo>
                  <a:cubicBezTo>
                    <a:pt x="635635" y="672719"/>
                    <a:pt x="662305" y="475488"/>
                    <a:pt x="635635" y="284099"/>
                  </a:cubicBezTo>
                  <a:lnTo>
                    <a:pt x="125603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6717030" y="6251695"/>
            <a:ext cx="512483" cy="2664333"/>
            <a:chOff x="0" y="0"/>
            <a:chExt cx="683310" cy="355244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3260" cy="3552317"/>
            </a:xfrm>
            <a:custGeom>
              <a:avLst/>
              <a:gdLst/>
              <a:ahLst/>
              <a:cxnLst/>
              <a:rect l="l" t="t" r="r" b="b"/>
              <a:pathLst>
                <a:path w="683260" h="3552317">
                  <a:moveTo>
                    <a:pt x="362966" y="0"/>
                  </a:moveTo>
                  <a:cubicBezTo>
                    <a:pt x="328168" y="0"/>
                    <a:pt x="288925" y="5461"/>
                    <a:pt x="244856" y="17526"/>
                  </a:cubicBezTo>
                  <a:cubicBezTo>
                    <a:pt x="244856" y="17526"/>
                    <a:pt x="3175" y="1591691"/>
                    <a:pt x="3175" y="2382647"/>
                  </a:cubicBezTo>
                  <a:cubicBezTo>
                    <a:pt x="3175" y="2931033"/>
                    <a:pt x="0" y="3213100"/>
                    <a:pt x="0" y="3325495"/>
                  </a:cubicBezTo>
                  <a:cubicBezTo>
                    <a:pt x="0" y="3364992"/>
                    <a:pt x="12573" y="3404489"/>
                    <a:pt x="34544" y="3432048"/>
                  </a:cubicBezTo>
                  <a:lnTo>
                    <a:pt x="130302" y="3552317"/>
                  </a:lnTo>
                  <a:lnTo>
                    <a:pt x="303022" y="3552317"/>
                  </a:lnTo>
                  <a:lnTo>
                    <a:pt x="419100" y="3467608"/>
                  </a:lnTo>
                  <a:cubicBezTo>
                    <a:pt x="456819" y="3441954"/>
                    <a:pt x="480314" y="3390646"/>
                    <a:pt x="478790" y="3335401"/>
                  </a:cubicBezTo>
                  <a:cubicBezTo>
                    <a:pt x="474091" y="3096768"/>
                    <a:pt x="464693" y="2453640"/>
                    <a:pt x="489712" y="2264283"/>
                  </a:cubicBezTo>
                  <a:cubicBezTo>
                    <a:pt x="521208" y="2031492"/>
                    <a:pt x="638937" y="729615"/>
                    <a:pt x="637286" y="589534"/>
                  </a:cubicBezTo>
                  <a:cubicBezTo>
                    <a:pt x="637286" y="463296"/>
                    <a:pt x="683260" y="0"/>
                    <a:pt x="362966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7054920" y="6278572"/>
            <a:ext cx="765248" cy="2630049"/>
            <a:chOff x="0" y="0"/>
            <a:chExt cx="1020330" cy="350673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20191" cy="3506851"/>
            </a:xfrm>
            <a:custGeom>
              <a:avLst/>
              <a:gdLst/>
              <a:ahLst/>
              <a:cxnLst/>
              <a:rect l="l" t="t" r="r" b="b"/>
              <a:pathLst>
                <a:path w="1020191" h="3506851">
                  <a:moveTo>
                    <a:pt x="174879" y="0"/>
                  </a:moveTo>
                  <a:cubicBezTo>
                    <a:pt x="121158" y="0"/>
                    <a:pt x="62738" y="18161"/>
                    <a:pt x="0" y="60579"/>
                  </a:cubicBezTo>
                  <a:cubicBezTo>
                    <a:pt x="0" y="60579"/>
                    <a:pt x="260604" y="1772793"/>
                    <a:pt x="340614" y="2427732"/>
                  </a:cubicBezTo>
                  <a:cubicBezTo>
                    <a:pt x="408051" y="2968244"/>
                    <a:pt x="521081" y="3224657"/>
                    <a:pt x="544703" y="3335147"/>
                  </a:cubicBezTo>
                  <a:cubicBezTo>
                    <a:pt x="554101" y="3372612"/>
                    <a:pt x="574548" y="3406140"/>
                    <a:pt x="602742" y="3425952"/>
                  </a:cubicBezTo>
                  <a:lnTo>
                    <a:pt x="720471" y="3506851"/>
                  </a:lnTo>
                  <a:lnTo>
                    <a:pt x="885317" y="3447669"/>
                  </a:lnTo>
                  <a:lnTo>
                    <a:pt x="979424" y="3327273"/>
                  </a:lnTo>
                  <a:cubicBezTo>
                    <a:pt x="1009269" y="3287776"/>
                    <a:pt x="1020191" y="3230626"/>
                    <a:pt x="1007745" y="3177413"/>
                  </a:cubicBezTo>
                  <a:cubicBezTo>
                    <a:pt x="951230" y="2950591"/>
                    <a:pt x="800481" y="2335149"/>
                    <a:pt x="783336" y="2143760"/>
                  </a:cubicBezTo>
                  <a:cubicBezTo>
                    <a:pt x="762889" y="1908937"/>
                    <a:pt x="632587" y="968121"/>
                    <a:pt x="626364" y="652526"/>
                  </a:cubicBezTo>
                  <a:cubicBezTo>
                    <a:pt x="623697" y="535813"/>
                    <a:pt x="466598" y="0"/>
                    <a:pt x="174879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7109059" y="6745638"/>
            <a:ext cx="137782" cy="584421"/>
            <a:chOff x="0" y="0"/>
            <a:chExt cx="183709" cy="77922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3769" cy="779272"/>
            </a:xfrm>
            <a:custGeom>
              <a:avLst/>
              <a:gdLst/>
              <a:ahLst/>
              <a:cxnLst/>
              <a:rect l="l" t="t" r="r" b="b"/>
              <a:pathLst>
                <a:path w="183769" h="779272">
                  <a:moveTo>
                    <a:pt x="183769" y="0"/>
                  </a:moveTo>
                  <a:lnTo>
                    <a:pt x="0" y="5969"/>
                  </a:lnTo>
                  <a:cubicBezTo>
                    <a:pt x="3048" y="21717"/>
                    <a:pt x="20320" y="412369"/>
                    <a:pt x="32893" y="779272"/>
                  </a:cubicBezTo>
                  <a:cubicBezTo>
                    <a:pt x="37592" y="761492"/>
                    <a:pt x="42291" y="741807"/>
                    <a:pt x="46990" y="722122"/>
                  </a:cubicBezTo>
                  <a:cubicBezTo>
                    <a:pt x="67564" y="581914"/>
                    <a:pt x="84836" y="447802"/>
                    <a:pt x="91059" y="343281"/>
                  </a:cubicBezTo>
                  <a:cubicBezTo>
                    <a:pt x="109982" y="311785"/>
                    <a:pt x="125603" y="280162"/>
                    <a:pt x="138176" y="246634"/>
                  </a:cubicBezTo>
                  <a:cubicBezTo>
                    <a:pt x="156972" y="141986"/>
                    <a:pt x="172720" y="51308"/>
                    <a:pt x="18376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7051391" y="6439391"/>
            <a:ext cx="662829" cy="2537266"/>
            <a:chOff x="0" y="0"/>
            <a:chExt cx="883772" cy="338302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83666" cy="3383026"/>
            </a:xfrm>
            <a:custGeom>
              <a:avLst/>
              <a:gdLst/>
              <a:ahLst/>
              <a:cxnLst/>
              <a:rect l="l" t="t" r="r" b="b"/>
              <a:pathLst>
                <a:path w="883666" h="3383026">
                  <a:moveTo>
                    <a:pt x="569849" y="0"/>
                  </a:moveTo>
                  <a:lnTo>
                    <a:pt x="0" y="7874"/>
                  </a:lnTo>
                  <a:lnTo>
                    <a:pt x="351663" y="1889760"/>
                  </a:lnTo>
                  <a:lnTo>
                    <a:pt x="733044" y="3383026"/>
                  </a:lnTo>
                  <a:lnTo>
                    <a:pt x="883666" y="3347593"/>
                  </a:lnTo>
                  <a:cubicBezTo>
                    <a:pt x="883666" y="3347593"/>
                    <a:pt x="869569" y="2767711"/>
                    <a:pt x="767588" y="2219198"/>
                  </a:cubicBezTo>
                  <a:cubicBezTo>
                    <a:pt x="744093" y="2092960"/>
                    <a:pt x="685927" y="1958848"/>
                    <a:pt x="673354" y="1856232"/>
                  </a:cubicBezTo>
                  <a:cubicBezTo>
                    <a:pt x="663956" y="1765554"/>
                    <a:pt x="678053" y="1702435"/>
                    <a:pt x="670306" y="1493266"/>
                  </a:cubicBezTo>
                  <a:cubicBezTo>
                    <a:pt x="659257" y="1240790"/>
                    <a:pt x="651383" y="996188"/>
                    <a:pt x="637286" y="684530"/>
                  </a:cubicBezTo>
                  <a:cubicBezTo>
                    <a:pt x="637286" y="684530"/>
                    <a:pt x="675005" y="252603"/>
                    <a:pt x="569849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6832401" y="5192224"/>
            <a:ext cx="685204" cy="1001237"/>
            <a:chOff x="0" y="0"/>
            <a:chExt cx="913606" cy="133498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13638" cy="1335024"/>
            </a:xfrm>
            <a:custGeom>
              <a:avLst/>
              <a:gdLst/>
              <a:ahLst/>
              <a:cxnLst/>
              <a:rect l="l" t="t" r="r" b="b"/>
              <a:pathLst>
                <a:path w="913638" h="1335024">
                  <a:moveTo>
                    <a:pt x="495935" y="0"/>
                  </a:moveTo>
                  <a:cubicBezTo>
                    <a:pt x="442722" y="0"/>
                    <a:pt x="389382" y="2032"/>
                    <a:pt x="336042" y="5969"/>
                  </a:cubicBezTo>
                  <a:cubicBezTo>
                    <a:pt x="301498" y="9906"/>
                    <a:pt x="265430" y="15875"/>
                    <a:pt x="230886" y="21717"/>
                  </a:cubicBezTo>
                  <a:cubicBezTo>
                    <a:pt x="106807" y="41402"/>
                    <a:pt x="33020" y="161798"/>
                    <a:pt x="11049" y="327533"/>
                  </a:cubicBezTo>
                  <a:cubicBezTo>
                    <a:pt x="0" y="449834"/>
                    <a:pt x="0" y="574040"/>
                    <a:pt x="9398" y="696341"/>
                  </a:cubicBezTo>
                  <a:cubicBezTo>
                    <a:pt x="14097" y="862076"/>
                    <a:pt x="42291" y="1035685"/>
                    <a:pt x="78486" y="1303909"/>
                  </a:cubicBezTo>
                  <a:cubicBezTo>
                    <a:pt x="108712" y="1326261"/>
                    <a:pt x="189738" y="1335024"/>
                    <a:pt x="291084" y="1335024"/>
                  </a:cubicBezTo>
                  <a:cubicBezTo>
                    <a:pt x="432308" y="1335024"/>
                    <a:pt x="612521" y="1317879"/>
                    <a:pt x="748792" y="1296035"/>
                  </a:cubicBezTo>
                  <a:cubicBezTo>
                    <a:pt x="734695" y="1061212"/>
                    <a:pt x="756666" y="795020"/>
                    <a:pt x="883793" y="266319"/>
                  </a:cubicBezTo>
                  <a:cubicBezTo>
                    <a:pt x="913638" y="144018"/>
                    <a:pt x="847725" y="27686"/>
                    <a:pt x="742569" y="13843"/>
                  </a:cubicBezTo>
                  <a:cubicBezTo>
                    <a:pt x="715899" y="11811"/>
                    <a:pt x="686054" y="7874"/>
                    <a:pt x="654685" y="5969"/>
                  </a:cubicBezTo>
                  <a:cubicBezTo>
                    <a:pt x="601980" y="2032"/>
                    <a:pt x="549021" y="0"/>
                    <a:pt x="495935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6871258" y="6164189"/>
            <a:ext cx="628701" cy="529691"/>
            <a:chOff x="0" y="0"/>
            <a:chExt cx="838268" cy="70625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38200" cy="706247"/>
            </a:xfrm>
            <a:custGeom>
              <a:avLst/>
              <a:gdLst/>
              <a:ahLst/>
              <a:cxnLst/>
              <a:rect l="l" t="t" r="r" b="b"/>
              <a:pathLst>
                <a:path w="838200" h="706247">
                  <a:moveTo>
                    <a:pt x="696976" y="0"/>
                  </a:moveTo>
                  <a:lnTo>
                    <a:pt x="26670" y="7874"/>
                  </a:lnTo>
                  <a:lnTo>
                    <a:pt x="0" y="641096"/>
                  </a:lnTo>
                  <a:lnTo>
                    <a:pt x="317119" y="706247"/>
                  </a:lnTo>
                  <a:lnTo>
                    <a:pt x="838200" y="459613"/>
                  </a:lnTo>
                  <a:lnTo>
                    <a:pt x="696976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6878316" y="6143211"/>
            <a:ext cx="545128" cy="87417"/>
            <a:chOff x="0" y="0"/>
            <a:chExt cx="726838" cy="11655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26821" cy="116459"/>
            </a:xfrm>
            <a:custGeom>
              <a:avLst/>
              <a:gdLst/>
              <a:ahLst/>
              <a:cxnLst/>
              <a:rect l="l" t="t" r="r" b="b"/>
              <a:pathLst>
                <a:path w="726821" h="116459">
                  <a:moveTo>
                    <a:pt x="694690" y="0"/>
                  </a:moveTo>
                  <a:cubicBezTo>
                    <a:pt x="693801" y="0"/>
                    <a:pt x="693039" y="127"/>
                    <a:pt x="692150" y="381"/>
                  </a:cubicBezTo>
                  <a:cubicBezTo>
                    <a:pt x="579247" y="16256"/>
                    <a:pt x="465836" y="24130"/>
                    <a:pt x="352425" y="24130"/>
                  </a:cubicBezTo>
                  <a:cubicBezTo>
                    <a:pt x="239014" y="24130"/>
                    <a:pt x="125603" y="16256"/>
                    <a:pt x="12573" y="381"/>
                  </a:cubicBezTo>
                  <a:cubicBezTo>
                    <a:pt x="11811" y="127"/>
                    <a:pt x="11049" y="127"/>
                    <a:pt x="10287" y="127"/>
                  </a:cubicBezTo>
                  <a:cubicBezTo>
                    <a:pt x="4191" y="127"/>
                    <a:pt x="1651" y="7366"/>
                    <a:pt x="1651" y="16256"/>
                  </a:cubicBezTo>
                  <a:cubicBezTo>
                    <a:pt x="0" y="41783"/>
                    <a:pt x="3175" y="67437"/>
                    <a:pt x="7874" y="93091"/>
                  </a:cubicBezTo>
                  <a:lnTo>
                    <a:pt x="15748" y="93091"/>
                  </a:lnTo>
                  <a:cubicBezTo>
                    <a:pt x="129413" y="108585"/>
                    <a:pt x="243840" y="116459"/>
                    <a:pt x="358394" y="116459"/>
                  </a:cubicBezTo>
                  <a:cubicBezTo>
                    <a:pt x="476504" y="116459"/>
                    <a:pt x="594868" y="108077"/>
                    <a:pt x="712724" y="91059"/>
                  </a:cubicBezTo>
                  <a:cubicBezTo>
                    <a:pt x="720598" y="87122"/>
                    <a:pt x="726821" y="77343"/>
                    <a:pt x="725297" y="65405"/>
                  </a:cubicBezTo>
                  <a:cubicBezTo>
                    <a:pt x="725297" y="65405"/>
                    <a:pt x="725297" y="63373"/>
                    <a:pt x="725297" y="63373"/>
                  </a:cubicBezTo>
                  <a:cubicBezTo>
                    <a:pt x="718947" y="45593"/>
                    <a:pt x="712724" y="27940"/>
                    <a:pt x="708025" y="12065"/>
                  </a:cubicBezTo>
                  <a:cubicBezTo>
                    <a:pt x="705231" y="5334"/>
                    <a:pt x="700151" y="0"/>
                    <a:pt x="694690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7018428" y="5134966"/>
            <a:ext cx="282552" cy="310284"/>
            <a:chOff x="0" y="0"/>
            <a:chExt cx="376736" cy="41371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76682" cy="413766"/>
            </a:xfrm>
            <a:custGeom>
              <a:avLst/>
              <a:gdLst/>
              <a:ahLst/>
              <a:cxnLst/>
              <a:rect l="l" t="t" r="r" b="b"/>
              <a:pathLst>
                <a:path w="376682" h="413766">
                  <a:moveTo>
                    <a:pt x="274193" y="0"/>
                  </a:moveTo>
                  <a:cubicBezTo>
                    <a:pt x="235331" y="0"/>
                    <a:pt x="193675" y="13335"/>
                    <a:pt x="155194" y="13335"/>
                  </a:cubicBezTo>
                  <a:cubicBezTo>
                    <a:pt x="153162" y="13335"/>
                    <a:pt x="151130" y="13335"/>
                    <a:pt x="149098" y="13208"/>
                  </a:cubicBezTo>
                  <a:cubicBezTo>
                    <a:pt x="116205" y="15113"/>
                    <a:pt x="84709" y="32893"/>
                    <a:pt x="64389" y="62484"/>
                  </a:cubicBezTo>
                  <a:cubicBezTo>
                    <a:pt x="42418" y="93980"/>
                    <a:pt x="26670" y="129540"/>
                    <a:pt x="18923" y="170942"/>
                  </a:cubicBezTo>
                  <a:cubicBezTo>
                    <a:pt x="0" y="245999"/>
                    <a:pt x="3175" y="326898"/>
                    <a:pt x="26670" y="399923"/>
                  </a:cubicBezTo>
                  <a:cubicBezTo>
                    <a:pt x="53340" y="370332"/>
                    <a:pt x="73787" y="346583"/>
                    <a:pt x="98933" y="317119"/>
                  </a:cubicBezTo>
                  <a:cubicBezTo>
                    <a:pt x="135001" y="344678"/>
                    <a:pt x="166370" y="376301"/>
                    <a:pt x="196215" y="413766"/>
                  </a:cubicBezTo>
                  <a:cubicBezTo>
                    <a:pt x="262128" y="336804"/>
                    <a:pt x="317119" y="246126"/>
                    <a:pt x="359410" y="145542"/>
                  </a:cubicBezTo>
                  <a:cubicBezTo>
                    <a:pt x="371983" y="117983"/>
                    <a:pt x="376682" y="86360"/>
                    <a:pt x="371983" y="56769"/>
                  </a:cubicBezTo>
                  <a:cubicBezTo>
                    <a:pt x="361061" y="25019"/>
                    <a:pt x="332740" y="9271"/>
                    <a:pt x="304546" y="3429"/>
                  </a:cubicBezTo>
                  <a:cubicBezTo>
                    <a:pt x="294767" y="1016"/>
                    <a:pt x="284607" y="0"/>
                    <a:pt x="27419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6923067" y="4480470"/>
            <a:ext cx="254318" cy="627442"/>
            <a:chOff x="0" y="0"/>
            <a:chExt cx="339091" cy="836589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338963" cy="836803"/>
            </a:xfrm>
            <a:custGeom>
              <a:avLst/>
              <a:gdLst/>
              <a:ahLst/>
              <a:cxnLst/>
              <a:rect l="l" t="t" r="r" b="b"/>
              <a:pathLst>
                <a:path w="338963" h="836803">
                  <a:moveTo>
                    <a:pt x="217805" y="0"/>
                  </a:moveTo>
                  <a:cubicBezTo>
                    <a:pt x="176657" y="0"/>
                    <a:pt x="135763" y="13843"/>
                    <a:pt x="100457" y="41656"/>
                  </a:cubicBezTo>
                  <a:cubicBezTo>
                    <a:pt x="64389" y="71247"/>
                    <a:pt x="40894" y="130429"/>
                    <a:pt x="53340" y="183642"/>
                  </a:cubicBezTo>
                  <a:cubicBezTo>
                    <a:pt x="17272" y="217170"/>
                    <a:pt x="0" y="276352"/>
                    <a:pt x="9398" y="331597"/>
                  </a:cubicBezTo>
                  <a:cubicBezTo>
                    <a:pt x="18796" y="384937"/>
                    <a:pt x="43942" y="430276"/>
                    <a:pt x="62865" y="477647"/>
                  </a:cubicBezTo>
                  <a:cubicBezTo>
                    <a:pt x="83185" y="536829"/>
                    <a:pt x="87884" y="603885"/>
                    <a:pt x="76962" y="667004"/>
                  </a:cubicBezTo>
                  <a:cubicBezTo>
                    <a:pt x="67564" y="704469"/>
                    <a:pt x="45593" y="740029"/>
                    <a:pt x="53340" y="777494"/>
                  </a:cubicBezTo>
                  <a:cubicBezTo>
                    <a:pt x="61214" y="807085"/>
                    <a:pt x="84836" y="828802"/>
                    <a:pt x="111506" y="828802"/>
                  </a:cubicBezTo>
                  <a:cubicBezTo>
                    <a:pt x="138176" y="828802"/>
                    <a:pt x="163322" y="820928"/>
                    <a:pt x="186817" y="807212"/>
                  </a:cubicBezTo>
                  <a:cubicBezTo>
                    <a:pt x="190500" y="805561"/>
                    <a:pt x="194056" y="804926"/>
                    <a:pt x="197739" y="804926"/>
                  </a:cubicBezTo>
                  <a:cubicBezTo>
                    <a:pt x="221234" y="804926"/>
                    <a:pt x="245618" y="833374"/>
                    <a:pt x="270002" y="836803"/>
                  </a:cubicBezTo>
                  <a:cubicBezTo>
                    <a:pt x="298196" y="834898"/>
                    <a:pt x="321818" y="813181"/>
                    <a:pt x="329565" y="779653"/>
                  </a:cubicBezTo>
                  <a:cubicBezTo>
                    <a:pt x="337312" y="746125"/>
                    <a:pt x="338963" y="712597"/>
                    <a:pt x="335915" y="678942"/>
                  </a:cubicBezTo>
                  <a:cubicBezTo>
                    <a:pt x="326517" y="548767"/>
                    <a:pt x="324866" y="385064"/>
                    <a:pt x="316992" y="254762"/>
                  </a:cubicBezTo>
                  <a:cubicBezTo>
                    <a:pt x="315468" y="207391"/>
                    <a:pt x="309118" y="158115"/>
                    <a:pt x="299720" y="112776"/>
                  </a:cubicBezTo>
                  <a:cubicBezTo>
                    <a:pt x="285623" y="65278"/>
                    <a:pt x="258953" y="27813"/>
                    <a:pt x="226060" y="127"/>
                  </a:cubicBezTo>
                  <a:cubicBezTo>
                    <a:pt x="223266" y="0"/>
                    <a:pt x="220599" y="0"/>
                    <a:pt x="21780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7070202" y="4893383"/>
            <a:ext cx="197815" cy="451499"/>
            <a:chOff x="0" y="0"/>
            <a:chExt cx="263753" cy="601999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63652" cy="601853"/>
            </a:xfrm>
            <a:custGeom>
              <a:avLst/>
              <a:gdLst/>
              <a:ahLst/>
              <a:cxnLst/>
              <a:rect l="l" t="t" r="r" b="b"/>
              <a:pathLst>
                <a:path w="263652" h="601853">
                  <a:moveTo>
                    <a:pt x="255905" y="0"/>
                  </a:moveTo>
                  <a:lnTo>
                    <a:pt x="72263" y="218948"/>
                  </a:lnTo>
                  <a:cubicBezTo>
                    <a:pt x="88011" y="291973"/>
                    <a:pt x="81661" y="398399"/>
                    <a:pt x="56642" y="418211"/>
                  </a:cubicBezTo>
                  <a:cubicBezTo>
                    <a:pt x="14224" y="453644"/>
                    <a:pt x="0" y="524764"/>
                    <a:pt x="26670" y="579882"/>
                  </a:cubicBezTo>
                  <a:cubicBezTo>
                    <a:pt x="32258" y="593852"/>
                    <a:pt x="42545" y="601853"/>
                    <a:pt x="53594" y="601853"/>
                  </a:cubicBezTo>
                  <a:cubicBezTo>
                    <a:pt x="58166" y="601853"/>
                    <a:pt x="62865" y="600456"/>
                    <a:pt x="67437" y="597535"/>
                  </a:cubicBezTo>
                  <a:cubicBezTo>
                    <a:pt x="113030" y="569976"/>
                    <a:pt x="158496" y="538353"/>
                    <a:pt x="200914" y="504825"/>
                  </a:cubicBezTo>
                  <a:cubicBezTo>
                    <a:pt x="243332" y="471297"/>
                    <a:pt x="263652" y="404114"/>
                    <a:pt x="251079" y="343027"/>
                  </a:cubicBezTo>
                  <a:cubicBezTo>
                    <a:pt x="227711" y="242570"/>
                    <a:pt x="241808" y="92710"/>
                    <a:pt x="25590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7124376" y="4959955"/>
            <a:ext cx="84808" cy="146493"/>
            <a:chOff x="0" y="0"/>
            <a:chExt cx="113077" cy="195324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030" cy="195326"/>
            </a:xfrm>
            <a:custGeom>
              <a:avLst/>
              <a:gdLst/>
              <a:ahLst/>
              <a:cxnLst/>
              <a:rect l="l" t="t" r="r" b="b"/>
              <a:pathLst>
                <a:path w="113030" h="195326">
                  <a:moveTo>
                    <a:pt x="108331" y="0"/>
                  </a:moveTo>
                  <a:lnTo>
                    <a:pt x="0" y="130175"/>
                  </a:lnTo>
                  <a:cubicBezTo>
                    <a:pt x="4699" y="151892"/>
                    <a:pt x="7874" y="173609"/>
                    <a:pt x="9398" y="195326"/>
                  </a:cubicBezTo>
                  <a:cubicBezTo>
                    <a:pt x="51689" y="183388"/>
                    <a:pt x="106680" y="122301"/>
                    <a:pt x="111379" y="67056"/>
                  </a:cubicBezTo>
                  <a:cubicBezTo>
                    <a:pt x="113030" y="43434"/>
                    <a:pt x="113030" y="21717"/>
                    <a:pt x="1083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6954831" y="4486812"/>
            <a:ext cx="369124" cy="574264"/>
            <a:chOff x="0" y="0"/>
            <a:chExt cx="492166" cy="765686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92125" cy="765683"/>
            </a:xfrm>
            <a:custGeom>
              <a:avLst/>
              <a:gdLst/>
              <a:ahLst/>
              <a:cxnLst/>
              <a:rect l="l" t="t" r="r" b="b"/>
              <a:pathLst>
                <a:path w="492125" h="765683">
                  <a:moveTo>
                    <a:pt x="273050" y="0"/>
                  </a:moveTo>
                  <a:cubicBezTo>
                    <a:pt x="245237" y="0"/>
                    <a:pt x="216535" y="7366"/>
                    <a:pt x="188341" y="23241"/>
                  </a:cubicBezTo>
                  <a:cubicBezTo>
                    <a:pt x="31496" y="106172"/>
                    <a:pt x="0" y="400050"/>
                    <a:pt x="28321" y="577596"/>
                  </a:cubicBezTo>
                  <a:cubicBezTo>
                    <a:pt x="47371" y="697484"/>
                    <a:pt x="124460" y="765683"/>
                    <a:pt x="209931" y="765683"/>
                  </a:cubicBezTo>
                  <a:cubicBezTo>
                    <a:pt x="265049" y="765683"/>
                    <a:pt x="323469" y="737362"/>
                    <a:pt x="372110" y="676148"/>
                  </a:cubicBezTo>
                  <a:cubicBezTo>
                    <a:pt x="455295" y="573659"/>
                    <a:pt x="458470" y="488696"/>
                    <a:pt x="475742" y="291592"/>
                  </a:cubicBezTo>
                  <a:lnTo>
                    <a:pt x="475742" y="289560"/>
                  </a:lnTo>
                  <a:cubicBezTo>
                    <a:pt x="492125" y="128778"/>
                    <a:pt x="389890" y="0"/>
                    <a:pt x="273050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6997217" y="4766138"/>
            <a:ext cx="47151" cy="86619"/>
            <a:chOff x="0" y="0"/>
            <a:chExt cx="62868" cy="11549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2865" cy="115443"/>
            </a:xfrm>
            <a:custGeom>
              <a:avLst/>
              <a:gdLst/>
              <a:ahLst/>
              <a:cxnLst/>
              <a:rect l="l" t="t" r="r" b="b"/>
              <a:pathLst>
                <a:path w="62865" h="115443">
                  <a:moveTo>
                    <a:pt x="62865" y="0"/>
                  </a:moveTo>
                  <a:cubicBezTo>
                    <a:pt x="43942" y="35560"/>
                    <a:pt x="23622" y="67056"/>
                    <a:pt x="0" y="96647"/>
                  </a:cubicBezTo>
                  <a:cubicBezTo>
                    <a:pt x="9144" y="108077"/>
                    <a:pt x="21336" y="115443"/>
                    <a:pt x="35052" y="115443"/>
                  </a:cubicBezTo>
                  <a:cubicBezTo>
                    <a:pt x="37973" y="115443"/>
                    <a:pt x="40894" y="115189"/>
                    <a:pt x="43942" y="114427"/>
                  </a:cubicBezTo>
                  <a:lnTo>
                    <a:pt x="62865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7053720" y="4870054"/>
            <a:ext cx="77749" cy="38142"/>
            <a:chOff x="0" y="0"/>
            <a:chExt cx="103666" cy="50856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3759" cy="51054"/>
            </a:xfrm>
            <a:custGeom>
              <a:avLst/>
              <a:gdLst/>
              <a:ahLst/>
              <a:cxnLst/>
              <a:rect l="l" t="t" r="r" b="b"/>
              <a:pathLst>
                <a:path w="103759" h="51054">
                  <a:moveTo>
                    <a:pt x="99695" y="0"/>
                  </a:moveTo>
                  <a:cubicBezTo>
                    <a:pt x="98933" y="0"/>
                    <a:pt x="98171" y="508"/>
                    <a:pt x="97282" y="1524"/>
                  </a:cubicBezTo>
                  <a:cubicBezTo>
                    <a:pt x="76073" y="26670"/>
                    <a:pt x="49149" y="40386"/>
                    <a:pt x="21336" y="40386"/>
                  </a:cubicBezTo>
                  <a:cubicBezTo>
                    <a:pt x="16383" y="40386"/>
                    <a:pt x="11303" y="40005"/>
                    <a:pt x="6223" y="39116"/>
                  </a:cubicBezTo>
                  <a:cubicBezTo>
                    <a:pt x="3175" y="39116"/>
                    <a:pt x="1524" y="41021"/>
                    <a:pt x="0" y="43053"/>
                  </a:cubicBezTo>
                  <a:cubicBezTo>
                    <a:pt x="0" y="45085"/>
                    <a:pt x="1524" y="46990"/>
                    <a:pt x="4699" y="49022"/>
                  </a:cubicBezTo>
                  <a:cubicBezTo>
                    <a:pt x="10922" y="49022"/>
                    <a:pt x="18796" y="51054"/>
                    <a:pt x="26670" y="51054"/>
                  </a:cubicBezTo>
                  <a:cubicBezTo>
                    <a:pt x="54991" y="48895"/>
                    <a:pt x="81661" y="33020"/>
                    <a:pt x="102108" y="9398"/>
                  </a:cubicBezTo>
                  <a:cubicBezTo>
                    <a:pt x="103759" y="7493"/>
                    <a:pt x="103759" y="3429"/>
                    <a:pt x="102108" y="1524"/>
                  </a:cubicBezTo>
                  <a:cubicBezTo>
                    <a:pt x="101346" y="508"/>
                    <a:pt x="100457" y="0"/>
                    <a:pt x="9969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7218536" y="4667013"/>
            <a:ext cx="154264" cy="313699"/>
            <a:chOff x="0" y="0"/>
            <a:chExt cx="205685" cy="41826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05740" cy="418211"/>
            </a:xfrm>
            <a:custGeom>
              <a:avLst/>
              <a:gdLst/>
              <a:ahLst/>
              <a:cxnLst/>
              <a:rect l="l" t="t" r="r" b="b"/>
              <a:pathLst>
                <a:path w="205740" h="418211">
                  <a:moveTo>
                    <a:pt x="88011" y="0"/>
                  </a:moveTo>
                  <a:cubicBezTo>
                    <a:pt x="43942" y="136144"/>
                    <a:pt x="0" y="282194"/>
                    <a:pt x="43942" y="418211"/>
                  </a:cubicBezTo>
                  <a:cubicBezTo>
                    <a:pt x="141351" y="319532"/>
                    <a:pt x="201041" y="171577"/>
                    <a:pt x="205740" y="15748"/>
                  </a:cubicBezTo>
                  <a:cubicBezTo>
                    <a:pt x="184658" y="17399"/>
                    <a:pt x="169291" y="19304"/>
                    <a:pt x="155194" y="19304"/>
                  </a:cubicBezTo>
                  <a:cubicBezTo>
                    <a:pt x="134620" y="19304"/>
                    <a:pt x="116840" y="15240"/>
                    <a:pt x="88011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17218536" y="4667013"/>
            <a:ext cx="154264" cy="313699"/>
            <a:chOff x="0" y="0"/>
            <a:chExt cx="205685" cy="418265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05740" cy="418211"/>
            </a:xfrm>
            <a:custGeom>
              <a:avLst/>
              <a:gdLst/>
              <a:ahLst/>
              <a:cxnLst/>
              <a:rect l="l" t="t" r="r" b="b"/>
              <a:pathLst>
                <a:path w="205740" h="418211">
                  <a:moveTo>
                    <a:pt x="88011" y="0"/>
                  </a:moveTo>
                  <a:cubicBezTo>
                    <a:pt x="43942" y="136144"/>
                    <a:pt x="0" y="282194"/>
                    <a:pt x="43942" y="418211"/>
                  </a:cubicBezTo>
                  <a:cubicBezTo>
                    <a:pt x="141351" y="319532"/>
                    <a:pt x="201041" y="171577"/>
                    <a:pt x="205740" y="15748"/>
                  </a:cubicBezTo>
                  <a:cubicBezTo>
                    <a:pt x="184658" y="17399"/>
                    <a:pt x="169291" y="19304"/>
                    <a:pt x="155194" y="19304"/>
                  </a:cubicBezTo>
                  <a:cubicBezTo>
                    <a:pt x="134620" y="19304"/>
                    <a:pt x="116840" y="15240"/>
                    <a:pt x="8801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17076096" y="4444412"/>
            <a:ext cx="413275" cy="658000"/>
            <a:chOff x="0" y="0"/>
            <a:chExt cx="551034" cy="877334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551053" cy="877316"/>
            </a:xfrm>
            <a:custGeom>
              <a:avLst/>
              <a:gdLst/>
              <a:ahLst/>
              <a:cxnLst/>
              <a:rect l="l" t="t" r="r" b="b"/>
              <a:pathLst>
                <a:path w="551053" h="877316">
                  <a:moveTo>
                    <a:pt x="51943" y="0"/>
                  </a:moveTo>
                  <a:cubicBezTo>
                    <a:pt x="44831" y="0"/>
                    <a:pt x="37973" y="3556"/>
                    <a:pt x="31369" y="12827"/>
                  </a:cubicBezTo>
                  <a:cubicBezTo>
                    <a:pt x="1651" y="60198"/>
                    <a:pt x="0" y="127254"/>
                    <a:pt x="28321" y="176530"/>
                  </a:cubicBezTo>
                  <a:cubicBezTo>
                    <a:pt x="55626" y="222250"/>
                    <a:pt x="99060" y="249682"/>
                    <a:pt x="144399" y="249682"/>
                  </a:cubicBezTo>
                  <a:cubicBezTo>
                    <a:pt x="146050" y="249682"/>
                    <a:pt x="147574" y="249682"/>
                    <a:pt x="149098" y="249555"/>
                  </a:cubicBezTo>
                  <a:cubicBezTo>
                    <a:pt x="133350" y="290957"/>
                    <a:pt x="131826" y="340233"/>
                    <a:pt x="144399" y="385572"/>
                  </a:cubicBezTo>
                  <a:cubicBezTo>
                    <a:pt x="156972" y="425069"/>
                    <a:pt x="183642" y="456565"/>
                    <a:pt x="215011" y="472440"/>
                  </a:cubicBezTo>
                  <a:cubicBezTo>
                    <a:pt x="246380" y="557276"/>
                    <a:pt x="247904" y="653923"/>
                    <a:pt x="219710" y="738759"/>
                  </a:cubicBezTo>
                  <a:cubicBezTo>
                    <a:pt x="207137" y="776224"/>
                    <a:pt x="188341" y="819658"/>
                    <a:pt x="205613" y="853186"/>
                  </a:cubicBezTo>
                  <a:cubicBezTo>
                    <a:pt x="214503" y="870585"/>
                    <a:pt x="229870" y="877316"/>
                    <a:pt x="246507" y="877316"/>
                  </a:cubicBezTo>
                  <a:cubicBezTo>
                    <a:pt x="261874" y="877316"/>
                    <a:pt x="278384" y="871474"/>
                    <a:pt x="291973" y="862965"/>
                  </a:cubicBezTo>
                  <a:cubicBezTo>
                    <a:pt x="320294" y="845185"/>
                    <a:pt x="345313" y="817626"/>
                    <a:pt x="378333" y="813689"/>
                  </a:cubicBezTo>
                  <a:cubicBezTo>
                    <a:pt x="380365" y="813435"/>
                    <a:pt x="382270" y="813435"/>
                    <a:pt x="384302" y="813435"/>
                  </a:cubicBezTo>
                  <a:cubicBezTo>
                    <a:pt x="394716" y="813435"/>
                    <a:pt x="405003" y="815975"/>
                    <a:pt x="415417" y="815975"/>
                  </a:cubicBezTo>
                  <a:cubicBezTo>
                    <a:pt x="420370" y="815975"/>
                    <a:pt x="425196" y="815340"/>
                    <a:pt x="430149" y="813689"/>
                  </a:cubicBezTo>
                  <a:cubicBezTo>
                    <a:pt x="447421" y="809752"/>
                    <a:pt x="514858" y="784098"/>
                    <a:pt x="447421" y="669671"/>
                  </a:cubicBezTo>
                  <a:cubicBezTo>
                    <a:pt x="478790" y="573024"/>
                    <a:pt x="551053" y="361950"/>
                    <a:pt x="467741" y="245491"/>
                  </a:cubicBezTo>
                  <a:cubicBezTo>
                    <a:pt x="414401" y="168529"/>
                    <a:pt x="346837" y="111379"/>
                    <a:pt x="270002" y="75819"/>
                  </a:cubicBezTo>
                  <a:cubicBezTo>
                    <a:pt x="229235" y="56134"/>
                    <a:pt x="185293" y="44323"/>
                    <a:pt x="139700" y="42291"/>
                  </a:cubicBezTo>
                  <a:cubicBezTo>
                    <a:pt x="139065" y="42291"/>
                    <a:pt x="138557" y="42291"/>
                    <a:pt x="137922" y="42291"/>
                  </a:cubicBezTo>
                  <a:cubicBezTo>
                    <a:pt x="104521" y="42418"/>
                    <a:pt x="76581" y="0"/>
                    <a:pt x="519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17225313" y="4763167"/>
            <a:ext cx="102772" cy="144453"/>
            <a:chOff x="0" y="0"/>
            <a:chExt cx="137029" cy="192604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37033" cy="192532"/>
            </a:xfrm>
            <a:custGeom>
              <a:avLst/>
              <a:gdLst/>
              <a:ahLst/>
              <a:cxnLst/>
              <a:rect l="l" t="t" r="r" b="b"/>
              <a:pathLst>
                <a:path w="137033" h="192532">
                  <a:moveTo>
                    <a:pt x="84074" y="0"/>
                  </a:moveTo>
                  <a:cubicBezTo>
                    <a:pt x="52324" y="0"/>
                    <a:pt x="24384" y="53975"/>
                    <a:pt x="12954" y="96647"/>
                  </a:cubicBezTo>
                  <a:cubicBezTo>
                    <a:pt x="0" y="143764"/>
                    <a:pt x="10922" y="192532"/>
                    <a:pt x="40767" y="192532"/>
                  </a:cubicBezTo>
                  <a:cubicBezTo>
                    <a:pt x="43434" y="192532"/>
                    <a:pt x="46228" y="192151"/>
                    <a:pt x="49149" y="191389"/>
                  </a:cubicBezTo>
                  <a:cubicBezTo>
                    <a:pt x="78994" y="181610"/>
                    <a:pt x="104140" y="155956"/>
                    <a:pt x="118237" y="122428"/>
                  </a:cubicBezTo>
                  <a:cubicBezTo>
                    <a:pt x="137033" y="77089"/>
                    <a:pt x="129159" y="15875"/>
                    <a:pt x="94742" y="2032"/>
                  </a:cubicBezTo>
                  <a:cubicBezTo>
                    <a:pt x="91059" y="635"/>
                    <a:pt x="87630" y="0"/>
                    <a:pt x="84074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17069037" y="5110839"/>
            <a:ext cx="236672" cy="226858"/>
            <a:chOff x="0" y="0"/>
            <a:chExt cx="315562" cy="30247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315468" cy="302387"/>
            </a:xfrm>
            <a:custGeom>
              <a:avLst/>
              <a:gdLst/>
              <a:ahLst/>
              <a:cxnLst/>
              <a:rect l="l" t="t" r="r" b="b"/>
              <a:pathLst>
                <a:path w="315468" h="302387">
                  <a:moveTo>
                    <a:pt x="244856" y="0"/>
                  </a:moveTo>
                  <a:cubicBezTo>
                    <a:pt x="227584" y="41402"/>
                    <a:pt x="127254" y="108458"/>
                    <a:pt x="89535" y="108458"/>
                  </a:cubicBezTo>
                  <a:cubicBezTo>
                    <a:pt x="72263" y="96647"/>
                    <a:pt x="88011" y="23622"/>
                    <a:pt x="83312" y="17780"/>
                  </a:cubicBezTo>
                  <a:cubicBezTo>
                    <a:pt x="39243" y="29591"/>
                    <a:pt x="4699" y="74930"/>
                    <a:pt x="0" y="130175"/>
                  </a:cubicBezTo>
                  <a:cubicBezTo>
                    <a:pt x="0" y="183515"/>
                    <a:pt x="12573" y="236728"/>
                    <a:pt x="36068" y="282067"/>
                  </a:cubicBezTo>
                  <a:cubicBezTo>
                    <a:pt x="42418" y="298069"/>
                    <a:pt x="58166" y="302387"/>
                    <a:pt x="73025" y="302387"/>
                  </a:cubicBezTo>
                  <a:cubicBezTo>
                    <a:pt x="76454" y="302387"/>
                    <a:pt x="79883" y="302260"/>
                    <a:pt x="83185" y="301752"/>
                  </a:cubicBezTo>
                  <a:lnTo>
                    <a:pt x="123952" y="272161"/>
                  </a:lnTo>
                  <a:cubicBezTo>
                    <a:pt x="315468" y="149987"/>
                    <a:pt x="276225" y="31623"/>
                    <a:pt x="244856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7032545" y="5375662"/>
            <a:ext cx="103619" cy="343281"/>
            <a:chOff x="0" y="0"/>
            <a:chExt cx="138158" cy="45770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38049" cy="457708"/>
            </a:xfrm>
            <a:custGeom>
              <a:avLst/>
              <a:gdLst/>
              <a:ahLst/>
              <a:cxnLst/>
              <a:rect l="l" t="t" r="r" b="b"/>
              <a:pathLst>
                <a:path w="138049" h="457708">
                  <a:moveTo>
                    <a:pt x="102108" y="0"/>
                  </a:moveTo>
                  <a:cubicBezTo>
                    <a:pt x="93853" y="0"/>
                    <a:pt x="85852" y="2540"/>
                    <a:pt x="78486" y="7874"/>
                  </a:cubicBezTo>
                  <a:cubicBezTo>
                    <a:pt x="43942" y="153924"/>
                    <a:pt x="17272" y="305816"/>
                    <a:pt x="0" y="457708"/>
                  </a:cubicBezTo>
                  <a:cubicBezTo>
                    <a:pt x="51816" y="441960"/>
                    <a:pt x="98806" y="408432"/>
                    <a:pt x="138049" y="363093"/>
                  </a:cubicBezTo>
                  <a:lnTo>
                    <a:pt x="130302" y="11938"/>
                  </a:lnTo>
                  <a:lnTo>
                    <a:pt x="114681" y="2032"/>
                  </a:lnTo>
                  <a:cubicBezTo>
                    <a:pt x="110490" y="762"/>
                    <a:pt x="106299" y="0"/>
                    <a:pt x="102108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17087883" y="5373090"/>
            <a:ext cx="81243" cy="338447"/>
            <a:chOff x="0" y="0"/>
            <a:chExt cx="108325" cy="45126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08331" cy="451231"/>
            </a:xfrm>
            <a:custGeom>
              <a:avLst/>
              <a:gdLst/>
              <a:ahLst/>
              <a:cxnLst/>
              <a:rect l="l" t="t" r="r" b="b"/>
              <a:pathLst>
                <a:path w="108331" h="451231">
                  <a:moveTo>
                    <a:pt x="25908" y="0"/>
                  </a:moveTo>
                  <a:cubicBezTo>
                    <a:pt x="20447" y="0"/>
                    <a:pt x="14859" y="508"/>
                    <a:pt x="9398" y="1524"/>
                  </a:cubicBezTo>
                  <a:cubicBezTo>
                    <a:pt x="0" y="151384"/>
                    <a:pt x="0" y="301244"/>
                    <a:pt x="7874" y="451231"/>
                  </a:cubicBezTo>
                  <a:cubicBezTo>
                    <a:pt x="48641" y="415671"/>
                    <a:pt x="83185" y="372237"/>
                    <a:pt x="108331" y="319024"/>
                  </a:cubicBezTo>
                  <a:lnTo>
                    <a:pt x="59690" y="5461"/>
                  </a:lnTo>
                  <a:lnTo>
                    <a:pt x="42418" y="1524"/>
                  </a:lnTo>
                  <a:cubicBezTo>
                    <a:pt x="36830" y="508"/>
                    <a:pt x="31369" y="0"/>
                    <a:pt x="25908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7077296" y="5284875"/>
            <a:ext cx="91831" cy="104404"/>
            <a:chOff x="0" y="0"/>
            <a:chExt cx="122442" cy="139205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22428" cy="139192"/>
            </a:xfrm>
            <a:custGeom>
              <a:avLst/>
              <a:gdLst/>
              <a:ahLst/>
              <a:cxnLst/>
              <a:rect l="l" t="t" r="r" b="b"/>
              <a:pathLst>
                <a:path w="122428" h="139192">
                  <a:moveTo>
                    <a:pt x="53721" y="0"/>
                  </a:moveTo>
                  <a:cubicBezTo>
                    <a:pt x="36830" y="0"/>
                    <a:pt x="19812" y="5461"/>
                    <a:pt x="4699" y="16510"/>
                  </a:cubicBezTo>
                  <a:cubicBezTo>
                    <a:pt x="0" y="56007"/>
                    <a:pt x="4699" y="97409"/>
                    <a:pt x="17272" y="134874"/>
                  </a:cubicBezTo>
                  <a:cubicBezTo>
                    <a:pt x="19558" y="134620"/>
                    <a:pt x="21844" y="134620"/>
                    <a:pt x="24130" y="134620"/>
                  </a:cubicBezTo>
                  <a:cubicBezTo>
                    <a:pt x="39751" y="134620"/>
                    <a:pt x="54610" y="139192"/>
                    <a:pt x="71120" y="139192"/>
                  </a:cubicBezTo>
                  <a:cubicBezTo>
                    <a:pt x="73533" y="139192"/>
                    <a:pt x="75946" y="139065"/>
                    <a:pt x="78486" y="138938"/>
                  </a:cubicBezTo>
                  <a:cubicBezTo>
                    <a:pt x="89408" y="101473"/>
                    <a:pt x="97282" y="59944"/>
                    <a:pt x="122428" y="34417"/>
                  </a:cubicBezTo>
                  <a:cubicBezTo>
                    <a:pt x="103632" y="11938"/>
                    <a:pt x="78740" y="0"/>
                    <a:pt x="5372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5464427" y="5021958"/>
            <a:ext cx="752331" cy="831903"/>
            <a:chOff x="0" y="0"/>
            <a:chExt cx="1003108" cy="1109204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003046" cy="1109218"/>
            </a:xfrm>
            <a:custGeom>
              <a:avLst/>
              <a:gdLst/>
              <a:ahLst/>
              <a:cxnLst/>
              <a:rect l="l" t="t" r="r" b="b"/>
              <a:pathLst>
                <a:path w="1003046" h="1109218">
                  <a:moveTo>
                    <a:pt x="8890" y="0"/>
                  </a:moveTo>
                  <a:cubicBezTo>
                    <a:pt x="6350" y="0"/>
                    <a:pt x="4191" y="1778"/>
                    <a:pt x="3175" y="4191"/>
                  </a:cubicBezTo>
                  <a:cubicBezTo>
                    <a:pt x="0" y="8128"/>
                    <a:pt x="0" y="13970"/>
                    <a:pt x="4699" y="17907"/>
                  </a:cubicBezTo>
                  <a:lnTo>
                    <a:pt x="963803" y="1102868"/>
                  </a:lnTo>
                  <a:cubicBezTo>
                    <a:pt x="967867" y="1107186"/>
                    <a:pt x="972820" y="1109218"/>
                    <a:pt x="977773" y="1109218"/>
                  </a:cubicBezTo>
                  <a:cubicBezTo>
                    <a:pt x="984250" y="1109218"/>
                    <a:pt x="990727" y="1105662"/>
                    <a:pt x="995172" y="1098931"/>
                  </a:cubicBezTo>
                  <a:cubicBezTo>
                    <a:pt x="1003046" y="1085215"/>
                    <a:pt x="999871" y="1067308"/>
                    <a:pt x="990473" y="1057529"/>
                  </a:cubicBezTo>
                  <a:lnTo>
                    <a:pt x="14224" y="2159"/>
                  </a:lnTo>
                  <a:cubicBezTo>
                    <a:pt x="12319" y="635"/>
                    <a:pt x="10541" y="0"/>
                    <a:pt x="8890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6775968" y="5582784"/>
            <a:ext cx="495613" cy="395040"/>
            <a:chOff x="0" y="0"/>
            <a:chExt cx="660817" cy="526719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60654" cy="526796"/>
            </a:xfrm>
            <a:custGeom>
              <a:avLst/>
              <a:gdLst/>
              <a:ahLst/>
              <a:cxnLst/>
              <a:rect l="l" t="t" r="r" b="b"/>
              <a:pathLst>
                <a:path w="660654" h="526796">
                  <a:moveTo>
                    <a:pt x="591693" y="0"/>
                  </a:moveTo>
                  <a:lnTo>
                    <a:pt x="23495" y="3937"/>
                  </a:lnTo>
                  <a:cubicBezTo>
                    <a:pt x="22733" y="3810"/>
                    <a:pt x="21844" y="3810"/>
                    <a:pt x="21082" y="3810"/>
                  </a:cubicBezTo>
                  <a:cubicBezTo>
                    <a:pt x="8382" y="3810"/>
                    <a:pt x="0" y="18796"/>
                    <a:pt x="1524" y="35560"/>
                  </a:cubicBezTo>
                  <a:lnTo>
                    <a:pt x="40767" y="495173"/>
                  </a:lnTo>
                  <a:cubicBezTo>
                    <a:pt x="42291" y="512953"/>
                    <a:pt x="54864" y="526796"/>
                    <a:pt x="68961" y="526796"/>
                  </a:cubicBezTo>
                  <a:lnTo>
                    <a:pt x="637159" y="524891"/>
                  </a:lnTo>
                  <a:cubicBezTo>
                    <a:pt x="649732" y="524891"/>
                    <a:pt x="660654" y="509143"/>
                    <a:pt x="659130" y="493268"/>
                  </a:cubicBezTo>
                  <a:lnTo>
                    <a:pt x="620014" y="31623"/>
                  </a:lnTo>
                  <a:cubicBezTo>
                    <a:pt x="618363" y="13843"/>
                    <a:pt x="605917" y="0"/>
                    <a:pt x="5916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16774733" y="5566507"/>
            <a:ext cx="466214" cy="41469"/>
            <a:chOff x="0" y="0"/>
            <a:chExt cx="621619" cy="55292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621665" cy="55245"/>
            </a:xfrm>
            <a:custGeom>
              <a:avLst/>
              <a:gdLst/>
              <a:ahLst/>
              <a:cxnLst/>
              <a:rect l="l" t="t" r="r" b="b"/>
              <a:pathLst>
                <a:path w="621665" h="55245">
                  <a:moveTo>
                    <a:pt x="591820" y="0"/>
                  </a:moveTo>
                  <a:lnTo>
                    <a:pt x="23622" y="2032"/>
                  </a:lnTo>
                  <a:cubicBezTo>
                    <a:pt x="9398" y="2032"/>
                    <a:pt x="0" y="17780"/>
                    <a:pt x="1651" y="33528"/>
                  </a:cubicBezTo>
                  <a:lnTo>
                    <a:pt x="3048" y="53594"/>
                  </a:lnTo>
                  <a:cubicBezTo>
                    <a:pt x="2286" y="38354"/>
                    <a:pt x="12954" y="23622"/>
                    <a:pt x="25146" y="23622"/>
                  </a:cubicBezTo>
                  <a:lnTo>
                    <a:pt x="593344" y="21717"/>
                  </a:lnTo>
                  <a:cubicBezTo>
                    <a:pt x="607568" y="21717"/>
                    <a:pt x="620014" y="35433"/>
                    <a:pt x="621665" y="53213"/>
                  </a:cubicBezTo>
                  <a:lnTo>
                    <a:pt x="620014" y="31496"/>
                  </a:lnTo>
                  <a:cubicBezTo>
                    <a:pt x="618490" y="13843"/>
                    <a:pt x="605917" y="0"/>
                    <a:pt x="591820" y="0"/>
                  </a:cubicBezTo>
                  <a:close/>
                  <a:moveTo>
                    <a:pt x="3048" y="53594"/>
                  </a:moveTo>
                  <a:cubicBezTo>
                    <a:pt x="3048" y="54102"/>
                    <a:pt x="3048" y="54610"/>
                    <a:pt x="3175" y="55245"/>
                  </a:cubicBezTo>
                  <a:lnTo>
                    <a:pt x="3048" y="53594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16774733" y="5566507"/>
            <a:ext cx="466214" cy="41469"/>
            <a:chOff x="0" y="0"/>
            <a:chExt cx="621619" cy="55292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21665" cy="55245"/>
            </a:xfrm>
            <a:custGeom>
              <a:avLst/>
              <a:gdLst/>
              <a:ahLst/>
              <a:cxnLst/>
              <a:rect l="l" t="t" r="r" b="b"/>
              <a:pathLst>
                <a:path w="621665" h="55245">
                  <a:moveTo>
                    <a:pt x="591820" y="0"/>
                  </a:moveTo>
                  <a:lnTo>
                    <a:pt x="23622" y="2032"/>
                  </a:lnTo>
                  <a:cubicBezTo>
                    <a:pt x="9398" y="2032"/>
                    <a:pt x="0" y="17780"/>
                    <a:pt x="1651" y="33528"/>
                  </a:cubicBezTo>
                  <a:lnTo>
                    <a:pt x="3048" y="53594"/>
                  </a:lnTo>
                  <a:cubicBezTo>
                    <a:pt x="2286" y="38354"/>
                    <a:pt x="12954" y="23622"/>
                    <a:pt x="25146" y="23622"/>
                  </a:cubicBezTo>
                  <a:lnTo>
                    <a:pt x="593344" y="21717"/>
                  </a:lnTo>
                  <a:cubicBezTo>
                    <a:pt x="607568" y="21717"/>
                    <a:pt x="620014" y="35433"/>
                    <a:pt x="621665" y="53213"/>
                  </a:cubicBezTo>
                  <a:lnTo>
                    <a:pt x="620014" y="31496"/>
                  </a:lnTo>
                  <a:cubicBezTo>
                    <a:pt x="618490" y="13843"/>
                    <a:pt x="605917" y="0"/>
                    <a:pt x="591820" y="0"/>
                  </a:cubicBezTo>
                  <a:close/>
                  <a:moveTo>
                    <a:pt x="3048" y="53594"/>
                  </a:moveTo>
                  <a:cubicBezTo>
                    <a:pt x="3048" y="54102"/>
                    <a:pt x="3048" y="54610"/>
                    <a:pt x="3175" y="55245"/>
                  </a:cubicBezTo>
                  <a:lnTo>
                    <a:pt x="3048" y="535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16983100" y="5752917"/>
            <a:ext cx="56539" cy="71051"/>
            <a:chOff x="0" y="0"/>
            <a:chExt cx="75385" cy="9473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75438" cy="94742"/>
            </a:xfrm>
            <a:custGeom>
              <a:avLst/>
              <a:gdLst/>
              <a:ahLst/>
              <a:cxnLst/>
              <a:rect l="l" t="t" r="r" b="b"/>
              <a:pathLst>
                <a:path w="75438" h="94742">
                  <a:moveTo>
                    <a:pt x="37719" y="0"/>
                  </a:moveTo>
                  <a:cubicBezTo>
                    <a:pt x="17272" y="0"/>
                    <a:pt x="0" y="19812"/>
                    <a:pt x="0" y="47371"/>
                  </a:cubicBezTo>
                  <a:cubicBezTo>
                    <a:pt x="0" y="73025"/>
                    <a:pt x="17272" y="94742"/>
                    <a:pt x="37719" y="94742"/>
                  </a:cubicBezTo>
                  <a:cubicBezTo>
                    <a:pt x="58166" y="94742"/>
                    <a:pt x="75438" y="73025"/>
                    <a:pt x="75438" y="47371"/>
                  </a:cubicBezTo>
                  <a:cubicBezTo>
                    <a:pt x="75438" y="19812"/>
                    <a:pt x="58166" y="0"/>
                    <a:pt x="377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16988994" y="5209122"/>
            <a:ext cx="547422" cy="817577"/>
            <a:chOff x="0" y="0"/>
            <a:chExt cx="729896" cy="109010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729869" cy="1090041"/>
            </a:xfrm>
            <a:custGeom>
              <a:avLst/>
              <a:gdLst/>
              <a:ahLst/>
              <a:cxnLst/>
              <a:rect l="l" t="t" r="r" b="b"/>
              <a:pathLst>
                <a:path w="729869" h="1090041">
                  <a:moveTo>
                    <a:pt x="540893" y="0"/>
                  </a:moveTo>
                  <a:cubicBezTo>
                    <a:pt x="536956" y="0"/>
                    <a:pt x="533400" y="381"/>
                    <a:pt x="530606" y="1143"/>
                  </a:cubicBezTo>
                  <a:cubicBezTo>
                    <a:pt x="442976" y="26670"/>
                    <a:pt x="587629" y="859282"/>
                    <a:pt x="571500" y="859282"/>
                  </a:cubicBezTo>
                  <a:cubicBezTo>
                    <a:pt x="571500" y="859282"/>
                    <a:pt x="571373" y="859282"/>
                    <a:pt x="571373" y="859282"/>
                  </a:cubicBezTo>
                  <a:lnTo>
                    <a:pt x="232283" y="871093"/>
                  </a:lnTo>
                  <a:lnTo>
                    <a:pt x="144399" y="782320"/>
                  </a:lnTo>
                  <a:cubicBezTo>
                    <a:pt x="135001" y="768477"/>
                    <a:pt x="120904" y="762508"/>
                    <a:pt x="106807" y="762508"/>
                  </a:cubicBezTo>
                  <a:lnTo>
                    <a:pt x="64389" y="764540"/>
                  </a:lnTo>
                  <a:cubicBezTo>
                    <a:pt x="43942" y="766445"/>
                    <a:pt x="25146" y="786257"/>
                    <a:pt x="20447" y="811911"/>
                  </a:cubicBezTo>
                  <a:lnTo>
                    <a:pt x="4699" y="914527"/>
                  </a:lnTo>
                  <a:cubicBezTo>
                    <a:pt x="0" y="949960"/>
                    <a:pt x="20447" y="981583"/>
                    <a:pt x="50292" y="983488"/>
                  </a:cubicBezTo>
                  <a:lnTo>
                    <a:pt x="207264" y="987425"/>
                  </a:lnTo>
                  <a:lnTo>
                    <a:pt x="609092" y="1090041"/>
                  </a:lnTo>
                  <a:cubicBezTo>
                    <a:pt x="610362" y="1090041"/>
                    <a:pt x="611759" y="1090041"/>
                    <a:pt x="613029" y="1090041"/>
                  </a:cubicBezTo>
                  <a:cubicBezTo>
                    <a:pt x="702437" y="1090041"/>
                    <a:pt x="729869" y="1024001"/>
                    <a:pt x="728345" y="961771"/>
                  </a:cubicBezTo>
                  <a:lnTo>
                    <a:pt x="717423" y="298958"/>
                  </a:lnTo>
                  <a:cubicBezTo>
                    <a:pt x="717423" y="277368"/>
                    <a:pt x="714248" y="253619"/>
                    <a:pt x="711073" y="231902"/>
                  </a:cubicBezTo>
                  <a:cubicBezTo>
                    <a:pt x="676783" y="41656"/>
                    <a:pt x="581406" y="0"/>
                    <a:pt x="540893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17091413" y="4729149"/>
            <a:ext cx="24740" cy="45904"/>
            <a:chOff x="0" y="0"/>
            <a:chExt cx="32987" cy="61205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33020" cy="61087"/>
            </a:xfrm>
            <a:custGeom>
              <a:avLst/>
              <a:gdLst/>
              <a:ahLst/>
              <a:cxnLst/>
              <a:rect l="l" t="t" r="r" b="b"/>
              <a:pathLst>
                <a:path w="33020" h="61087">
                  <a:moveTo>
                    <a:pt x="18923" y="0"/>
                  </a:moveTo>
                  <a:cubicBezTo>
                    <a:pt x="11049" y="0"/>
                    <a:pt x="3175" y="13843"/>
                    <a:pt x="1651" y="29591"/>
                  </a:cubicBezTo>
                  <a:cubicBezTo>
                    <a:pt x="0" y="47371"/>
                    <a:pt x="6350" y="61087"/>
                    <a:pt x="15748" y="61087"/>
                  </a:cubicBezTo>
                  <a:cubicBezTo>
                    <a:pt x="23622" y="61087"/>
                    <a:pt x="31496" y="47371"/>
                    <a:pt x="33020" y="31496"/>
                  </a:cubicBezTo>
                  <a:cubicBezTo>
                    <a:pt x="33020" y="13843"/>
                    <a:pt x="26670" y="0"/>
                    <a:pt x="1892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16988994" y="4726178"/>
            <a:ext cx="24740" cy="44573"/>
            <a:chOff x="0" y="0"/>
            <a:chExt cx="32987" cy="59431"/>
          </a:xfrm>
        </p:grpSpPr>
        <p:sp>
          <p:nvSpPr>
            <p:cNvPr id="82" name="Freeform 82"/>
            <p:cNvSpPr/>
            <p:nvPr/>
          </p:nvSpPr>
          <p:spPr>
            <a:xfrm>
              <a:off x="127" y="0"/>
              <a:ext cx="32893" cy="59436"/>
            </a:xfrm>
            <a:custGeom>
              <a:avLst/>
              <a:gdLst/>
              <a:ahLst/>
              <a:cxnLst/>
              <a:rect l="l" t="t" r="r" b="b"/>
              <a:pathLst>
                <a:path w="32893" h="59436">
                  <a:moveTo>
                    <a:pt x="18796" y="0"/>
                  </a:moveTo>
                  <a:cubicBezTo>
                    <a:pt x="10922" y="0"/>
                    <a:pt x="3048" y="13843"/>
                    <a:pt x="1524" y="29591"/>
                  </a:cubicBezTo>
                  <a:cubicBezTo>
                    <a:pt x="0" y="45339"/>
                    <a:pt x="6223" y="59182"/>
                    <a:pt x="15621" y="59182"/>
                  </a:cubicBezTo>
                  <a:cubicBezTo>
                    <a:pt x="16129" y="59309"/>
                    <a:pt x="16637" y="59436"/>
                    <a:pt x="17145" y="59436"/>
                  </a:cubicBezTo>
                  <a:cubicBezTo>
                    <a:pt x="24511" y="59436"/>
                    <a:pt x="31496" y="46228"/>
                    <a:pt x="32893" y="29591"/>
                  </a:cubicBezTo>
                  <a:cubicBezTo>
                    <a:pt x="32893" y="13843"/>
                    <a:pt x="28194" y="0"/>
                    <a:pt x="187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16983100" y="4717307"/>
            <a:ext cx="22411" cy="13793"/>
            <a:chOff x="0" y="0"/>
            <a:chExt cx="29881" cy="18391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29845" cy="18288"/>
            </a:xfrm>
            <a:custGeom>
              <a:avLst/>
              <a:gdLst/>
              <a:ahLst/>
              <a:cxnLst/>
              <a:rect l="l" t="t" r="r" b="b"/>
              <a:pathLst>
                <a:path w="29845" h="18288">
                  <a:moveTo>
                    <a:pt x="0" y="0"/>
                  </a:moveTo>
                  <a:cubicBezTo>
                    <a:pt x="0" y="0"/>
                    <a:pt x="8255" y="18288"/>
                    <a:pt x="19050" y="18288"/>
                  </a:cubicBezTo>
                  <a:cubicBezTo>
                    <a:pt x="22479" y="18288"/>
                    <a:pt x="26162" y="16510"/>
                    <a:pt x="29845" y="118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17106730" y="4652199"/>
            <a:ext cx="51809" cy="41469"/>
            <a:chOff x="0" y="0"/>
            <a:chExt cx="69079" cy="55292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69088" cy="55245"/>
            </a:xfrm>
            <a:custGeom>
              <a:avLst/>
              <a:gdLst/>
              <a:ahLst/>
              <a:cxnLst/>
              <a:rect l="l" t="t" r="r" b="b"/>
              <a:pathLst>
                <a:path w="69088" h="55245">
                  <a:moveTo>
                    <a:pt x="7874" y="0"/>
                  </a:moveTo>
                  <a:cubicBezTo>
                    <a:pt x="4699" y="0"/>
                    <a:pt x="0" y="4064"/>
                    <a:pt x="0" y="9906"/>
                  </a:cubicBezTo>
                  <a:cubicBezTo>
                    <a:pt x="0" y="13843"/>
                    <a:pt x="4699" y="17780"/>
                    <a:pt x="7874" y="17780"/>
                  </a:cubicBezTo>
                  <a:cubicBezTo>
                    <a:pt x="26670" y="17780"/>
                    <a:pt x="43942" y="31623"/>
                    <a:pt x="54991" y="51308"/>
                  </a:cubicBezTo>
                  <a:cubicBezTo>
                    <a:pt x="56515" y="53213"/>
                    <a:pt x="58039" y="55245"/>
                    <a:pt x="59690" y="55245"/>
                  </a:cubicBezTo>
                  <a:lnTo>
                    <a:pt x="64389" y="55245"/>
                  </a:lnTo>
                  <a:cubicBezTo>
                    <a:pt x="67437" y="51308"/>
                    <a:pt x="69088" y="45339"/>
                    <a:pt x="67437" y="41402"/>
                  </a:cubicBezTo>
                  <a:cubicBezTo>
                    <a:pt x="54991" y="15875"/>
                    <a:pt x="33020" y="0"/>
                    <a:pt x="787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16973677" y="4641865"/>
            <a:ext cx="54209" cy="42932"/>
            <a:chOff x="0" y="0"/>
            <a:chExt cx="72279" cy="57243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72263" cy="57150"/>
            </a:xfrm>
            <a:custGeom>
              <a:avLst/>
              <a:gdLst/>
              <a:ahLst/>
              <a:cxnLst/>
              <a:rect l="l" t="t" r="r" b="b"/>
              <a:pathLst>
                <a:path w="72263" h="57150">
                  <a:moveTo>
                    <a:pt x="65913" y="0"/>
                  </a:moveTo>
                  <a:cubicBezTo>
                    <a:pt x="40894" y="0"/>
                    <a:pt x="17272" y="15748"/>
                    <a:pt x="1651" y="41402"/>
                  </a:cubicBezTo>
                  <a:cubicBezTo>
                    <a:pt x="0" y="43434"/>
                    <a:pt x="0" y="47371"/>
                    <a:pt x="0" y="49276"/>
                  </a:cubicBezTo>
                  <a:cubicBezTo>
                    <a:pt x="0" y="55245"/>
                    <a:pt x="4699" y="57150"/>
                    <a:pt x="7874" y="57150"/>
                  </a:cubicBezTo>
                  <a:cubicBezTo>
                    <a:pt x="11049" y="57150"/>
                    <a:pt x="12573" y="55118"/>
                    <a:pt x="14224" y="51181"/>
                  </a:cubicBezTo>
                  <a:cubicBezTo>
                    <a:pt x="25146" y="31623"/>
                    <a:pt x="43942" y="19812"/>
                    <a:pt x="64389" y="17780"/>
                  </a:cubicBezTo>
                  <a:cubicBezTo>
                    <a:pt x="69088" y="17780"/>
                    <a:pt x="72263" y="13843"/>
                    <a:pt x="72263" y="7874"/>
                  </a:cubicBezTo>
                  <a:cubicBezTo>
                    <a:pt x="72263" y="3937"/>
                    <a:pt x="70739" y="0"/>
                    <a:pt x="659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17085519" y="4721742"/>
            <a:ext cx="22411" cy="13793"/>
            <a:chOff x="0" y="0"/>
            <a:chExt cx="29881" cy="18391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29845" cy="18288"/>
            </a:xfrm>
            <a:custGeom>
              <a:avLst/>
              <a:gdLst/>
              <a:ahLst/>
              <a:cxnLst/>
              <a:rect l="l" t="t" r="r" b="b"/>
              <a:pathLst>
                <a:path w="29845" h="18288">
                  <a:moveTo>
                    <a:pt x="0" y="0"/>
                  </a:moveTo>
                  <a:cubicBezTo>
                    <a:pt x="0" y="0"/>
                    <a:pt x="8255" y="18288"/>
                    <a:pt x="19050" y="18288"/>
                  </a:cubicBezTo>
                  <a:cubicBezTo>
                    <a:pt x="22479" y="18288"/>
                    <a:pt x="26162" y="16510"/>
                    <a:pt x="29845" y="118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17180879" y="5930456"/>
            <a:ext cx="129524" cy="47367"/>
            <a:chOff x="0" y="0"/>
            <a:chExt cx="172698" cy="63157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172720" cy="63119"/>
            </a:xfrm>
            <a:custGeom>
              <a:avLst/>
              <a:gdLst/>
              <a:ahLst/>
              <a:cxnLst/>
              <a:rect l="l" t="t" r="r" b="b"/>
              <a:pathLst>
                <a:path w="172720" h="63119">
                  <a:moveTo>
                    <a:pt x="172720" y="6311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EC1BB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17368071" y="5353575"/>
            <a:ext cx="87455" cy="624249"/>
            <a:chOff x="0" y="0"/>
            <a:chExt cx="116606" cy="832331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116586" cy="832358"/>
            </a:xfrm>
            <a:custGeom>
              <a:avLst/>
              <a:gdLst/>
              <a:ahLst/>
              <a:cxnLst/>
              <a:rect l="l" t="t" r="r" b="b"/>
              <a:pathLst>
                <a:path w="116586" h="832358">
                  <a:moveTo>
                    <a:pt x="50927" y="0"/>
                  </a:moveTo>
                  <a:cubicBezTo>
                    <a:pt x="37465" y="0"/>
                    <a:pt x="20828" y="8128"/>
                    <a:pt x="0" y="27559"/>
                  </a:cubicBezTo>
                  <a:lnTo>
                    <a:pt x="34544" y="832358"/>
                  </a:lnTo>
                  <a:cubicBezTo>
                    <a:pt x="34544" y="832358"/>
                    <a:pt x="56515" y="530479"/>
                    <a:pt x="103632" y="193167"/>
                  </a:cubicBezTo>
                  <a:cubicBezTo>
                    <a:pt x="103632" y="193167"/>
                    <a:pt x="116586" y="0"/>
                    <a:pt x="5092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17144387" y="5209122"/>
            <a:ext cx="392065" cy="817533"/>
            <a:chOff x="0" y="0"/>
            <a:chExt cx="522753" cy="1090044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522732" cy="1090041"/>
            </a:xfrm>
            <a:custGeom>
              <a:avLst/>
              <a:gdLst/>
              <a:ahLst/>
              <a:cxnLst/>
              <a:rect l="l" t="t" r="r" b="b"/>
              <a:pathLst>
                <a:path w="522732" h="1090041">
                  <a:moveTo>
                    <a:pt x="333629" y="0"/>
                  </a:moveTo>
                  <a:cubicBezTo>
                    <a:pt x="329692" y="0"/>
                    <a:pt x="326136" y="381"/>
                    <a:pt x="323342" y="1143"/>
                  </a:cubicBezTo>
                  <a:cubicBezTo>
                    <a:pt x="235712" y="26670"/>
                    <a:pt x="380365" y="859155"/>
                    <a:pt x="364363" y="859155"/>
                  </a:cubicBezTo>
                  <a:cubicBezTo>
                    <a:pt x="364363" y="859155"/>
                    <a:pt x="364236" y="859155"/>
                    <a:pt x="364236" y="859155"/>
                  </a:cubicBezTo>
                  <a:lnTo>
                    <a:pt x="25146" y="870966"/>
                  </a:lnTo>
                  <a:lnTo>
                    <a:pt x="0" y="987425"/>
                  </a:lnTo>
                  <a:lnTo>
                    <a:pt x="401828" y="1090041"/>
                  </a:lnTo>
                  <a:cubicBezTo>
                    <a:pt x="494411" y="1090041"/>
                    <a:pt x="522732" y="1024890"/>
                    <a:pt x="521081" y="959866"/>
                  </a:cubicBezTo>
                  <a:lnTo>
                    <a:pt x="510159" y="299085"/>
                  </a:lnTo>
                  <a:cubicBezTo>
                    <a:pt x="510159" y="275463"/>
                    <a:pt x="506984" y="253746"/>
                    <a:pt x="503809" y="230124"/>
                  </a:cubicBezTo>
                  <a:cubicBezTo>
                    <a:pt x="469646" y="41529"/>
                    <a:pt x="374269" y="0"/>
                    <a:pt x="333629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12151624" y="8392280"/>
            <a:ext cx="479202" cy="497713"/>
            <a:chOff x="0" y="0"/>
            <a:chExt cx="638936" cy="663618"/>
          </a:xfrm>
        </p:grpSpPr>
        <p:sp>
          <p:nvSpPr>
            <p:cNvPr id="98" name="Freeform 98"/>
            <p:cNvSpPr/>
            <p:nvPr/>
          </p:nvSpPr>
          <p:spPr>
            <a:xfrm>
              <a:off x="0" y="-127"/>
              <a:ext cx="638810" cy="663702"/>
            </a:xfrm>
            <a:custGeom>
              <a:avLst/>
              <a:gdLst/>
              <a:ahLst/>
              <a:cxnLst/>
              <a:rect l="l" t="t" r="r" b="b"/>
              <a:pathLst>
                <a:path w="638810" h="663702">
                  <a:moveTo>
                    <a:pt x="434848" y="127"/>
                  </a:moveTo>
                  <a:cubicBezTo>
                    <a:pt x="381762" y="127"/>
                    <a:pt x="324231" y="20828"/>
                    <a:pt x="270002" y="81915"/>
                  </a:cubicBezTo>
                  <a:lnTo>
                    <a:pt x="337566" y="93726"/>
                  </a:lnTo>
                  <a:lnTo>
                    <a:pt x="237109" y="127254"/>
                  </a:lnTo>
                  <a:cubicBezTo>
                    <a:pt x="223012" y="146939"/>
                    <a:pt x="210439" y="170688"/>
                    <a:pt x="199390" y="194310"/>
                  </a:cubicBezTo>
                  <a:cubicBezTo>
                    <a:pt x="185293" y="225933"/>
                    <a:pt x="171196" y="253492"/>
                    <a:pt x="158623" y="281178"/>
                  </a:cubicBezTo>
                  <a:lnTo>
                    <a:pt x="226060" y="298958"/>
                  </a:lnTo>
                  <a:lnTo>
                    <a:pt x="122428" y="360045"/>
                  </a:lnTo>
                  <a:cubicBezTo>
                    <a:pt x="17272" y="592709"/>
                    <a:pt x="0" y="663702"/>
                    <a:pt x="0" y="663702"/>
                  </a:cubicBezTo>
                  <a:cubicBezTo>
                    <a:pt x="65913" y="663702"/>
                    <a:pt x="133350" y="653796"/>
                    <a:pt x="199390" y="636143"/>
                  </a:cubicBezTo>
                  <a:lnTo>
                    <a:pt x="259080" y="442849"/>
                  </a:lnTo>
                  <a:lnTo>
                    <a:pt x="270002" y="614426"/>
                  </a:lnTo>
                  <a:cubicBezTo>
                    <a:pt x="342265" y="588772"/>
                    <a:pt x="409702" y="547370"/>
                    <a:pt x="470916" y="490220"/>
                  </a:cubicBezTo>
                  <a:lnTo>
                    <a:pt x="444246" y="318516"/>
                  </a:lnTo>
                  <a:lnTo>
                    <a:pt x="524256" y="431038"/>
                  </a:lnTo>
                  <a:cubicBezTo>
                    <a:pt x="569722" y="371856"/>
                    <a:pt x="602742" y="298831"/>
                    <a:pt x="621538" y="219964"/>
                  </a:cubicBezTo>
                  <a:lnTo>
                    <a:pt x="576072" y="164719"/>
                  </a:lnTo>
                  <a:lnTo>
                    <a:pt x="629412" y="178435"/>
                  </a:lnTo>
                  <a:cubicBezTo>
                    <a:pt x="634111" y="148844"/>
                    <a:pt x="637286" y="121285"/>
                    <a:pt x="638810" y="91567"/>
                  </a:cubicBezTo>
                  <a:cubicBezTo>
                    <a:pt x="638810" y="91567"/>
                    <a:pt x="546481" y="0"/>
                    <a:pt x="434721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12928624" y="8259668"/>
            <a:ext cx="620443" cy="643675"/>
            <a:chOff x="0" y="0"/>
            <a:chExt cx="827257" cy="858233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827151" cy="858266"/>
            </a:xfrm>
            <a:custGeom>
              <a:avLst/>
              <a:gdLst/>
              <a:ahLst/>
              <a:cxnLst/>
              <a:rect l="l" t="t" r="r" b="b"/>
              <a:pathLst>
                <a:path w="827151" h="858266">
                  <a:moveTo>
                    <a:pt x="263779" y="0"/>
                  </a:moveTo>
                  <a:cubicBezTo>
                    <a:pt x="119380" y="0"/>
                    <a:pt x="0" y="118491"/>
                    <a:pt x="0" y="118491"/>
                  </a:cubicBezTo>
                  <a:cubicBezTo>
                    <a:pt x="3048" y="155956"/>
                    <a:pt x="6223" y="193421"/>
                    <a:pt x="12573" y="231013"/>
                  </a:cubicBezTo>
                  <a:lnTo>
                    <a:pt x="81661" y="213233"/>
                  </a:lnTo>
                  <a:lnTo>
                    <a:pt x="23622" y="284226"/>
                  </a:lnTo>
                  <a:cubicBezTo>
                    <a:pt x="45593" y="388747"/>
                    <a:pt x="89535" y="481457"/>
                    <a:pt x="147574" y="560451"/>
                  </a:cubicBezTo>
                  <a:lnTo>
                    <a:pt x="251206" y="412496"/>
                  </a:lnTo>
                  <a:lnTo>
                    <a:pt x="218186" y="637413"/>
                  </a:lnTo>
                  <a:cubicBezTo>
                    <a:pt x="295148" y="708406"/>
                    <a:pt x="383032" y="761746"/>
                    <a:pt x="475615" y="795274"/>
                  </a:cubicBezTo>
                  <a:lnTo>
                    <a:pt x="491236" y="574294"/>
                  </a:lnTo>
                  <a:lnTo>
                    <a:pt x="568198" y="822833"/>
                  </a:lnTo>
                  <a:cubicBezTo>
                    <a:pt x="652907" y="846455"/>
                    <a:pt x="739267" y="858266"/>
                    <a:pt x="827151" y="858266"/>
                  </a:cubicBezTo>
                  <a:cubicBezTo>
                    <a:pt x="827151" y="858266"/>
                    <a:pt x="803529" y="765556"/>
                    <a:pt x="667004" y="463804"/>
                  </a:cubicBezTo>
                  <a:lnTo>
                    <a:pt x="535305" y="386715"/>
                  </a:lnTo>
                  <a:lnTo>
                    <a:pt x="621665" y="363093"/>
                  </a:lnTo>
                  <a:cubicBezTo>
                    <a:pt x="604393" y="327533"/>
                    <a:pt x="588645" y="290068"/>
                    <a:pt x="568325" y="250571"/>
                  </a:cubicBezTo>
                  <a:cubicBezTo>
                    <a:pt x="554228" y="220980"/>
                    <a:pt x="538480" y="191389"/>
                    <a:pt x="519684" y="163703"/>
                  </a:cubicBezTo>
                  <a:lnTo>
                    <a:pt x="390906" y="120396"/>
                  </a:lnTo>
                  <a:lnTo>
                    <a:pt x="477266" y="106553"/>
                  </a:lnTo>
                  <a:cubicBezTo>
                    <a:pt x="407289" y="26924"/>
                    <a:pt x="332740" y="0"/>
                    <a:pt x="263779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1" name="Group 101"/>
          <p:cNvGrpSpPr/>
          <p:nvPr/>
        </p:nvGrpSpPr>
        <p:grpSpPr>
          <a:xfrm>
            <a:off x="12099850" y="7858819"/>
            <a:ext cx="748766" cy="458640"/>
            <a:chOff x="0" y="0"/>
            <a:chExt cx="998355" cy="611520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998220" cy="611632"/>
            </a:xfrm>
            <a:custGeom>
              <a:avLst/>
              <a:gdLst/>
              <a:ahLst/>
              <a:cxnLst/>
              <a:rect l="l" t="t" r="r" b="b"/>
              <a:pathLst>
                <a:path w="998220" h="611632">
                  <a:moveTo>
                    <a:pt x="646684" y="0"/>
                  </a:moveTo>
                  <a:lnTo>
                    <a:pt x="656082" y="195326"/>
                  </a:lnTo>
                  <a:lnTo>
                    <a:pt x="555752" y="7874"/>
                  </a:lnTo>
                  <a:cubicBezTo>
                    <a:pt x="459994" y="27559"/>
                    <a:pt x="368935" y="67056"/>
                    <a:pt x="284099" y="126238"/>
                  </a:cubicBezTo>
                  <a:lnTo>
                    <a:pt x="397129" y="295910"/>
                  </a:lnTo>
                  <a:lnTo>
                    <a:pt x="200914" y="187452"/>
                  </a:lnTo>
                  <a:cubicBezTo>
                    <a:pt x="128651" y="246634"/>
                    <a:pt x="61214" y="315595"/>
                    <a:pt x="0" y="392557"/>
                  </a:cubicBezTo>
                  <a:cubicBezTo>
                    <a:pt x="0" y="392557"/>
                    <a:pt x="67437" y="437896"/>
                    <a:pt x="332740" y="528701"/>
                  </a:cubicBezTo>
                  <a:lnTo>
                    <a:pt x="470789" y="467614"/>
                  </a:lnTo>
                  <a:lnTo>
                    <a:pt x="422148" y="558292"/>
                  </a:lnTo>
                  <a:cubicBezTo>
                    <a:pt x="453517" y="568198"/>
                    <a:pt x="486537" y="580009"/>
                    <a:pt x="522605" y="591820"/>
                  </a:cubicBezTo>
                  <a:cubicBezTo>
                    <a:pt x="549275" y="599694"/>
                    <a:pt x="577596" y="605663"/>
                    <a:pt x="605790" y="609600"/>
                  </a:cubicBezTo>
                  <a:lnTo>
                    <a:pt x="721868" y="524764"/>
                  </a:lnTo>
                  <a:lnTo>
                    <a:pt x="668528" y="611632"/>
                  </a:lnTo>
                  <a:cubicBezTo>
                    <a:pt x="958977" y="593852"/>
                    <a:pt x="998220" y="179705"/>
                    <a:pt x="998220" y="179705"/>
                  </a:cubicBezTo>
                  <a:cubicBezTo>
                    <a:pt x="976249" y="155956"/>
                    <a:pt x="952754" y="132334"/>
                    <a:pt x="927608" y="112649"/>
                  </a:cubicBezTo>
                  <a:lnTo>
                    <a:pt x="888492" y="185420"/>
                  </a:lnTo>
                  <a:lnTo>
                    <a:pt x="890143" y="82804"/>
                  </a:lnTo>
                  <a:cubicBezTo>
                    <a:pt x="814705" y="31623"/>
                    <a:pt x="731520" y="1905"/>
                    <a:pt x="646684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3" name="Group 103"/>
          <p:cNvGrpSpPr/>
          <p:nvPr/>
        </p:nvGrpSpPr>
        <p:grpSpPr>
          <a:xfrm>
            <a:off x="12371779" y="8402481"/>
            <a:ext cx="442674" cy="477179"/>
            <a:chOff x="0" y="0"/>
            <a:chExt cx="590232" cy="636238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590296" cy="636143"/>
            </a:xfrm>
            <a:custGeom>
              <a:avLst/>
              <a:gdLst/>
              <a:ahLst/>
              <a:cxnLst/>
              <a:rect l="l" t="t" r="r" b="b"/>
              <a:pathLst>
                <a:path w="590296" h="636143">
                  <a:moveTo>
                    <a:pt x="301244" y="0"/>
                  </a:moveTo>
                  <a:cubicBezTo>
                    <a:pt x="148209" y="0"/>
                    <a:pt x="0" y="261493"/>
                    <a:pt x="0" y="261493"/>
                  </a:cubicBezTo>
                  <a:cubicBezTo>
                    <a:pt x="0" y="261493"/>
                    <a:pt x="127127" y="59690"/>
                    <a:pt x="281178" y="59690"/>
                  </a:cubicBezTo>
                  <a:cubicBezTo>
                    <a:pt x="294005" y="59690"/>
                    <a:pt x="307086" y="61087"/>
                    <a:pt x="320167" y="64135"/>
                  </a:cubicBezTo>
                  <a:cubicBezTo>
                    <a:pt x="489712" y="103632"/>
                    <a:pt x="538480" y="636143"/>
                    <a:pt x="538480" y="636143"/>
                  </a:cubicBezTo>
                  <a:lnTo>
                    <a:pt x="590296" y="636143"/>
                  </a:lnTo>
                  <a:cubicBezTo>
                    <a:pt x="529590" y="142240"/>
                    <a:pt x="414147" y="0"/>
                    <a:pt x="301244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5" name="Group 105"/>
          <p:cNvGrpSpPr/>
          <p:nvPr/>
        </p:nvGrpSpPr>
        <p:grpSpPr>
          <a:xfrm>
            <a:off x="12775596" y="8218688"/>
            <a:ext cx="427357" cy="659508"/>
            <a:chOff x="0" y="0"/>
            <a:chExt cx="569810" cy="879344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569722" cy="879348"/>
            </a:xfrm>
            <a:custGeom>
              <a:avLst/>
              <a:gdLst/>
              <a:ahLst/>
              <a:cxnLst/>
              <a:rect l="l" t="t" r="r" b="b"/>
              <a:pathLst>
                <a:path w="569722" h="879348">
                  <a:moveTo>
                    <a:pt x="278765" y="0"/>
                  </a:moveTo>
                  <a:cubicBezTo>
                    <a:pt x="169926" y="0"/>
                    <a:pt x="58547" y="196596"/>
                    <a:pt x="0" y="879348"/>
                  </a:cubicBezTo>
                  <a:lnTo>
                    <a:pt x="48641" y="879348"/>
                  </a:lnTo>
                  <a:cubicBezTo>
                    <a:pt x="48641" y="879348"/>
                    <a:pt x="95758" y="141605"/>
                    <a:pt x="260477" y="86360"/>
                  </a:cubicBezTo>
                  <a:cubicBezTo>
                    <a:pt x="273050" y="82042"/>
                    <a:pt x="285496" y="80137"/>
                    <a:pt x="297815" y="80137"/>
                  </a:cubicBezTo>
                  <a:cubicBezTo>
                    <a:pt x="445389" y="80137"/>
                    <a:pt x="569722" y="362458"/>
                    <a:pt x="569722" y="362458"/>
                  </a:cubicBezTo>
                  <a:cubicBezTo>
                    <a:pt x="569722" y="362458"/>
                    <a:pt x="426720" y="0"/>
                    <a:pt x="278765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12435341" y="8119695"/>
            <a:ext cx="536976" cy="771806"/>
            <a:chOff x="0" y="0"/>
            <a:chExt cx="715968" cy="1029075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715899" cy="1028954"/>
            </a:xfrm>
            <a:custGeom>
              <a:avLst/>
              <a:gdLst/>
              <a:ahLst/>
              <a:cxnLst/>
              <a:rect l="l" t="t" r="r" b="b"/>
              <a:pathLst>
                <a:path w="715899" h="1028954">
                  <a:moveTo>
                    <a:pt x="4318" y="8509"/>
                  </a:moveTo>
                  <a:cubicBezTo>
                    <a:pt x="1524" y="8890"/>
                    <a:pt x="0" y="9271"/>
                    <a:pt x="0" y="9271"/>
                  </a:cubicBezTo>
                  <a:cubicBezTo>
                    <a:pt x="1524" y="9017"/>
                    <a:pt x="2921" y="8763"/>
                    <a:pt x="4318" y="8509"/>
                  </a:cubicBezTo>
                  <a:close/>
                  <a:moveTo>
                    <a:pt x="104648" y="0"/>
                  </a:moveTo>
                  <a:cubicBezTo>
                    <a:pt x="73152" y="0"/>
                    <a:pt x="39751" y="2794"/>
                    <a:pt x="4318" y="8509"/>
                  </a:cubicBezTo>
                  <a:cubicBezTo>
                    <a:pt x="12192" y="7366"/>
                    <a:pt x="30353" y="5080"/>
                    <a:pt x="55626" y="5080"/>
                  </a:cubicBezTo>
                  <a:cubicBezTo>
                    <a:pt x="211201" y="5080"/>
                    <a:pt x="634619" y="89916"/>
                    <a:pt x="550926" y="1028954"/>
                  </a:cubicBezTo>
                  <a:lnTo>
                    <a:pt x="602742" y="1028954"/>
                  </a:lnTo>
                  <a:cubicBezTo>
                    <a:pt x="602742" y="1028954"/>
                    <a:pt x="715899" y="0"/>
                    <a:pt x="104648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09" name="Group 109"/>
          <p:cNvGrpSpPr/>
          <p:nvPr/>
        </p:nvGrpSpPr>
        <p:grpSpPr>
          <a:xfrm>
            <a:off x="12614309" y="8838191"/>
            <a:ext cx="446203" cy="618439"/>
            <a:chOff x="0" y="0"/>
            <a:chExt cx="594938" cy="824585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594995" cy="824611"/>
            </a:xfrm>
            <a:custGeom>
              <a:avLst/>
              <a:gdLst/>
              <a:ahLst/>
              <a:cxnLst/>
              <a:rect l="l" t="t" r="r" b="b"/>
              <a:pathLst>
                <a:path w="594995" h="824611">
                  <a:moveTo>
                    <a:pt x="0" y="0"/>
                  </a:moveTo>
                  <a:lnTo>
                    <a:pt x="120904" y="747649"/>
                  </a:lnTo>
                  <a:cubicBezTo>
                    <a:pt x="128778" y="791083"/>
                    <a:pt x="174244" y="824611"/>
                    <a:pt x="226060" y="824611"/>
                  </a:cubicBezTo>
                  <a:lnTo>
                    <a:pt x="370459" y="824611"/>
                  </a:lnTo>
                  <a:cubicBezTo>
                    <a:pt x="420751" y="824611"/>
                    <a:pt x="467868" y="791083"/>
                    <a:pt x="474091" y="747649"/>
                  </a:cubicBezTo>
                  <a:lnTo>
                    <a:pt x="59499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14952333" y="6952760"/>
            <a:ext cx="623972" cy="476425"/>
            <a:chOff x="0" y="0"/>
            <a:chExt cx="831962" cy="635233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831977" cy="635254"/>
            </a:xfrm>
            <a:custGeom>
              <a:avLst/>
              <a:gdLst/>
              <a:ahLst/>
              <a:cxnLst/>
              <a:rect l="l" t="t" r="r" b="b"/>
              <a:pathLst>
                <a:path w="831977" h="635254">
                  <a:moveTo>
                    <a:pt x="0" y="0"/>
                  </a:moveTo>
                  <a:lnTo>
                    <a:pt x="40894" y="631317"/>
                  </a:lnTo>
                  <a:lnTo>
                    <a:pt x="831977" y="635254"/>
                  </a:lnTo>
                  <a:lnTo>
                    <a:pt x="791083" y="3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113" name="Group 113"/>
          <p:cNvGrpSpPr/>
          <p:nvPr/>
        </p:nvGrpSpPr>
        <p:grpSpPr>
          <a:xfrm>
            <a:off x="14926428" y="6917235"/>
            <a:ext cx="678146" cy="548940"/>
            <a:chOff x="0" y="0"/>
            <a:chExt cx="904194" cy="731919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903986" cy="731901"/>
            </a:xfrm>
            <a:custGeom>
              <a:avLst/>
              <a:gdLst/>
              <a:ahLst/>
              <a:cxnLst/>
              <a:rect l="l" t="t" r="r" b="b"/>
              <a:pathLst>
                <a:path w="903986" h="731901">
                  <a:moveTo>
                    <a:pt x="39243" y="0"/>
                  </a:moveTo>
                  <a:cubicBezTo>
                    <a:pt x="17272" y="0"/>
                    <a:pt x="0" y="23749"/>
                    <a:pt x="1651" y="49403"/>
                  </a:cubicBezTo>
                  <a:lnTo>
                    <a:pt x="43942" y="676656"/>
                  </a:lnTo>
                  <a:cubicBezTo>
                    <a:pt x="45466" y="704215"/>
                    <a:pt x="64262" y="725932"/>
                    <a:pt x="86233" y="727964"/>
                  </a:cubicBezTo>
                  <a:lnTo>
                    <a:pt x="866394" y="731901"/>
                  </a:lnTo>
                  <a:cubicBezTo>
                    <a:pt x="888365" y="731901"/>
                    <a:pt x="903986" y="708279"/>
                    <a:pt x="902462" y="682625"/>
                  </a:cubicBezTo>
                  <a:lnTo>
                    <a:pt x="861822" y="55245"/>
                  </a:lnTo>
                  <a:cubicBezTo>
                    <a:pt x="860171" y="27686"/>
                    <a:pt x="841375" y="5969"/>
                    <a:pt x="817880" y="3937"/>
                  </a:cubicBezTo>
                  <a:lnTo>
                    <a:pt x="39243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15" name="Group 115"/>
          <p:cNvGrpSpPr/>
          <p:nvPr/>
        </p:nvGrpSpPr>
        <p:grpSpPr>
          <a:xfrm>
            <a:off x="14952333" y="6952760"/>
            <a:ext cx="623972" cy="476425"/>
            <a:chOff x="0" y="0"/>
            <a:chExt cx="831962" cy="635233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831977" cy="635254"/>
            </a:xfrm>
            <a:custGeom>
              <a:avLst/>
              <a:gdLst/>
              <a:ahLst/>
              <a:cxnLst/>
              <a:rect l="l" t="t" r="r" b="b"/>
              <a:pathLst>
                <a:path w="831977" h="635254">
                  <a:moveTo>
                    <a:pt x="0" y="0"/>
                  </a:moveTo>
                  <a:lnTo>
                    <a:pt x="40894" y="631317"/>
                  </a:lnTo>
                  <a:lnTo>
                    <a:pt x="831977" y="635254"/>
                  </a:lnTo>
                  <a:lnTo>
                    <a:pt x="791083" y="3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17" name="Group 117"/>
          <p:cNvGrpSpPr/>
          <p:nvPr/>
        </p:nvGrpSpPr>
        <p:grpSpPr>
          <a:xfrm>
            <a:off x="14977038" y="7460187"/>
            <a:ext cx="774671" cy="41469"/>
            <a:chOff x="0" y="0"/>
            <a:chExt cx="1032895" cy="55292"/>
          </a:xfrm>
        </p:grpSpPr>
        <p:sp>
          <p:nvSpPr>
            <p:cNvPr id="118" name="Freeform 118"/>
            <p:cNvSpPr/>
            <p:nvPr/>
          </p:nvSpPr>
          <p:spPr>
            <a:xfrm>
              <a:off x="0" y="0"/>
              <a:ext cx="1032891" cy="55245"/>
            </a:xfrm>
            <a:custGeom>
              <a:avLst/>
              <a:gdLst/>
              <a:ahLst/>
              <a:cxnLst/>
              <a:rect l="l" t="t" r="r" b="b"/>
              <a:pathLst>
                <a:path w="1032891" h="55245">
                  <a:moveTo>
                    <a:pt x="266954" y="0"/>
                  </a:moveTo>
                  <a:lnTo>
                    <a:pt x="3175" y="2032"/>
                  </a:lnTo>
                  <a:cubicBezTo>
                    <a:pt x="0" y="41402"/>
                    <a:pt x="12573" y="55245"/>
                    <a:pt x="29845" y="55245"/>
                  </a:cubicBezTo>
                  <a:lnTo>
                    <a:pt x="993648" y="53340"/>
                  </a:lnTo>
                  <a:cubicBezTo>
                    <a:pt x="1015619" y="53340"/>
                    <a:pt x="1032891" y="29718"/>
                    <a:pt x="1032891" y="4064"/>
                  </a:cubicBezTo>
                  <a:lnTo>
                    <a:pt x="266954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19" name="Group 119"/>
          <p:cNvGrpSpPr/>
          <p:nvPr/>
        </p:nvGrpSpPr>
        <p:grpSpPr>
          <a:xfrm>
            <a:off x="13961072" y="7473537"/>
            <a:ext cx="65962" cy="32554"/>
            <a:chOff x="0" y="0"/>
            <a:chExt cx="87949" cy="43405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88011" cy="43434"/>
            </a:xfrm>
            <a:custGeom>
              <a:avLst/>
              <a:gdLst/>
              <a:ahLst/>
              <a:cxnLst/>
              <a:rect l="l" t="t" r="r" b="b"/>
              <a:pathLst>
                <a:path w="88011" h="43434">
                  <a:moveTo>
                    <a:pt x="0" y="0"/>
                  </a:moveTo>
                  <a:lnTo>
                    <a:pt x="0" y="43434"/>
                  </a:lnTo>
                  <a:lnTo>
                    <a:pt x="88011" y="43434"/>
                  </a:lnTo>
                  <a:lnTo>
                    <a:pt x="88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1" name="Group 121"/>
          <p:cNvGrpSpPr/>
          <p:nvPr/>
        </p:nvGrpSpPr>
        <p:grpSpPr>
          <a:xfrm>
            <a:off x="13848065" y="7111051"/>
            <a:ext cx="693427" cy="378763"/>
            <a:chOff x="0" y="0"/>
            <a:chExt cx="924570" cy="505017"/>
          </a:xfrm>
        </p:grpSpPr>
        <p:sp>
          <p:nvSpPr>
            <p:cNvPr id="122" name="Freeform 122"/>
            <p:cNvSpPr/>
            <p:nvPr/>
          </p:nvSpPr>
          <p:spPr>
            <a:xfrm>
              <a:off x="0" y="0"/>
              <a:ext cx="924560" cy="505079"/>
            </a:xfrm>
            <a:custGeom>
              <a:avLst/>
              <a:gdLst/>
              <a:ahLst/>
              <a:cxnLst/>
              <a:rect l="l" t="t" r="r" b="b"/>
              <a:pathLst>
                <a:path w="924560" h="505079">
                  <a:moveTo>
                    <a:pt x="108331" y="0"/>
                  </a:moveTo>
                  <a:cubicBezTo>
                    <a:pt x="48641" y="0"/>
                    <a:pt x="1651" y="61214"/>
                    <a:pt x="0" y="136144"/>
                  </a:cubicBezTo>
                  <a:cubicBezTo>
                    <a:pt x="0" y="136144"/>
                    <a:pt x="14224" y="505079"/>
                    <a:pt x="156972" y="505079"/>
                  </a:cubicBezTo>
                  <a:lnTo>
                    <a:pt x="817880" y="497205"/>
                  </a:lnTo>
                  <a:cubicBezTo>
                    <a:pt x="897890" y="497205"/>
                    <a:pt x="924560" y="303911"/>
                    <a:pt x="924560" y="228854"/>
                  </a:cubicBezTo>
                  <a:cubicBezTo>
                    <a:pt x="924560" y="102616"/>
                    <a:pt x="842899" y="0"/>
                    <a:pt x="742442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23" name="Group 123"/>
          <p:cNvGrpSpPr/>
          <p:nvPr/>
        </p:nvGrpSpPr>
        <p:grpSpPr>
          <a:xfrm>
            <a:off x="13916356" y="7111051"/>
            <a:ext cx="741708" cy="173149"/>
            <a:chOff x="0" y="0"/>
            <a:chExt cx="988944" cy="230865"/>
          </a:xfrm>
        </p:grpSpPr>
        <p:sp>
          <p:nvSpPr>
            <p:cNvPr id="124" name="Freeform 124"/>
            <p:cNvSpPr/>
            <p:nvPr/>
          </p:nvSpPr>
          <p:spPr>
            <a:xfrm>
              <a:off x="0" y="0"/>
              <a:ext cx="988949" cy="230759"/>
            </a:xfrm>
            <a:custGeom>
              <a:avLst/>
              <a:gdLst/>
              <a:ahLst/>
              <a:cxnLst/>
              <a:rect l="l" t="t" r="r" b="b"/>
              <a:pathLst>
                <a:path w="988949" h="230759">
                  <a:moveTo>
                    <a:pt x="641985" y="0"/>
                  </a:moveTo>
                  <a:lnTo>
                    <a:pt x="0" y="2032"/>
                  </a:lnTo>
                  <a:lnTo>
                    <a:pt x="312420" y="211074"/>
                  </a:lnTo>
                  <a:lnTo>
                    <a:pt x="957580" y="230759"/>
                  </a:lnTo>
                  <a:cubicBezTo>
                    <a:pt x="979551" y="230759"/>
                    <a:pt x="988949" y="195326"/>
                    <a:pt x="971677" y="179451"/>
                  </a:cubicBezTo>
                  <a:lnTo>
                    <a:pt x="893191" y="104521"/>
                  </a:lnTo>
                  <a:cubicBezTo>
                    <a:pt x="820928" y="37465"/>
                    <a:pt x="733044" y="0"/>
                    <a:pt x="641985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25" name="Group 125"/>
          <p:cNvGrpSpPr/>
          <p:nvPr/>
        </p:nvGrpSpPr>
        <p:grpSpPr>
          <a:xfrm>
            <a:off x="14566197" y="7473537"/>
            <a:ext cx="65962" cy="32554"/>
            <a:chOff x="0" y="0"/>
            <a:chExt cx="87949" cy="43405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87884" cy="43434"/>
            </a:xfrm>
            <a:custGeom>
              <a:avLst/>
              <a:gdLst/>
              <a:ahLst/>
              <a:cxnLst/>
              <a:rect l="l" t="t" r="r" b="b"/>
              <a:pathLst>
                <a:path w="87884" h="43434">
                  <a:moveTo>
                    <a:pt x="0" y="0"/>
                  </a:moveTo>
                  <a:lnTo>
                    <a:pt x="0" y="43434"/>
                  </a:lnTo>
                  <a:lnTo>
                    <a:pt x="87884" y="43434"/>
                  </a:lnTo>
                  <a:lnTo>
                    <a:pt x="8788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7" name="Group 127"/>
          <p:cNvGrpSpPr/>
          <p:nvPr/>
        </p:nvGrpSpPr>
        <p:grpSpPr>
          <a:xfrm>
            <a:off x="14130617" y="7473537"/>
            <a:ext cx="65962" cy="32554"/>
            <a:chOff x="0" y="0"/>
            <a:chExt cx="87949" cy="43405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87884" cy="43434"/>
            </a:xfrm>
            <a:custGeom>
              <a:avLst/>
              <a:gdLst/>
              <a:ahLst/>
              <a:cxnLst/>
              <a:rect l="l" t="t" r="r" b="b"/>
              <a:pathLst>
                <a:path w="87884" h="43434">
                  <a:moveTo>
                    <a:pt x="0" y="0"/>
                  </a:moveTo>
                  <a:lnTo>
                    <a:pt x="0" y="43434"/>
                  </a:lnTo>
                  <a:lnTo>
                    <a:pt x="87884" y="43434"/>
                  </a:lnTo>
                  <a:lnTo>
                    <a:pt x="8788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9" name="Group 129"/>
          <p:cNvGrpSpPr/>
          <p:nvPr/>
        </p:nvGrpSpPr>
        <p:grpSpPr>
          <a:xfrm>
            <a:off x="14383700" y="7473537"/>
            <a:ext cx="65962" cy="32554"/>
            <a:chOff x="0" y="0"/>
            <a:chExt cx="87949" cy="43405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88011" cy="43434"/>
            </a:xfrm>
            <a:custGeom>
              <a:avLst/>
              <a:gdLst/>
              <a:ahLst/>
              <a:cxnLst/>
              <a:rect l="l" t="t" r="r" b="b"/>
              <a:pathLst>
                <a:path w="88011" h="43434">
                  <a:moveTo>
                    <a:pt x="0" y="0"/>
                  </a:moveTo>
                  <a:lnTo>
                    <a:pt x="0" y="43434"/>
                  </a:lnTo>
                  <a:lnTo>
                    <a:pt x="88011" y="43434"/>
                  </a:lnTo>
                  <a:lnTo>
                    <a:pt x="8801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1" name="Group 131"/>
          <p:cNvGrpSpPr/>
          <p:nvPr/>
        </p:nvGrpSpPr>
        <p:grpSpPr>
          <a:xfrm>
            <a:off x="14062326" y="7236788"/>
            <a:ext cx="642818" cy="253026"/>
            <a:chOff x="0" y="0"/>
            <a:chExt cx="857091" cy="337368"/>
          </a:xfrm>
        </p:grpSpPr>
        <p:sp>
          <p:nvSpPr>
            <p:cNvPr id="132" name="Freeform 132"/>
            <p:cNvSpPr/>
            <p:nvPr/>
          </p:nvSpPr>
          <p:spPr>
            <a:xfrm>
              <a:off x="0" y="0"/>
              <a:ext cx="856996" cy="337312"/>
            </a:xfrm>
            <a:custGeom>
              <a:avLst/>
              <a:gdLst/>
              <a:ahLst/>
              <a:cxnLst/>
              <a:rect l="l" t="t" r="r" b="b"/>
              <a:pathLst>
                <a:path w="856996" h="337312">
                  <a:moveTo>
                    <a:pt x="135001" y="0"/>
                  </a:moveTo>
                  <a:cubicBezTo>
                    <a:pt x="59690" y="0"/>
                    <a:pt x="0" y="74930"/>
                    <a:pt x="0" y="169672"/>
                  </a:cubicBezTo>
                  <a:cubicBezTo>
                    <a:pt x="0" y="262382"/>
                    <a:pt x="59690" y="337312"/>
                    <a:pt x="135001" y="337312"/>
                  </a:cubicBezTo>
                  <a:lnTo>
                    <a:pt x="723646" y="337312"/>
                  </a:lnTo>
                  <a:cubicBezTo>
                    <a:pt x="797433" y="337312"/>
                    <a:pt x="856996" y="262382"/>
                    <a:pt x="856996" y="169672"/>
                  </a:cubicBezTo>
                  <a:cubicBezTo>
                    <a:pt x="856996" y="74930"/>
                    <a:pt x="797433" y="0"/>
                    <a:pt x="723646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33" name="Group 133"/>
          <p:cNvGrpSpPr/>
          <p:nvPr/>
        </p:nvGrpSpPr>
        <p:grpSpPr>
          <a:xfrm>
            <a:off x="14161216" y="7315201"/>
            <a:ext cx="429722" cy="22264"/>
            <a:chOff x="0" y="0"/>
            <a:chExt cx="572962" cy="29686"/>
          </a:xfrm>
        </p:grpSpPr>
        <p:sp>
          <p:nvSpPr>
            <p:cNvPr id="134" name="Freeform 134"/>
            <p:cNvSpPr/>
            <p:nvPr/>
          </p:nvSpPr>
          <p:spPr>
            <a:xfrm>
              <a:off x="0" y="0"/>
              <a:ext cx="573024" cy="29591"/>
            </a:xfrm>
            <a:custGeom>
              <a:avLst/>
              <a:gdLst/>
              <a:ahLst/>
              <a:cxnLst/>
              <a:rect l="l" t="t" r="r" b="b"/>
              <a:pathLst>
                <a:path w="573024" h="29591">
                  <a:moveTo>
                    <a:pt x="0" y="0"/>
                  </a:moveTo>
                  <a:lnTo>
                    <a:pt x="0" y="29591"/>
                  </a:lnTo>
                  <a:lnTo>
                    <a:pt x="573024" y="29591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5" name="Group 135"/>
          <p:cNvGrpSpPr/>
          <p:nvPr/>
        </p:nvGrpSpPr>
        <p:grpSpPr>
          <a:xfrm>
            <a:off x="14161216" y="7349263"/>
            <a:ext cx="429722" cy="20757"/>
            <a:chOff x="0" y="0"/>
            <a:chExt cx="572962" cy="27675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573024" cy="27559"/>
            </a:xfrm>
            <a:custGeom>
              <a:avLst/>
              <a:gdLst/>
              <a:ahLst/>
              <a:cxnLst/>
              <a:rect l="l" t="t" r="r" b="b"/>
              <a:pathLst>
                <a:path w="573024" h="27559">
                  <a:moveTo>
                    <a:pt x="0" y="0"/>
                  </a:moveTo>
                  <a:lnTo>
                    <a:pt x="0" y="27559"/>
                  </a:lnTo>
                  <a:lnTo>
                    <a:pt x="573024" y="27559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7" name="Group 137"/>
          <p:cNvGrpSpPr/>
          <p:nvPr/>
        </p:nvGrpSpPr>
        <p:grpSpPr>
          <a:xfrm>
            <a:off x="14161216" y="7381773"/>
            <a:ext cx="429722" cy="20757"/>
            <a:chOff x="0" y="0"/>
            <a:chExt cx="572962" cy="27675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573024" cy="27686"/>
            </a:xfrm>
            <a:custGeom>
              <a:avLst/>
              <a:gdLst/>
              <a:ahLst/>
              <a:cxnLst/>
              <a:rect l="l" t="t" r="r" b="b"/>
              <a:pathLst>
                <a:path w="573024" h="27686">
                  <a:moveTo>
                    <a:pt x="0" y="0"/>
                  </a:moveTo>
                  <a:lnTo>
                    <a:pt x="0" y="27686"/>
                  </a:lnTo>
                  <a:lnTo>
                    <a:pt x="573024" y="27686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9" name="Group 139"/>
          <p:cNvGrpSpPr/>
          <p:nvPr/>
        </p:nvGrpSpPr>
        <p:grpSpPr>
          <a:xfrm>
            <a:off x="14161216" y="7415835"/>
            <a:ext cx="429722" cy="20757"/>
            <a:chOff x="0" y="0"/>
            <a:chExt cx="572962" cy="27675"/>
          </a:xfrm>
        </p:grpSpPr>
        <p:sp>
          <p:nvSpPr>
            <p:cNvPr id="140" name="Freeform 140"/>
            <p:cNvSpPr/>
            <p:nvPr/>
          </p:nvSpPr>
          <p:spPr>
            <a:xfrm>
              <a:off x="0" y="0"/>
              <a:ext cx="573024" cy="27559"/>
            </a:xfrm>
            <a:custGeom>
              <a:avLst/>
              <a:gdLst/>
              <a:ahLst/>
              <a:cxnLst/>
              <a:rect l="l" t="t" r="r" b="b"/>
              <a:pathLst>
                <a:path w="573024" h="27559">
                  <a:moveTo>
                    <a:pt x="0" y="0"/>
                  </a:moveTo>
                  <a:lnTo>
                    <a:pt x="0" y="27559"/>
                  </a:lnTo>
                  <a:lnTo>
                    <a:pt x="573024" y="27559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1" name="Group 141"/>
          <p:cNvGrpSpPr/>
          <p:nvPr/>
        </p:nvGrpSpPr>
        <p:grpSpPr>
          <a:xfrm>
            <a:off x="14031727" y="6997156"/>
            <a:ext cx="195026" cy="192929"/>
            <a:chOff x="0" y="0"/>
            <a:chExt cx="260035" cy="257239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260096" cy="257048"/>
            </a:xfrm>
            <a:custGeom>
              <a:avLst/>
              <a:gdLst/>
              <a:ahLst/>
              <a:cxnLst/>
              <a:rect l="l" t="t" r="r" b="b"/>
              <a:pathLst>
                <a:path w="260096" h="257048">
                  <a:moveTo>
                    <a:pt x="119253" y="0"/>
                  </a:moveTo>
                  <a:cubicBezTo>
                    <a:pt x="53340" y="0"/>
                    <a:pt x="0" y="67056"/>
                    <a:pt x="0" y="149860"/>
                  </a:cubicBezTo>
                  <a:lnTo>
                    <a:pt x="4699" y="153797"/>
                  </a:lnTo>
                  <a:lnTo>
                    <a:pt x="109855" y="214884"/>
                  </a:lnTo>
                  <a:cubicBezTo>
                    <a:pt x="160274" y="243713"/>
                    <a:pt x="199263" y="257048"/>
                    <a:pt x="223901" y="257048"/>
                  </a:cubicBezTo>
                  <a:cubicBezTo>
                    <a:pt x="249936" y="257048"/>
                    <a:pt x="260096" y="242189"/>
                    <a:pt x="251206" y="214884"/>
                  </a:cubicBezTo>
                  <a:cubicBezTo>
                    <a:pt x="251079" y="215011"/>
                    <a:pt x="233934" y="0"/>
                    <a:pt x="119253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43" name="Group 143"/>
          <p:cNvGrpSpPr/>
          <p:nvPr/>
        </p:nvGrpSpPr>
        <p:grpSpPr>
          <a:xfrm>
            <a:off x="15641031" y="7556385"/>
            <a:ext cx="89502" cy="1911465"/>
            <a:chOff x="0" y="0"/>
            <a:chExt cx="119336" cy="2548620"/>
          </a:xfrm>
        </p:grpSpPr>
        <p:sp>
          <p:nvSpPr>
            <p:cNvPr id="144" name="Freeform 144"/>
            <p:cNvSpPr/>
            <p:nvPr/>
          </p:nvSpPr>
          <p:spPr>
            <a:xfrm>
              <a:off x="0" y="0"/>
              <a:ext cx="119380" cy="2548636"/>
            </a:xfrm>
            <a:custGeom>
              <a:avLst/>
              <a:gdLst/>
              <a:ahLst/>
              <a:cxnLst/>
              <a:rect l="l" t="t" r="r" b="b"/>
              <a:pathLst>
                <a:path w="119380" h="2548636">
                  <a:moveTo>
                    <a:pt x="0" y="0"/>
                  </a:moveTo>
                  <a:lnTo>
                    <a:pt x="65913" y="2548636"/>
                  </a:lnTo>
                  <a:lnTo>
                    <a:pt x="119380" y="2548636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5" name="Group 145"/>
          <p:cNvGrpSpPr/>
          <p:nvPr/>
        </p:nvGrpSpPr>
        <p:grpSpPr>
          <a:xfrm>
            <a:off x="15174817" y="7619986"/>
            <a:ext cx="89537" cy="1846401"/>
            <a:chOff x="0" y="0"/>
            <a:chExt cx="119383" cy="2461868"/>
          </a:xfrm>
        </p:grpSpPr>
        <p:sp>
          <p:nvSpPr>
            <p:cNvPr id="146" name="Freeform 146"/>
            <p:cNvSpPr/>
            <p:nvPr/>
          </p:nvSpPr>
          <p:spPr>
            <a:xfrm>
              <a:off x="0" y="0"/>
              <a:ext cx="119380" cy="2461768"/>
            </a:xfrm>
            <a:custGeom>
              <a:avLst/>
              <a:gdLst/>
              <a:ahLst/>
              <a:cxnLst/>
              <a:rect l="l" t="t" r="r" b="b"/>
              <a:pathLst>
                <a:path w="119380" h="2461768">
                  <a:moveTo>
                    <a:pt x="0" y="0"/>
                  </a:moveTo>
                  <a:lnTo>
                    <a:pt x="65913" y="2461768"/>
                  </a:lnTo>
                  <a:lnTo>
                    <a:pt x="119380" y="2461768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147" name="Group 147"/>
          <p:cNvGrpSpPr/>
          <p:nvPr/>
        </p:nvGrpSpPr>
        <p:grpSpPr>
          <a:xfrm>
            <a:off x="15174817" y="7619986"/>
            <a:ext cx="89537" cy="1846401"/>
            <a:chOff x="0" y="0"/>
            <a:chExt cx="119383" cy="2461868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119380" cy="2461768"/>
            </a:xfrm>
            <a:custGeom>
              <a:avLst/>
              <a:gdLst/>
              <a:ahLst/>
              <a:cxnLst/>
              <a:rect l="l" t="t" r="r" b="b"/>
              <a:pathLst>
                <a:path w="119380" h="2461768">
                  <a:moveTo>
                    <a:pt x="0" y="0"/>
                  </a:moveTo>
                  <a:lnTo>
                    <a:pt x="65913" y="2461768"/>
                  </a:lnTo>
                  <a:lnTo>
                    <a:pt x="119380" y="2461768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9" name="Group 149"/>
          <p:cNvGrpSpPr/>
          <p:nvPr/>
        </p:nvGrpSpPr>
        <p:grpSpPr>
          <a:xfrm>
            <a:off x="13360675" y="7556385"/>
            <a:ext cx="89502" cy="1884854"/>
            <a:chOff x="0" y="0"/>
            <a:chExt cx="119336" cy="2513138"/>
          </a:xfrm>
        </p:grpSpPr>
        <p:sp>
          <p:nvSpPr>
            <p:cNvPr id="150" name="Freeform 150"/>
            <p:cNvSpPr/>
            <p:nvPr/>
          </p:nvSpPr>
          <p:spPr>
            <a:xfrm>
              <a:off x="0" y="0"/>
              <a:ext cx="119380" cy="2513076"/>
            </a:xfrm>
            <a:custGeom>
              <a:avLst/>
              <a:gdLst/>
              <a:ahLst/>
              <a:cxnLst/>
              <a:rect l="l" t="t" r="r" b="b"/>
              <a:pathLst>
                <a:path w="119380" h="2513076">
                  <a:moveTo>
                    <a:pt x="0" y="0"/>
                  </a:moveTo>
                  <a:lnTo>
                    <a:pt x="0" y="2513076"/>
                  </a:lnTo>
                  <a:lnTo>
                    <a:pt x="53340" y="2513076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151" name="Group 151"/>
          <p:cNvGrpSpPr/>
          <p:nvPr/>
        </p:nvGrpSpPr>
        <p:grpSpPr>
          <a:xfrm>
            <a:off x="13360675" y="7556385"/>
            <a:ext cx="89502" cy="1884854"/>
            <a:chOff x="0" y="0"/>
            <a:chExt cx="119336" cy="2513138"/>
          </a:xfrm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119380" cy="2513076"/>
            </a:xfrm>
            <a:custGeom>
              <a:avLst/>
              <a:gdLst/>
              <a:ahLst/>
              <a:cxnLst/>
              <a:rect l="l" t="t" r="r" b="b"/>
              <a:pathLst>
                <a:path w="119380" h="2513076">
                  <a:moveTo>
                    <a:pt x="0" y="0"/>
                  </a:moveTo>
                  <a:lnTo>
                    <a:pt x="0" y="2513076"/>
                  </a:lnTo>
                  <a:lnTo>
                    <a:pt x="53340" y="2513076"/>
                  </a:lnTo>
                  <a:lnTo>
                    <a:pt x="1193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3" name="Group 153"/>
          <p:cNvGrpSpPr/>
          <p:nvPr/>
        </p:nvGrpSpPr>
        <p:grpSpPr>
          <a:xfrm>
            <a:off x="13828054" y="7619986"/>
            <a:ext cx="88337" cy="1836023"/>
            <a:chOff x="0" y="0"/>
            <a:chExt cx="117783" cy="2448030"/>
          </a:xfrm>
        </p:grpSpPr>
        <p:sp>
          <p:nvSpPr>
            <p:cNvPr id="154" name="Freeform 154"/>
            <p:cNvSpPr/>
            <p:nvPr/>
          </p:nvSpPr>
          <p:spPr>
            <a:xfrm>
              <a:off x="0" y="0"/>
              <a:ext cx="117729" cy="2448052"/>
            </a:xfrm>
            <a:custGeom>
              <a:avLst/>
              <a:gdLst/>
              <a:ahLst/>
              <a:cxnLst/>
              <a:rect l="l" t="t" r="r" b="b"/>
              <a:pathLst>
                <a:path w="117729" h="2448052">
                  <a:moveTo>
                    <a:pt x="0" y="0"/>
                  </a:moveTo>
                  <a:lnTo>
                    <a:pt x="0" y="2448052"/>
                  </a:lnTo>
                  <a:lnTo>
                    <a:pt x="51816" y="2448052"/>
                  </a:lnTo>
                  <a:lnTo>
                    <a:pt x="117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5" name="Group 155"/>
          <p:cNvGrpSpPr/>
          <p:nvPr/>
        </p:nvGrpSpPr>
        <p:grpSpPr>
          <a:xfrm>
            <a:off x="13088746" y="7498684"/>
            <a:ext cx="2943149" cy="81385"/>
            <a:chOff x="0" y="0"/>
            <a:chExt cx="3924199" cy="108514"/>
          </a:xfrm>
        </p:grpSpPr>
        <p:sp>
          <p:nvSpPr>
            <p:cNvPr id="156" name="Freeform 156"/>
            <p:cNvSpPr/>
            <p:nvPr/>
          </p:nvSpPr>
          <p:spPr>
            <a:xfrm>
              <a:off x="0" y="0"/>
              <a:ext cx="3924173" cy="108458"/>
            </a:xfrm>
            <a:custGeom>
              <a:avLst/>
              <a:gdLst/>
              <a:ahLst/>
              <a:cxnLst/>
              <a:rect l="l" t="t" r="r" b="b"/>
              <a:pathLst>
                <a:path w="3924173" h="108458">
                  <a:moveTo>
                    <a:pt x="0" y="0"/>
                  </a:moveTo>
                  <a:lnTo>
                    <a:pt x="0" y="108458"/>
                  </a:lnTo>
                  <a:lnTo>
                    <a:pt x="3924173" y="108458"/>
                  </a:lnTo>
                  <a:lnTo>
                    <a:pt x="392417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7" name="Group 157"/>
          <p:cNvGrpSpPr/>
          <p:nvPr/>
        </p:nvGrpSpPr>
        <p:grpSpPr>
          <a:xfrm>
            <a:off x="13178213" y="7580025"/>
            <a:ext cx="2747735" cy="85865"/>
            <a:chOff x="0" y="0"/>
            <a:chExt cx="3663646" cy="114486"/>
          </a:xfrm>
        </p:grpSpPr>
        <p:sp>
          <p:nvSpPr>
            <p:cNvPr id="158" name="Freeform 158"/>
            <p:cNvSpPr/>
            <p:nvPr/>
          </p:nvSpPr>
          <p:spPr>
            <a:xfrm>
              <a:off x="0" y="0"/>
              <a:ext cx="3663696" cy="114427"/>
            </a:xfrm>
            <a:custGeom>
              <a:avLst/>
              <a:gdLst/>
              <a:ahLst/>
              <a:cxnLst/>
              <a:rect l="l" t="t" r="r" b="b"/>
              <a:pathLst>
                <a:path w="3663696" h="114427">
                  <a:moveTo>
                    <a:pt x="0" y="0"/>
                  </a:moveTo>
                  <a:lnTo>
                    <a:pt x="138176" y="114427"/>
                  </a:lnTo>
                  <a:lnTo>
                    <a:pt x="3527044" y="114427"/>
                  </a:lnTo>
                  <a:lnTo>
                    <a:pt x="366369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9" name="Group 159"/>
          <p:cNvGrpSpPr/>
          <p:nvPr/>
        </p:nvGrpSpPr>
        <p:grpSpPr>
          <a:xfrm>
            <a:off x="13178213" y="7580025"/>
            <a:ext cx="2747735" cy="85865"/>
            <a:chOff x="0" y="0"/>
            <a:chExt cx="3663646" cy="114486"/>
          </a:xfrm>
        </p:grpSpPr>
        <p:sp>
          <p:nvSpPr>
            <p:cNvPr id="160" name="Freeform 160"/>
            <p:cNvSpPr/>
            <p:nvPr/>
          </p:nvSpPr>
          <p:spPr>
            <a:xfrm>
              <a:off x="0" y="0"/>
              <a:ext cx="3663696" cy="114427"/>
            </a:xfrm>
            <a:custGeom>
              <a:avLst/>
              <a:gdLst/>
              <a:ahLst/>
              <a:cxnLst/>
              <a:rect l="l" t="t" r="r" b="b"/>
              <a:pathLst>
                <a:path w="3663696" h="114427">
                  <a:moveTo>
                    <a:pt x="0" y="0"/>
                  </a:moveTo>
                  <a:lnTo>
                    <a:pt x="138176" y="114427"/>
                  </a:lnTo>
                  <a:lnTo>
                    <a:pt x="3527044" y="114427"/>
                  </a:lnTo>
                  <a:lnTo>
                    <a:pt x="366369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1" name="AutoShape 161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2" name="TextBox 162"/>
          <p:cNvSpPr txBox="1"/>
          <p:nvPr/>
        </p:nvSpPr>
        <p:spPr>
          <a:xfrm>
            <a:off x="706260" y="1875853"/>
            <a:ext cx="12039712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39" lvl="1" indent="-337820" algn="just">
              <a:lnSpc>
                <a:spcPts val="3359"/>
              </a:lnSpc>
              <a:buFont typeface="Arial"/>
              <a:buChar char="•"/>
            </a:pPr>
            <a:r>
              <a:rPr lang="en-US" sz="2799" spc="-110">
                <a:solidFill>
                  <a:srgbClr val="000000"/>
                </a:solidFill>
                <a:latin typeface="Montserrat"/>
              </a:rPr>
              <a:t> Tidak ada nilai awal didalam programnya sehingga harus melakukan input untuk kode barang, nama barang, harga barang, stok masuk dan stok keluaran.</a:t>
            </a:r>
          </a:p>
          <a:p>
            <a:pPr marL="675639" lvl="1" indent="-337820" algn="just">
              <a:lnSpc>
                <a:spcPts val="3359"/>
              </a:lnSpc>
              <a:buFont typeface="Arial"/>
              <a:buChar char="•"/>
            </a:pPr>
            <a:r>
              <a:rPr lang="en-US" sz="2799" spc="-110">
                <a:solidFill>
                  <a:srgbClr val="000000"/>
                </a:solidFill>
                <a:latin typeface="Montserrat"/>
              </a:rPr>
              <a:t>.  Karena tidak ada nilai awal program harus dimulai dari admin kemudian ke manajer. Jika pertama masuk sebagai manajer maka tidak akan muncul laporan daftar barang.</a:t>
            </a:r>
          </a:p>
          <a:p>
            <a:pPr marL="675639" lvl="1" indent="-337820" algn="just">
              <a:lnSpc>
                <a:spcPts val="3359"/>
              </a:lnSpc>
              <a:buFont typeface="Arial"/>
              <a:buChar char="•"/>
            </a:pPr>
            <a:r>
              <a:rPr lang="en-US" sz="2799" spc="-110">
                <a:solidFill>
                  <a:srgbClr val="000000"/>
                </a:solidFill>
                <a:latin typeface="Montserrat"/>
              </a:rPr>
              <a:t>   System masuk untuk mengakses program tidak menggunakan login, tetapi memilih apakah ingin masuk sebagai admin atau manajer dan selanjutnya akan diminta kode untuk masuk.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1106301" y="6336423"/>
            <a:ext cx="9229803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 spc="-150">
                <a:solidFill>
                  <a:srgbClr val="000000"/>
                </a:solidFill>
                <a:latin typeface="Arimo Bold"/>
              </a:rPr>
              <a:t>Aktor yang dapat mengakses program :</a:t>
            </a:r>
          </a:p>
          <a:p>
            <a:pPr algn="l">
              <a:lnSpc>
                <a:spcPts val="3359"/>
              </a:lnSpc>
            </a:pPr>
            <a:endParaRPr lang="en-US" sz="3799" spc="-150">
              <a:solidFill>
                <a:srgbClr val="000000"/>
              </a:solidFill>
              <a:latin typeface="Arimo Bold"/>
            </a:endParaRP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-11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799" spc="-110">
                <a:solidFill>
                  <a:srgbClr val="000000"/>
                </a:solidFill>
                <a:latin typeface="Montserrat"/>
              </a:rPr>
              <a:t>Admin</a:t>
            </a:r>
          </a:p>
          <a:p>
            <a:pPr marL="604519" lvl="1" indent="-302260" algn="l">
              <a:lnSpc>
                <a:spcPts val="3359"/>
              </a:lnSpc>
              <a:buFont typeface="Arial"/>
              <a:buChar char="•"/>
            </a:pPr>
            <a:r>
              <a:rPr lang="en-US" sz="2799" spc="-110">
                <a:solidFill>
                  <a:srgbClr val="000000"/>
                </a:solidFill>
                <a:latin typeface="Montserrat"/>
              </a:rPr>
              <a:t> Manager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5825" y="895325"/>
            <a:ext cx="16276350" cy="98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002060"/>
                </a:solidFill>
                <a:latin typeface="Arimo Bold"/>
              </a:rPr>
              <a:t>Batasan Hak Akses Dari Masing-Masing Actor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80950" y="8860574"/>
            <a:ext cx="213550" cy="410350"/>
            <a:chOff x="0" y="0"/>
            <a:chExt cx="284733" cy="547133"/>
          </a:xfrm>
        </p:grpSpPr>
        <p:sp>
          <p:nvSpPr>
            <p:cNvPr id="4" name="Freeform 4"/>
            <p:cNvSpPr/>
            <p:nvPr/>
          </p:nvSpPr>
          <p:spPr>
            <a:xfrm>
              <a:off x="127" y="0"/>
              <a:ext cx="284607" cy="547116"/>
            </a:xfrm>
            <a:custGeom>
              <a:avLst/>
              <a:gdLst/>
              <a:ahLst/>
              <a:cxnLst/>
              <a:rect l="l" t="t" r="r" b="b"/>
              <a:pathLst>
                <a:path w="284607" h="547116">
                  <a:moveTo>
                    <a:pt x="240030" y="0"/>
                  </a:moveTo>
                  <a:lnTo>
                    <a:pt x="0" y="26670"/>
                  </a:lnTo>
                  <a:lnTo>
                    <a:pt x="31115" y="407035"/>
                  </a:lnTo>
                  <a:lnTo>
                    <a:pt x="44450" y="547116"/>
                  </a:lnTo>
                  <a:lnTo>
                    <a:pt x="284607" y="520446"/>
                  </a:lnTo>
                  <a:lnTo>
                    <a:pt x="275717" y="42037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7706650" y="8827224"/>
            <a:ext cx="190150" cy="400350"/>
            <a:chOff x="0" y="0"/>
            <a:chExt cx="253533" cy="533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492" cy="533781"/>
            </a:xfrm>
            <a:custGeom>
              <a:avLst/>
              <a:gdLst/>
              <a:ahLst/>
              <a:cxnLst/>
              <a:rect l="l" t="t" r="r" b="b"/>
              <a:pathLst>
                <a:path w="253492" h="533781">
                  <a:moveTo>
                    <a:pt x="0" y="0"/>
                  </a:moveTo>
                  <a:lnTo>
                    <a:pt x="6604" y="129032"/>
                  </a:lnTo>
                  <a:lnTo>
                    <a:pt x="6604" y="135636"/>
                  </a:lnTo>
                  <a:lnTo>
                    <a:pt x="17780" y="475996"/>
                  </a:lnTo>
                  <a:lnTo>
                    <a:pt x="17780" y="482600"/>
                  </a:lnTo>
                  <a:lnTo>
                    <a:pt x="19939" y="533781"/>
                  </a:lnTo>
                  <a:lnTo>
                    <a:pt x="253492" y="533781"/>
                  </a:lnTo>
                  <a:lnTo>
                    <a:pt x="235712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780950" y="8860574"/>
            <a:ext cx="206900" cy="315250"/>
            <a:chOff x="0" y="0"/>
            <a:chExt cx="275867" cy="420333"/>
          </a:xfrm>
        </p:grpSpPr>
        <p:sp>
          <p:nvSpPr>
            <p:cNvPr id="8" name="Freeform 8"/>
            <p:cNvSpPr/>
            <p:nvPr/>
          </p:nvSpPr>
          <p:spPr>
            <a:xfrm>
              <a:off x="127" y="0"/>
              <a:ext cx="275717" cy="420370"/>
            </a:xfrm>
            <a:custGeom>
              <a:avLst/>
              <a:gdLst/>
              <a:ahLst/>
              <a:cxnLst/>
              <a:rect l="l" t="t" r="r" b="b"/>
              <a:pathLst>
                <a:path w="275717" h="420370">
                  <a:moveTo>
                    <a:pt x="240030" y="0"/>
                  </a:moveTo>
                  <a:lnTo>
                    <a:pt x="0" y="26670"/>
                  </a:lnTo>
                  <a:lnTo>
                    <a:pt x="31115" y="407035"/>
                  </a:lnTo>
                  <a:lnTo>
                    <a:pt x="275717" y="420370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7711650" y="8938974"/>
            <a:ext cx="183500" cy="266900"/>
            <a:chOff x="0" y="0"/>
            <a:chExt cx="244667" cy="3558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4602" cy="355727"/>
            </a:xfrm>
            <a:custGeom>
              <a:avLst/>
              <a:gdLst/>
              <a:ahLst/>
              <a:cxnLst/>
              <a:rect l="l" t="t" r="r" b="b"/>
              <a:pathLst>
                <a:path w="244602" h="355727">
                  <a:moveTo>
                    <a:pt x="0" y="0"/>
                  </a:moveTo>
                  <a:lnTo>
                    <a:pt x="11176" y="326898"/>
                  </a:lnTo>
                  <a:lnTo>
                    <a:pt x="244602" y="355727"/>
                  </a:lnTo>
                  <a:lnTo>
                    <a:pt x="244602" y="344678"/>
                  </a:lnTo>
                  <a:lnTo>
                    <a:pt x="233553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356400" y="9217474"/>
            <a:ext cx="605450" cy="198550"/>
            <a:chOff x="0" y="0"/>
            <a:chExt cx="807267" cy="264733"/>
          </a:xfrm>
        </p:grpSpPr>
        <p:sp>
          <p:nvSpPr>
            <p:cNvPr id="12" name="Freeform 12"/>
            <p:cNvSpPr/>
            <p:nvPr/>
          </p:nvSpPr>
          <p:spPr>
            <a:xfrm>
              <a:off x="0" y="127"/>
              <a:ext cx="807212" cy="264668"/>
            </a:xfrm>
            <a:custGeom>
              <a:avLst/>
              <a:gdLst/>
              <a:ahLst/>
              <a:cxnLst/>
              <a:rect l="l" t="t" r="r" b="b"/>
              <a:pathLst>
                <a:path w="807212" h="264668">
                  <a:moveTo>
                    <a:pt x="453644" y="0"/>
                  </a:moveTo>
                  <a:cubicBezTo>
                    <a:pt x="438023" y="0"/>
                    <a:pt x="424688" y="4445"/>
                    <a:pt x="413639" y="13335"/>
                  </a:cubicBezTo>
                  <a:cubicBezTo>
                    <a:pt x="355727" y="66675"/>
                    <a:pt x="220091" y="120015"/>
                    <a:pt x="40005" y="160147"/>
                  </a:cubicBezTo>
                  <a:cubicBezTo>
                    <a:pt x="0" y="169037"/>
                    <a:pt x="13335" y="264668"/>
                    <a:pt x="111125" y="264668"/>
                  </a:cubicBezTo>
                  <a:cubicBezTo>
                    <a:pt x="208915" y="264668"/>
                    <a:pt x="422402" y="258064"/>
                    <a:pt x="493649" y="258064"/>
                  </a:cubicBezTo>
                  <a:cubicBezTo>
                    <a:pt x="609346" y="258064"/>
                    <a:pt x="676021" y="264668"/>
                    <a:pt x="767207" y="264668"/>
                  </a:cubicBezTo>
                  <a:lnTo>
                    <a:pt x="776097" y="264668"/>
                  </a:lnTo>
                  <a:cubicBezTo>
                    <a:pt x="793877" y="262509"/>
                    <a:pt x="807212" y="242443"/>
                    <a:pt x="802767" y="224663"/>
                  </a:cubicBezTo>
                  <a:lnTo>
                    <a:pt x="756158" y="15494"/>
                  </a:lnTo>
                  <a:cubicBezTo>
                    <a:pt x="756158" y="6604"/>
                    <a:pt x="747268" y="0"/>
                    <a:pt x="73837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6455750" y="9212474"/>
            <a:ext cx="605450" cy="198550"/>
            <a:chOff x="0" y="0"/>
            <a:chExt cx="807267" cy="264733"/>
          </a:xfrm>
        </p:grpSpPr>
        <p:sp>
          <p:nvSpPr>
            <p:cNvPr id="14" name="Freeform 14"/>
            <p:cNvSpPr/>
            <p:nvPr/>
          </p:nvSpPr>
          <p:spPr>
            <a:xfrm>
              <a:off x="0" y="127"/>
              <a:ext cx="807085" cy="264668"/>
            </a:xfrm>
            <a:custGeom>
              <a:avLst/>
              <a:gdLst/>
              <a:ahLst/>
              <a:cxnLst/>
              <a:rect l="l" t="t" r="r" b="b"/>
              <a:pathLst>
                <a:path w="807085" h="264668">
                  <a:moveTo>
                    <a:pt x="451485" y="0"/>
                  </a:moveTo>
                  <a:cubicBezTo>
                    <a:pt x="438150" y="0"/>
                    <a:pt x="424815" y="4445"/>
                    <a:pt x="413639" y="13335"/>
                  </a:cubicBezTo>
                  <a:cubicBezTo>
                    <a:pt x="355727" y="64516"/>
                    <a:pt x="220218" y="120015"/>
                    <a:pt x="40005" y="160147"/>
                  </a:cubicBezTo>
                  <a:cubicBezTo>
                    <a:pt x="0" y="169037"/>
                    <a:pt x="13335" y="264668"/>
                    <a:pt x="111125" y="264668"/>
                  </a:cubicBezTo>
                  <a:cubicBezTo>
                    <a:pt x="208915" y="264668"/>
                    <a:pt x="424688" y="258064"/>
                    <a:pt x="495808" y="258064"/>
                  </a:cubicBezTo>
                  <a:cubicBezTo>
                    <a:pt x="611378" y="258064"/>
                    <a:pt x="678180" y="264668"/>
                    <a:pt x="769366" y="264668"/>
                  </a:cubicBezTo>
                  <a:lnTo>
                    <a:pt x="775970" y="264668"/>
                  </a:lnTo>
                  <a:cubicBezTo>
                    <a:pt x="795909" y="260223"/>
                    <a:pt x="807085" y="242443"/>
                    <a:pt x="802640" y="224663"/>
                  </a:cubicBezTo>
                  <a:lnTo>
                    <a:pt x="758317" y="15494"/>
                  </a:lnTo>
                  <a:cubicBezTo>
                    <a:pt x="753872" y="6604"/>
                    <a:pt x="747141" y="0"/>
                    <a:pt x="73837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6565800" y="5581574"/>
            <a:ext cx="1352700" cy="3579250"/>
            <a:chOff x="0" y="0"/>
            <a:chExt cx="1803600" cy="4772333"/>
          </a:xfrm>
        </p:grpSpPr>
        <p:sp>
          <p:nvSpPr>
            <p:cNvPr id="16" name="Freeform 16"/>
            <p:cNvSpPr/>
            <p:nvPr/>
          </p:nvSpPr>
          <p:spPr>
            <a:xfrm>
              <a:off x="127" y="0"/>
              <a:ext cx="1803400" cy="4772406"/>
            </a:xfrm>
            <a:custGeom>
              <a:avLst/>
              <a:gdLst/>
              <a:ahLst/>
              <a:cxnLst/>
              <a:rect l="l" t="t" r="r" b="b"/>
              <a:pathLst>
                <a:path w="1803400" h="4772406">
                  <a:moveTo>
                    <a:pt x="417957" y="0"/>
                  </a:moveTo>
                  <a:cubicBezTo>
                    <a:pt x="302387" y="624967"/>
                    <a:pt x="0" y="2721991"/>
                    <a:pt x="264541" y="4743450"/>
                  </a:cubicBezTo>
                  <a:lnTo>
                    <a:pt x="607060" y="4743450"/>
                  </a:lnTo>
                  <a:cubicBezTo>
                    <a:pt x="607060" y="4743450"/>
                    <a:pt x="578231" y="2192655"/>
                    <a:pt x="949579" y="1196467"/>
                  </a:cubicBezTo>
                  <a:cubicBezTo>
                    <a:pt x="974090" y="1525651"/>
                    <a:pt x="1005205" y="1868043"/>
                    <a:pt x="1031875" y="2152777"/>
                  </a:cubicBezTo>
                  <a:cubicBezTo>
                    <a:pt x="1049655" y="2328418"/>
                    <a:pt x="1067435" y="2395220"/>
                    <a:pt x="1085215" y="2510790"/>
                  </a:cubicBezTo>
                  <a:cubicBezTo>
                    <a:pt x="1191895" y="3253613"/>
                    <a:pt x="1465453" y="4772406"/>
                    <a:pt x="1465453" y="4772406"/>
                  </a:cubicBezTo>
                  <a:lnTo>
                    <a:pt x="1803400" y="4772406"/>
                  </a:lnTo>
                  <a:cubicBezTo>
                    <a:pt x="1803400" y="4772406"/>
                    <a:pt x="1763395" y="3331337"/>
                    <a:pt x="1723390" y="2599690"/>
                  </a:cubicBezTo>
                  <a:cubicBezTo>
                    <a:pt x="1678813" y="1807972"/>
                    <a:pt x="1661160" y="148971"/>
                    <a:pt x="1658874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7786700" y="4107174"/>
            <a:ext cx="558750" cy="879750"/>
            <a:chOff x="0" y="0"/>
            <a:chExt cx="745000" cy="1173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44982" cy="1172972"/>
            </a:xfrm>
            <a:custGeom>
              <a:avLst/>
              <a:gdLst/>
              <a:ahLst/>
              <a:cxnLst/>
              <a:rect l="l" t="t" r="r" b="b"/>
              <a:pathLst>
                <a:path w="744982" h="1172972">
                  <a:moveTo>
                    <a:pt x="177927" y="0"/>
                  </a:moveTo>
                  <a:lnTo>
                    <a:pt x="0" y="591566"/>
                  </a:lnTo>
                  <a:cubicBezTo>
                    <a:pt x="0" y="591566"/>
                    <a:pt x="218821" y="1172972"/>
                    <a:pt x="454787" y="1172972"/>
                  </a:cubicBezTo>
                  <a:cubicBezTo>
                    <a:pt x="497205" y="1172972"/>
                    <a:pt x="540258" y="1154176"/>
                    <a:pt x="582676" y="1109726"/>
                  </a:cubicBezTo>
                  <a:cubicBezTo>
                    <a:pt x="744982" y="942975"/>
                    <a:pt x="349123" y="111252"/>
                    <a:pt x="177927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7788350" y="4107174"/>
            <a:ext cx="557100" cy="879500"/>
            <a:chOff x="0" y="0"/>
            <a:chExt cx="742800" cy="1172667"/>
          </a:xfrm>
        </p:grpSpPr>
        <p:sp>
          <p:nvSpPr>
            <p:cNvPr id="20" name="Freeform 20"/>
            <p:cNvSpPr/>
            <p:nvPr/>
          </p:nvSpPr>
          <p:spPr>
            <a:xfrm>
              <a:off x="127" y="0"/>
              <a:ext cx="742696" cy="1172718"/>
            </a:xfrm>
            <a:custGeom>
              <a:avLst/>
              <a:gdLst/>
              <a:ahLst/>
              <a:cxnLst/>
              <a:rect l="l" t="t" r="r" b="b"/>
              <a:pathLst>
                <a:path w="742696" h="1172718">
                  <a:moveTo>
                    <a:pt x="175641" y="0"/>
                  </a:moveTo>
                  <a:lnTo>
                    <a:pt x="99949" y="251333"/>
                  </a:lnTo>
                  <a:lnTo>
                    <a:pt x="0" y="591566"/>
                  </a:lnTo>
                  <a:cubicBezTo>
                    <a:pt x="0" y="591566"/>
                    <a:pt x="177927" y="1067562"/>
                    <a:pt x="386969" y="1158748"/>
                  </a:cubicBezTo>
                  <a:cubicBezTo>
                    <a:pt x="408051" y="1167765"/>
                    <a:pt x="429641" y="1172718"/>
                    <a:pt x="451612" y="1172718"/>
                  </a:cubicBezTo>
                  <a:cubicBezTo>
                    <a:pt x="494284" y="1172718"/>
                    <a:pt x="537845" y="1153795"/>
                    <a:pt x="580517" y="1109726"/>
                  </a:cubicBezTo>
                  <a:cubicBezTo>
                    <a:pt x="742696" y="942975"/>
                    <a:pt x="346837" y="108966"/>
                    <a:pt x="175641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7786700" y="4295624"/>
            <a:ext cx="326950" cy="680550"/>
            <a:chOff x="0" y="0"/>
            <a:chExt cx="435933" cy="907400"/>
          </a:xfrm>
        </p:grpSpPr>
        <p:sp>
          <p:nvSpPr>
            <p:cNvPr id="22" name="Freeform 22"/>
            <p:cNvSpPr/>
            <p:nvPr/>
          </p:nvSpPr>
          <p:spPr>
            <a:xfrm>
              <a:off x="0" y="127"/>
              <a:ext cx="435864" cy="907288"/>
            </a:xfrm>
            <a:custGeom>
              <a:avLst/>
              <a:gdLst/>
              <a:ahLst/>
              <a:cxnLst/>
              <a:rect l="l" t="t" r="r" b="b"/>
              <a:pathLst>
                <a:path w="435864" h="907288">
                  <a:moveTo>
                    <a:pt x="102362" y="0"/>
                  </a:moveTo>
                  <a:lnTo>
                    <a:pt x="0" y="340106"/>
                  </a:lnTo>
                  <a:cubicBezTo>
                    <a:pt x="0" y="340106"/>
                    <a:pt x="180086" y="816102"/>
                    <a:pt x="389255" y="907288"/>
                  </a:cubicBezTo>
                  <a:cubicBezTo>
                    <a:pt x="435864" y="398018"/>
                    <a:pt x="102362" y="0"/>
                    <a:pt x="10236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7181250" y="3178574"/>
            <a:ext cx="523750" cy="688050"/>
            <a:chOff x="0" y="0"/>
            <a:chExt cx="698333" cy="917400"/>
          </a:xfrm>
        </p:grpSpPr>
        <p:sp>
          <p:nvSpPr>
            <p:cNvPr id="24" name="Freeform 24"/>
            <p:cNvSpPr/>
            <p:nvPr/>
          </p:nvSpPr>
          <p:spPr>
            <a:xfrm>
              <a:off x="127" y="127"/>
              <a:ext cx="698246" cy="917194"/>
            </a:xfrm>
            <a:custGeom>
              <a:avLst/>
              <a:gdLst/>
              <a:ahLst/>
              <a:cxnLst/>
              <a:rect l="l" t="t" r="r" b="b"/>
              <a:pathLst>
                <a:path w="698246" h="917194">
                  <a:moveTo>
                    <a:pt x="377190" y="0"/>
                  </a:moveTo>
                  <a:cubicBezTo>
                    <a:pt x="337439" y="0"/>
                    <a:pt x="296926" y="7620"/>
                    <a:pt x="257937" y="23876"/>
                  </a:cubicBezTo>
                  <a:cubicBezTo>
                    <a:pt x="31115" y="117221"/>
                    <a:pt x="0" y="461899"/>
                    <a:pt x="48768" y="668782"/>
                  </a:cubicBezTo>
                  <a:cubicBezTo>
                    <a:pt x="51054" y="679958"/>
                    <a:pt x="55499" y="691007"/>
                    <a:pt x="59944" y="702056"/>
                  </a:cubicBezTo>
                  <a:cubicBezTo>
                    <a:pt x="79883" y="764286"/>
                    <a:pt x="122174" y="817753"/>
                    <a:pt x="175641" y="855472"/>
                  </a:cubicBezTo>
                  <a:cubicBezTo>
                    <a:pt x="188976" y="866648"/>
                    <a:pt x="202311" y="875411"/>
                    <a:pt x="217932" y="882142"/>
                  </a:cubicBezTo>
                  <a:cubicBezTo>
                    <a:pt x="261620" y="905637"/>
                    <a:pt x="309118" y="917194"/>
                    <a:pt x="356235" y="917194"/>
                  </a:cubicBezTo>
                  <a:cubicBezTo>
                    <a:pt x="433832" y="917194"/>
                    <a:pt x="510413" y="886079"/>
                    <a:pt x="567055" y="826643"/>
                  </a:cubicBezTo>
                  <a:cubicBezTo>
                    <a:pt x="684911" y="708787"/>
                    <a:pt x="680466" y="570865"/>
                    <a:pt x="693801" y="341884"/>
                  </a:cubicBezTo>
                  <a:cubicBezTo>
                    <a:pt x="698246" y="290703"/>
                    <a:pt x="689356" y="241808"/>
                    <a:pt x="669290" y="195199"/>
                  </a:cubicBezTo>
                  <a:cubicBezTo>
                    <a:pt x="618744" y="73914"/>
                    <a:pt x="500888" y="0"/>
                    <a:pt x="377190" y="0"/>
                  </a:cubicBezTo>
                  <a:close/>
                </a:path>
              </a:pathLst>
            </a:custGeom>
            <a:solidFill>
              <a:srgbClr val="E4897B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7313000" y="3787424"/>
            <a:ext cx="220200" cy="79200"/>
            <a:chOff x="0" y="0"/>
            <a:chExt cx="293600" cy="105600"/>
          </a:xfrm>
        </p:grpSpPr>
        <p:sp>
          <p:nvSpPr>
            <p:cNvPr id="26" name="Freeform 26"/>
            <p:cNvSpPr/>
            <p:nvPr/>
          </p:nvSpPr>
          <p:spPr>
            <a:xfrm>
              <a:off x="127" y="0"/>
              <a:ext cx="293370" cy="105537"/>
            </a:xfrm>
            <a:custGeom>
              <a:avLst/>
              <a:gdLst/>
              <a:ahLst/>
              <a:cxnLst/>
              <a:rect l="l" t="t" r="r" b="b"/>
              <a:pathLst>
                <a:path w="293370" h="105537">
                  <a:moveTo>
                    <a:pt x="194183" y="127"/>
                  </a:moveTo>
                  <a:cubicBezTo>
                    <a:pt x="126873" y="127"/>
                    <a:pt x="60071" y="14605"/>
                    <a:pt x="0" y="43815"/>
                  </a:cubicBezTo>
                  <a:cubicBezTo>
                    <a:pt x="13335" y="54991"/>
                    <a:pt x="26670" y="63754"/>
                    <a:pt x="42291" y="70485"/>
                  </a:cubicBezTo>
                  <a:cubicBezTo>
                    <a:pt x="84963" y="93853"/>
                    <a:pt x="132461" y="105537"/>
                    <a:pt x="179832" y="105537"/>
                  </a:cubicBezTo>
                  <a:cubicBezTo>
                    <a:pt x="218694" y="105537"/>
                    <a:pt x="257429" y="97663"/>
                    <a:pt x="293370" y="81661"/>
                  </a:cubicBezTo>
                  <a:cubicBezTo>
                    <a:pt x="284480" y="54991"/>
                    <a:pt x="271145" y="28321"/>
                    <a:pt x="253365" y="3810"/>
                  </a:cubicBezTo>
                  <a:cubicBezTo>
                    <a:pt x="233680" y="1270"/>
                    <a:pt x="213868" y="0"/>
                    <a:pt x="1940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7236300" y="3595124"/>
            <a:ext cx="425350" cy="504400"/>
            <a:chOff x="0" y="0"/>
            <a:chExt cx="567133" cy="672533"/>
          </a:xfrm>
        </p:grpSpPr>
        <p:sp>
          <p:nvSpPr>
            <p:cNvPr id="28" name="Freeform 28"/>
            <p:cNvSpPr/>
            <p:nvPr/>
          </p:nvSpPr>
          <p:spPr>
            <a:xfrm>
              <a:off x="0" y="127"/>
              <a:ext cx="567055" cy="672338"/>
            </a:xfrm>
            <a:custGeom>
              <a:avLst/>
              <a:gdLst/>
              <a:ahLst/>
              <a:cxnLst/>
              <a:rect l="l" t="t" r="r" b="b"/>
              <a:pathLst>
                <a:path w="567055" h="672338">
                  <a:moveTo>
                    <a:pt x="556006" y="0"/>
                  </a:moveTo>
                  <a:lnTo>
                    <a:pt x="211328" y="255651"/>
                  </a:lnTo>
                  <a:cubicBezTo>
                    <a:pt x="215773" y="275590"/>
                    <a:pt x="217932" y="297942"/>
                    <a:pt x="220218" y="320167"/>
                  </a:cubicBezTo>
                  <a:cubicBezTo>
                    <a:pt x="224663" y="360172"/>
                    <a:pt x="220218" y="400177"/>
                    <a:pt x="209042" y="438023"/>
                  </a:cubicBezTo>
                  <a:cubicBezTo>
                    <a:pt x="189103" y="498094"/>
                    <a:pt x="137922" y="546989"/>
                    <a:pt x="35560" y="564769"/>
                  </a:cubicBezTo>
                  <a:cubicBezTo>
                    <a:pt x="0" y="618109"/>
                    <a:pt x="173482" y="664845"/>
                    <a:pt x="173482" y="664845"/>
                  </a:cubicBezTo>
                  <a:cubicBezTo>
                    <a:pt x="173482" y="664845"/>
                    <a:pt x="226187" y="672338"/>
                    <a:pt x="295148" y="672338"/>
                  </a:cubicBezTo>
                  <a:cubicBezTo>
                    <a:pt x="385191" y="672338"/>
                    <a:pt x="502920" y="659511"/>
                    <a:pt x="567055" y="600329"/>
                  </a:cubicBezTo>
                  <a:cubicBezTo>
                    <a:pt x="455930" y="478028"/>
                    <a:pt x="509270" y="168910"/>
                    <a:pt x="556006" y="0"/>
                  </a:cubicBezTo>
                  <a:close/>
                </a:path>
              </a:pathLst>
            </a:custGeom>
            <a:solidFill>
              <a:srgbClr val="E4897B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7142900" y="3119124"/>
            <a:ext cx="652200" cy="630350"/>
            <a:chOff x="0" y="0"/>
            <a:chExt cx="869600" cy="840467"/>
          </a:xfrm>
        </p:grpSpPr>
        <p:sp>
          <p:nvSpPr>
            <p:cNvPr id="30" name="Freeform 30"/>
            <p:cNvSpPr/>
            <p:nvPr/>
          </p:nvSpPr>
          <p:spPr>
            <a:xfrm>
              <a:off x="0" y="127"/>
              <a:ext cx="869442" cy="840105"/>
            </a:xfrm>
            <a:custGeom>
              <a:avLst/>
              <a:gdLst/>
              <a:ahLst/>
              <a:cxnLst/>
              <a:rect l="l" t="t" r="r" b="b"/>
              <a:pathLst>
                <a:path w="869442" h="840105">
                  <a:moveTo>
                    <a:pt x="481584" y="0"/>
                  </a:moveTo>
                  <a:cubicBezTo>
                    <a:pt x="427609" y="0"/>
                    <a:pt x="375666" y="8255"/>
                    <a:pt x="346964" y="20828"/>
                  </a:cubicBezTo>
                  <a:cubicBezTo>
                    <a:pt x="209042" y="80899"/>
                    <a:pt x="155702" y="40767"/>
                    <a:pt x="113411" y="80899"/>
                  </a:cubicBezTo>
                  <a:cubicBezTo>
                    <a:pt x="0" y="185420"/>
                    <a:pt x="200152" y="247650"/>
                    <a:pt x="200152" y="247650"/>
                  </a:cubicBezTo>
                  <a:cubicBezTo>
                    <a:pt x="128905" y="343281"/>
                    <a:pt x="200152" y="454406"/>
                    <a:pt x="200152" y="454406"/>
                  </a:cubicBezTo>
                  <a:lnTo>
                    <a:pt x="175641" y="556641"/>
                  </a:lnTo>
                  <a:lnTo>
                    <a:pt x="226822" y="538861"/>
                  </a:lnTo>
                  <a:cubicBezTo>
                    <a:pt x="226822" y="538861"/>
                    <a:pt x="271272" y="710184"/>
                    <a:pt x="373507" y="792353"/>
                  </a:cubicBezTo>
                  <a:cubicBezTo>
                    <a:pt x="419227" y="829945"/>
                    <a:pt x="486791" y="840105"/>
                    <a:pt x="546608" y="840105"/>
                  </a:cubicBezTo>
                  <a:cubicBezTo>
                    <a:pt x="617855" y="840105"/>
                    <a:pt x="678180" y="825627"/>
                    <a:pt x="678180" y="825627"/>
                  </a:cubicBezTo>
                  <a:cubicBezTo>
                    <a:pt x="802767" y="707771"/>
                    <a:pt x="869442" y="541020"/>
                    <a:pt x="858266" y="369697"/>
                  </a:cubicBezTo>
                  <a:cubicBezTo>
                    <a:pt x="840613" y="80899"/>
                    <a:pt x="669417" y="80899"/>
                    <a:pt x="669417" y="80899"/>
                  </a:cubicBezTo>
                  <a:cubicBezTo>
                    <a:pt x="662559" y="21590"/>
                    <a:pt x="569468" y="0"/>
                    <a:pt x="48158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7295300" y="3422324"/>
            <a:ext cx="127850" cy="192250"/>
            <a:chOff x="0" y="0"/>
            <a:chExt cx="170467" cy="25633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0434" cy="256286"/>
            </a:xfrm>
            <a:custGeom>
              <a:avLst/>
              <a:gdLst/>
              <a:ahLst/>
              <a:cxnLst/>
              <a:rect l="l" t="t" r="r" b="b"/>
              <a:pathLst>
                <a:path w="170434" h="256286">
                  <a:moveTo>
                    <a:pt x="84455" y="0"/>
                  </a:moveTo>
                  <a:cubicBezTo>
                    <a:pt x="39497" y="0"/>
                    <a:pt x="12065" y="79121"/>
                    <a:pt x="5842" y="137033"/>
                  </a:cubicBezTo>
                  <a:cubicBezTo>
                    <a:pt x="0" y="197485"/>
                    <a:pt x="23241" y="256286"/>
                    <a:pt x="60579" y="256286"/>
                  </a:cubicBezTo>
                  <a:cubicBezTo>
                    <a:pt x="65786" y="256286"/>
                    <a:pt x="71247" y="255143"/>
                    <a:pt x="76962" y="252730"/>
                  </a:cubicBezTo>
                  <a:cubicBezTo>
                    <a:pt x="116967" y="232791"/>
                    <a:pt x="145923" y="194945"/>
                    <a:pt x="154813" y="150495"/>
                  </a:cubicBezTo>
                  <a:cubicBezTo>
                    <a:pt x="170434" y="88138"/>
                    <a:pt x="145923" y="12573"/>
                    <a:pt x="94742" y="1397"/>
                  </a:cubicBezTo>
                  <a:cubicBezTo>
                    <a:pt x="91313" y="508"/>
                    <a:pt x="87757" y="0"/>
                    <a:pt x="84455" y="0"/>
                  </a:cubicBezTo>
                  <a:close/>
                </a:path>
              </a:pathLst>
            </a:custGeom>
            <a:solidFill>
              <a:srgbClr val="E4897B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7278000" y="6020224"/>
            <a:ext cx="368650" cy="1174200"/>
            <a:chOff x="0" y="0"/>
            <a:chExt cx="491533" cy="15656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91363" cy="1565656"/>
            </a:xfrm>
            <a:custGeom>
              <a:avLst/>
              <a:gdLst/>
              <a:ahLst/>
              <a:cxnLst/>
              <a:rect l="l" t="t" r="r" b="b"/>
              <a:pathLst>
                <a:path w="491363" h="1565656">
                  <a:moveTo>
                    <a:pt x="358013" y="0"/>
                  </a:moveTo>
                  <a:cubicBezTo>
                    <a:pt x="364744" y="369189"/>
                    <a:pt x="0" y="609346"/>
                    <a:pt x="0" y="609346"/>
                  </a:cubicBezTo>
                  <a:cubicBezTo>
                    <a:pt x="24511" y="938530"/>
                    <a:pt x="55626" y="1280922"/>
                    <a:pt x="82296" y="1565656"/>
                  </a:cubicBezTo>
                  <a:cubicBezTo>
                    <a:pt x="124460" y="1154303"/>
                    <a:pt x="175641" y="862965"/>
                    <a:pt x="175641" y="862965"/>
                  </a:cubicBezTo>
                  <a:cubicBezTo>
                    <a:pt x="175641" y="862965"/>
                    <a:pt x="224536" y="822960"/>
                    <a:pt x="358013" y="609473"/>
                  </a:cubicBezTo>
                  <a:cubicBezTo>
                    <a:pt x="491363" y="398145"/>
                    <a:pt x="358013" y="254"/>
                    <a:pt x="358013" y="12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6734250" y="9067374"/>
            <a:ext cx="316950" cy="71800"/>
            <a:chOff x="0" y="0"/>
            <a:chExt cx="422600" cy="95733"/>
          </a:xfrm>
        </p:grpSpPr>
        <p:sp>
          <p:nvSpPr>
            <p:cNvPr id="36" name="Freeform 36"/>
            <p:cNvSpPr/>
            <p:nvPr/>
          </p:nvSpPr>
          <p:spPr>
            <a:xfrm>
              <a:off x="127" y="127"/>
              <a:ext cx="422529" cy="95631"/>
            </a:xfrm>
            <a:custGeom>
              <a:avLst/>
              <a:gdLst/>
              <a:ahLst/>
              <a:cxnLst/>
              <a:rect l="l" t="t" r="r" b="b"/>
              <a:pathLst>
                <a:path w="422529" h="95631">
                  <a:moveTo>
                    <a:pt x="0" y="0"/>
                  </a:moveTo>
                  <a:lnTo>
                    <a:pt x="17780" y="95631"/>
                  </a:lnTo>
                  <a:lnTo>
                    <a:pt x="422529" y="95631"/>
                  </a:lnTo>
                  <a:lnTo>
                    <a:pt x="422529" y="6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7636600" y="9094074"/>
            <a:ext cx="300250" cy="66750"/>
            <a:chOff x="0" y="0"/>
            <a:chExt cx="400333" cy="89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00304" cy="89027"/>
            </a:xfrm>
            <a:custGeom>
              <a:avLst/>
              <a:gdLst/>
              <a:ahLst/>
              <a:cxnLst/>
              <a:rect l="l" t="t" r="r" b="b"/>
              <a:pathLst>
                <a:path w="400304" h="89027">
                  <a:moveTo>
                    <a:pt x="0" y="0"/>
                  </a:moveTo>
                  <a:lnTo>
                    <a:pt x="37846" y="89027"/>
                  </a:lnTo>
                  <a:lnTo>
                    <a:pt x="378079" y="89027"/>
                  </a:lnTo>
                  <a:lnTo>
                    <a:pt x="400304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6844350" y="5681624"/>
            <a:ext cx="974100" cy="190200"/>
            <a:chOff x="0" y="0"/>
            <a:chExt cx="1298800" cy="253600"/>
          </a:xfrm>
        </p:grpSpPr>
        <p:sp>
          <p:nvSpPr>
            <p:cNvPr id="40" name="Freeform 40"/>
            <p:cNvSpPr/>
            <p:nvPr/>
          </p:nvSpPr>
          <p:spPr>
            <a:xfrm>
              <a:off x="0" y="127"/>
              <a:ext cx="1298702" cy="253492"/>
            </a:xfrm>
            <a:custGeom>
              <a:avLst/>
              <a:gdLst/>
              <a:ahLst/>
              <a:cxnLst/>
              <a:rect l="l" t="t" r="r" b="b"/>
              <a:pathLst>
                <a:path w="1298702" h="253492">
                  <a:moveTo>
                    <a:pt x="0" y="0"/>
                  </a:moveTo>
                  <a:lnTo>
                    <a:pt x="0" y="162306"/>
                  </a:lnTo>
                  <a:lnTo>
                    <a:pt x="1298702" y="253492"/>
                  </a:lnTo>
                  <a:lnTo>
                    <a:pt x="1298702" y="71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7299650" y="3939774"/>
            <a:ext cx="477100" cy="189150"/>
            <a:chOff x="0" y="0"/>
            <a:chExt cx="636133" cy="252200"/>
          </a:xfrm>
        </p:grpSpPr>
        <p:sp>
          <p:nvSpPr>
            <p:cNvPr id="42" name="Freeform 42"/>
            <p:cNvSpPr/>
            <p:nvPr/>
          </p:nvSpPr>
          <p:spPr>
            <a:xfrm>
              <a:off x="127" y="127"/>
              <a:ext cx="635889" cy="251968"/>
            </a:xfrm>
            <a:custGeom>
              <a:avLst/>
              <a:gdLst/>
              <a:ahLst/>
              <a:cxnLst/>
              <a:rect l="l" t="t" r="r" b="b"/>
              <a:pathLst>
                <a:path w="635889" h="251968">
                  <a:moveTo>
                    <a:pt x="257302" y="0"/>
                  </a:moveTo>
                  <a:cubicBezTo>
                    <a:pt x="92329" y="0"/>
                    <a:pt x="0" y="80772"/>
                    <a:pt x="0" y="80772"/>
                  </a:cubicBezTo>
                  <a:lnTo>
                    <a:pt x="604774" y="251968"/>
                  </a:lnTo>
                  <a:cubicBezTo>
                    <a:pt x="604774" y="251968"/>
                    <a:pt x="635889" y="78486"/>
                    <a:pt x="389001" y="16256"/>
                  </a:cubicBezTo>
                  <a:cubicBezTo>
                    <a:pt x="341122" y="4572"/>
                    <a:pt x="297180" y="0"/>
                    <a:pt x="257302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5441700" y="3870024"/>
            <a:ext cx="517050" cy="328950"/>
            <a:chOff x="0" y="0"/>
            <a:chExt cx="689400" cy="438600"/>
          </a:xfrm>
        </p:grpSpPr>
        <p:sp>
          <p:nvSpPr>
            <p:cNvPr id="44" name="Freeform 44"/>
            <p:cNvSpPr/>
            <p:nvPr/>
          </p:nvSpPr>
          <p:spPr>
            <a:xfrm>
              <a:off x="0" y="127"/>
              <a:ext cx="689356" cy="438404"/>
            </a:xfrm>
            <a:custGeom>
              <a:avLst/>
              <a:gdLst/>
              <a:ahLst/>
              <a:cxnLst/>
              <a:rect l="l" t="t" r="r" b="b"/>
              <a:pathLst>
                <a:path w="689356" h="438404">
                  <a:moveTo>
                    <a:pt x="44069" y="0"/>
                  </a:moveTo>
                  <a:cubicBezTo>
                    <a:pt x="28575" y="0"/>
                    <a:pt x="18161" y="1397"/>
                    <a:pt x="15621" y="4699"/>
                  </a:cubicBezTo>
                  <a:cubicBezTo>
                    <a:pt x="0" y="22479"/>
                    <a:pt x="0" y="171577"/>
                    <a:pt x="31115" y="204978"/>
                  </a:cubicBezTo>
                  <a:cubicBezTo>
                    <a:pt x="62230" y="238379"/>
                    <a:pt x="309118" y="273939"/>
                    <a:pt x="320294" y="273939"/>
                  </a:cubicBezTo>
                  <a:cubicBezTo>
                    <a:pt x="338074" y="271653"/>
                    <a:pt x="355854" y="269494"/>
                    <a:pt x="373634" y="265049"/>
                  </a:cubicBezTo>
                  <a:lnTo>
                    <a:pt x="587121" y="438404"/>
                  </a:lnTo>
                  <a:lnTo>
                    <a:pt x="689356" y="307213"/>
                  </a:lnTo>
                  <a:lnTo>
                    <a:pt x="473710" y="155956"/>
                  </a:lnTo>
                  <a:cubicBezTo>
                    <a:pt x="442595" y="120396"/>
                    <a:pt x="407035" y="86995"/>
                    <a:pt x="367030" y="60325"/>
                  </a:cubicBezTo>
                  <a:cubicBezTo>
                    <a:pt x="328041" y="36322"/>
                    <a:pt x="121285" y="0"/>
                    <a:pt x="44069" y="0"/>
                  </a:cubicBezTo>
                  <a:close/>
                </a:path>
              </a:pathLst>
            </a:custGeom>
            <a:solidFill>
              <a:srgbClr val="E4897B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5738550" y="3998774"/>
            <a:ext cx="198550" cy="210200"/>
            <a:chOff x="0" y="0"/>
            <a:chExt cx="264733" cy="280267"/>
          </a:xfrm>
        </p:grpSpPr>
        <p:sp>
          <p:nvSpPr>
            <p:cNvPr id="46" name="Freeform 46"/>
            <p:cNvSpPr/>
            <p:nvPr/>
          </p:nvSpPr>
          <p:spPr>
            <a:xfrm>
              <a:off x="127" y="0"/>
              <a:ext cx="264541" cy="280162"/>
            </a:xfrm>
            <a:custGeom>
              <a:avLst/>
              <a:gdLst/>
              <a:ahLst/>
              <a:cxnLst/>
              <a:rect l="l" t="t" r="r" b="b"/>
              <a:pathLst>
                <a:path w="264541" h="280162">
                  <a:moveTo>
                    <a:pt x="131191" y="0"/>
                  </a:moveTo>
                  <a:lnTo>
                    <a:pt x="0" y="135636"/>
                  </a:lnTo>
                  <a:lnTo>
                    <a:pt x="131191" y="280162"/>
                  </a:lnTo>
                  <a:lnTo>
                    <a:pt x="264541" y="108966"/>
                  </a:lnTo>
                  <a:lnTo>
                    <a:pt x="131191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6792650" y="3948724"/>
            <a:ext cx="1257600" cy="1816450"/>
            <a:chOff x="0" y="0"/>
            <a:chExt cx="1676800" cy="242193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676654" cy="2421763"/>
            </a:xfrm>
            <a:custGeom>
              <a:avLst/>
              <a:gdLst/>
              <a:ahLst/>
              <a:cxnLst/>
              <a:rect l="l" t="t" r="r" b="b"/>
              <a:pathLst>
                <a:path w="1676654" h="2421763">
                  <a:moveTo>
                    <a:pt x="442595" y="0"/>
                  </a:moveTo>
                  <a:cubicBezTo>
                    <a:pt x="400431" y="95631"/>
                    <a:pt x="364744" y="195707"/>
                    <a:pt x="333629" y="295783"/>
                  </a:cubicBezTo>
                  <a:cubicBezTo>
                    <a:pt x="331470" y="309118"/>
                    <a:pt x="327025" y="322453"/>
                    <a:pt x="322453" y="335788"/>
                  </a:cubicBezTo>
                  <a:cubicBezTo>
                    <a:pt x="271272" y="502539"/>
                    <a:pt x="229108" y="682752"/>
                    <a:pt x="193421" y="864997"/>
                  </a:cubicBezTo>
                  <a:cubicBezTo>
                    <a:pt x="191262" y="876173"/>
                    <a:pt x="188976" y="889508"/>
                    <a:pt x="186817" y="900557"/>
                  </a:cubicBezTo>
                  <a:cubicBezTo>
                    <a:pt x="100076" y="1340993"/>
                    <a:pt x="40005" y="1783588"/>
                    <a:pt x="6604" y="2230501"/>
                  </a:cubicBezTo>
                  <a:cubicBezTo>
                    <a:pt x="0" y="2299462"/>
                    <a:pt x="53340" y="2359406"/>
                    <a:pt x="122301" y="2361692"/>
                  </a:cubicBezTo>
                  <a:lnTo>
                    <a:pt x="1340993" y="2421636"/>
                  </a:lnTo>
                  <a:cubicBezTo>
                    <a:pt x="1342263" y="2421763"/>
                    <a:pt x="1343660" y="2421763"/>
                    <a:pt x="1344930" y="2421763"/>
                  </a:cubicBezTo>
                  <a:cubicBezTo>
                    <a:pt x="1383157" y="2421763"/>
                    <a:pt x="1414272" y="2391410"/>
                    <a:pt x="1414272" y="2352675"/>
                  </a:cubicBezTo>
                  <a:cubicBezTo>
                    <a:pt x="1420876" y="1612138"/>
                    <a:pt x="1676654" y="344551"/>
                    <a:pt x="1503172" y="211201"/>
                  </a:cubicBezTo>
                  <a:cubicBezTo>
                    <a:pt x="1323213" y="71247"/>
                    <a:pt x="442595" y="0"/>
                    <a:pt x="442595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16792650" y="3948724"/>
            <a:ext cx="1257600" cy="1816450"/>
            <a:chOff x="0" y="0"/>
            <a:chExt cx="1676800" cy="242193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676654" cy="2421763"/>
            </a:xfrm>
            <a:custGeom>
              <a:avLst/>
              <a:gdLst/>
              <a:ahLst/>
              <a:cxnLst/>
              <a:rect l="l" t="t" r="r" b="b"/>
              <a:pathLst>
                <a:path w="1676654" h="2421763">
                  <a:moveTo>
                    <a:pt x="440309" y="0"/>
                  </a:moveTo>
                  <a:cubicBezTo>
                    <a:pt x="407035" y="77851"/>
                    <a:pt x="375793" y="164592"/>
                    <a:pt x="344678" y="255778"/>
                  </a:cubicBezTo>
                  <a:cubicBezTo>
                    <a:pt x="342392" y="269113"/>
                    <a:pt x="338074" y="284607"/>
                    <a:pt x="333502" y="295783"/>
                  </a:cubicBezTo>
                  <a:cubicBezTo>
                    <a:pt x="329057" y="309118"/>
                    <a:pt x="324612" y="322453"/>
                    <a:pt x="322326" y="335788"/>
                  </a:cubicBezTo>
                  <a:cubicBezTo>
                    <a:pt x="286766" y="447040"/>
                    <a:pt x="257810" y="564896"/>
                    <a:pt x="231140" y="687197"/>
                  </a:cubicBezTo>
                  <a:cubicBezTo>
                    <a:pt x="217678" y="744982"/>
                    <a:pt x="204470" y="805053"/>
                    <a:pt x="191135" y="865124"/>
                  </a:cubicBezTo>
                  <a:cubicBezTo>
                    <a:pt x="188976" y="876300"/>
                    <a:pt x="186690" y="889635"/>
                    <a:pt x="184531" y="900684"/>
                  </a:cubicBezTo>
                  <a:cubicBezTo>
                    <a:pt x="100076" y="1340993"/>
                    <a:pt x="40005" y="1783588"/>
                    <a:pt x="4445" y="2230501"/>
                  </a:cubicBezTo>
                  <a:cubicBezTo>
                    <a:pt x="0" y="2299462"/>
                    <a:pt x="51181" y="2359406"/>
                    <a:pt x="122301" y="2361692"/>
                  </a:cubicBezTo>
                  <a:lnTo>
                    <a:pt x="1340993" y="2421636"/>
                  </a:lnTo>
                  <a:cubicBezTo>
                    <a:pt x="1342263" y="2421763"/>
                    <a:pt x="1343660" y="2421763"/>
                    <a:pt x="1344930" y="2421763"/>
                  </a:cubicBezTo>
                  <a:cubicBezTo>
                    <a:pt x="1383157" y="2421763"/>
                    <a:pt x="1414272" y="2391410"/>
                    <a:pt x="1414272" y="2352675"/>
                  </a:cubicBezTo>
                  <a:cubicBezTo>
                    <a:pt x="1420876" y="1612138"/>
                    <a:pt x="1676654" y="344551"/>
                    <a:pt x="1500886" y="211201"/>
                  </a:cubicBezTo>
                  <a:cubicBezTo>
                    <a:pt x="1321054" y="71247"/>
                    <a:pt x="440309" y="0"/>
                    <a:pt x="440309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6967750" y="4128874"/>
            <a:ext cx="153500" cy="335250"/>
            <a:chOff x="0" y="0"/>
            <a:chExt cx="204667" cy="447000"/>
          </a:xfrm>
        </p:grpSpPr>
        <p:sp>
          <p:nvSpPr>
            <p:cNvPr id="52" name="Freeform 52"/>
            <p:cNvSpPr/>
            <p:nvPr/>
          </p:nvSpPr>
          <p:spPr>
            <a:xfrm>
              <a:off x="127" y="0"/>
              <a:ext cx="204597" cy="447040"/>
            </a:xfrm>
            <a:custGeom>
              <a:avLst/>
              <a:gdLst/>
              <a:ahLst/>
              <a:cxnLst/>
              <a:rect l="l" t="t" r="r" b="b"/>
              <a:pathLst>
                <a:path w="204597" h="447040">
                  <a:moveTo>
                    <a:pt x="184531" y="0"/>
                  </a:moveTo>
                  <a:lnTo>
                    <a:pt x="113284" y="15621"/>
                  </a:lnTo>
                  <a:cubicBezTo>
                    <a:pt x="111125" y="28956"/>
                    <a:pt x="106680" y="44450"/>
                    <a:pt x="102108" y="55626"/>
                  </a:cubicBezTo>
                  <a:cubicBezTo>
                    <a:pt x="97663" y="68961"/>
                    <a:pt x="93218" y="82296"/>
                    <a:pt x="91059" y="95631"/>
                  </a:cubicBezTo>
                  <a:cubicBezTo>
                    <a:pt x="55499" y="206756"/>
                    <a:pt x="26543" y="324612"/>
                    <a:pt x="0" y="447040"/>
                  </a:cubicBezTo>
                  <a:cubicBezTo>
                    <a:pt x="204597" y="269113"/>
                    <a:pt x="184531" y="0"/>
                    <a:pt x="1845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15790250" y="3948524"/>
            <a:ext cx="1438400" cy="615700"/>
            <a:chOff x="0" y="0"/>
            <a:chExt cx="1917867" cy="820933"/>
          </a:xfrm>
        </p:grpSpPr>
        <p:sp>
          <p:nvSpPr>
            <p:cNvPr id="54" name="Freeform 54"/>
            <p:cNvSpPr/>
            <p:nvPr/>
          </p:nvSpPr>
          <p:spPr>
            <a:xfrm>
              <a:off x="0" y="127"/>
              <a:ext cx="1917827" cy="820801"/>
            </a:xfrm>
            <a:custGeom>
              <a:avLst/>
              <a:gdLst/>
              <a:ahLst/>
              <a:cxnLst/>
              <a:rect l="l" t="t" r="r" b="b"/>
              <a:pathLst>
                <a:path w="1917827" h="820801">
                  <a:moveTo>
                    <a:pt x="1784604" y="0"/>
                  </a:moveTo>
                  <a:cubicBezTo>
                    <a:pt x="1782826" y="0"/>
                    <a:pt x="1781048" y="127"/>
                    <a:pt x="1779016" y="254"/>
                  </a:cubicBezTo>
                  <a:cubicBezTo>
                    <a:pt x="1550670" y="18034"/>
                    <a:pt x="804799" y="409448"/>
                    <a:pt x="707898" y="409448"/>
                  </a:cubicBezTo>
                  <a:cubicBezTo>
                    <a:pt x="707644" y="409448"/>
                    <a:pt x="707390" y="409448"/>
                    <a:pt x="707136" y="409448"/>
                  </a:cubicBezTo>
                  <a:cubicBezTo>
                    <a:pt x="633857" y="409448"/>
                    <a:pt x="346837" y="229362"/>
                    <a:pt x="224663" y="151511"/>
                  </a:cubicBezTo>
                  <a:cubicBezTo>
                    <a:pt x="210312" y="141859"/>
                    <a:pt x="193675" y="137287"/>
                    <a:pt x="177292" y="137287"/>
                  </a:cubicBezTo>
                  <a:cubicBezTo>
                    <a:pt x="155702" y="137287"/>
                    <a:pt x="134239" y="145288"/>
                    <a:pt x="117856" y="160401"/>
                  </a:cubicBezTo>
                  <a:lnTo>
                    <a:pt x="35560" y="240284"/>
                  </a:lnTo>
                  <a:cubicBezTo>
                    <a:pt x="0" y="273558"/>
                    <a:pt x="0" y="329184"/>
                    <a:pt x="35560" y="364871"/>
                  </a:cubicBezTo>
                  <a:cubicBezTo>
                    <a:pt x="181356" y="501777"/>
                    <a:pt x="535432" y="820801"/>
                    <a:pt x="703707" y="820801"/>
                  </a:cubicBezTo>
                  <a:cubicBezTo>
                    <a:pt x="704850" y="820801"/>
                    <a:pt x="705993" y="820801"/>
                    <a:pt x="707136" y="820674"/>
                  </a:cubicBezTo>
                  <a:cubicBezTo>
                    <a:pt x="918464" y="814070"/>
                    <a:pt x="1614424" y="493776"/>
                    <a:pt x="1614424" y="493776"/>
                  </a:cubicBezTo>
                  <a:cubicBezTo>
                    <a:pt x="1614424" y="493776"/>
                    <a:pt x="1917827" y="0"/>
                    <a:pt x="1784604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15790250" y="3948524"/>
            <a:ext cx="1438400" cy="615700"/>
            <a:chOff x="0" y="0"/>
            <a:chExt cx="1917867" cy="820933"/>
          </a:xfrm>
        </p:grpSpPr>
        <p:sp>
          <p:nvSpPr>
            <p:cNvPr id="56" name="Freeform 56"/>
            <p:cNvSpPr/>
            <p:nvPr/>
          </p:nvSpPr>
          <p:spPr>
            <a:xfrm>
              <a:off x="0" y="127"/>
              <a:ext cx="1917827" cy="820801"/>
            </a:xfrm>
            <a:custGeom>
              <a:avLst/>
              <a:gdLst/>
              <a:ahLst/>
              <a:cxnLst/>
              <a:rect l="l" t="t" r="r" b="b"/>
              <a:pathLst>
                <a:path w="1917827" h="820801">
                  <a:moveTo>
                    <a:pt x="1784604" y="0"/>
                  </a:moveTo>
                  <a:cubicBezTo>
                    <a:pt x="1782826" y="0"/>
                    <a:pt x="1781048" y="127"/>
                    <a:pt x="1779016" y="254"/>
                  </a:cubicBezTo>
                  <a:cubicBezTo>
                    <a:pt x="1550670" y="18034"/>
                    <a:pt x="804799" y="409448"/>
                    <a:pt x="707898" y="409448"/>
                  </a:cubicBezTo>
                  <a:cubicBezTo>
                    <a:pt x="707644" y="409448"/>
                    <a:pt x="707390" y="409448"/>
                    <a:pt x="707136" y="409448"/>
                  </a:cubicBezTo>
                  <a:cubicBezTo>
                    <a:pt x="633857" y="409448"/>
                    <a:pt x="346837" y="229362"/>
                    <a:pt x="224663" y="151511"/>
                  </a:cubicBezTo>
                  <a:cubicBezTo>
                    <a:pt x="210312" y="141859"/>
                    <a:pt x="193675" y="137287"/>
                    <a:pt x="177292" y="137287"/>
                  </a:cubicBezTo>
                  <a:cubicBezTo>
                    <a:pt x="155702" y="137287"/>
                    <a:pt x="134239" y="145288"/>
                    <a:pt x="117856" y="160401"/>
                  </a:cubicBezTo>
                  <a:lnTo>
                    <a:pt x="35560" y="240284"/>
                  </a:lnTo>
                  <a:cubicBezTo>
                    <a:pt x="0" y="273558"/>
                    <a:pt x="0" y="329184"/>
                    <a:pt x="35560" y="364871"/>
                  </a:cubicBezTo>
                  <a:cubicBezTo>
                    <a:pt x="181356" y="501777"/>
                    <a:pt x="535432" y="820801"/>
                    <a:pt x="703707" y="820801"/>
                  </a:cubicBezTo>
                  <a:cubicBezTo>
                    <a:pt x="704850" y="820801"/>
                    <a:pt x="705993" y="820801"/>
                    <a:pt x="707136" y="820674"/>
                  </a:cubicBezTo>
                  <a:cubicBezTo>
                    <a:pt x="918464" y="814070"/>
                    <a:pt x="1614424" y="493776"/>
                    <a:pt x="1614424" y="493776"/>
                  </a:cubicBezTo>
                  <a:cubicBezTo>
                    <a:pt x="1614424" y="493776"/>
                    <a:pt x="1917827" y="0"/>
                    <a:pt x="1784604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700900" y="6860824"/>
            <a:ext cx="507050" cy="350300"/>
            <a:chOff x="0" y="0"/>
            <a:chExt cx="676067" cy="467067"/>
          </a:xfrm>
        </p:grpSpPr>
        <p:sp>
          <p:nvSpPr>
            <p:cNvPr id="58" name="Freeform 58"/>
            <p:cNvSpPr/>
            <p:nvPr/>
          </p:nvSpPr>
          <p:spPr>
            <a:xfrm>
              <a:off x="0" y="127"/>
              <a:ext cx="676021" cy="466979"/>
            </a:xfrm>
            <a:custGeom>
              <a:avLst/>
              <a:gdLst/>
              <a:ahLst/>
              <a:cxnLst/>
              <a:rect l="l" t="t" r="r" b="b"/>
              <a:pathLst>
                <a:path w="676021" h="466979">
                  <a:moveTo>
                    <a:pt x="0" y="0"/>
                  </a:moveTo>
                  <a:lnTo>
                    <a:pt x="77851" y="466979"/>
                  </a:lnTo>
                  <a:lnTo>
                    <a:pt x="676021" y="466979"/>
                  </a:lnTo>
                  <a:lnTo>
                    <a:pt x="596011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1232950" y="6854174"/>
            <a:ext cx="507050" cy="350300"/>
            <a:chOff x="0" y="0"/>
            <a:chExt cx="676067" cy="46706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76021" cy="466979"/>
            </a:xfrm>
            <a:custGeom>
              <a:avLst/>
              <a:gdLst/>
              <a:ahLst/>
              <a:cxnLst/>
              <a:rect l="l" t="t" r="r" b="b"/>
              <a:pathLst>
                <a:path w="676021" h="466979">
                  <a:moveTo>
                    <a:pt x="0" y="0"/>
                  </a:moveTo>
                  <a:lnTo>
                    <a:pt x="80010" y="466979"/>
                  </a:lnTo>
                  <a:lnTo>
                    <a:pt x="676021" y="466979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772600" y="7292824"/>
            <a:ext cx="507100" cy="350300"/>
            <a:chOff x="0" y="0"/>
            <a:chExt cx="676133" cy="467067"/>
          </a:xfrm>
        </p:grpSpPr>
        <p:sp>
          <p:nvSpPr>
            <p:cNvPr id="62" name="Freeform 62"/>
            <p:cNvSpPr/>
            <p:nvPr/>
          </p:nvSpPr>
          <p:spPr>
            <a:xfrm>
              <a:off x="127" y="0"/>
              <a:ext cx="675894" cy="466979"/>
            </a:xfrm>
            <a:custGeom>
              <a:avLst/>
              <a:gdLst/>
              <a:ahLst/>
              <a:cxnLst/>
              <a:rect l="l" t="t" r="r" b="b"/>
              <a:pathLst>
                <a:path w="675894" h="466979">
                  <a:moveTo>
                    <a:pt x="0" y="0"/>
                  </a:moveTo>
                  <a:lnTo>
                    <a:pt x="77724" y="466979"/>
                  </a:lnTo>
                  <a:lnTo>
                    <a:pt x="675894" y="466979"/>
                  </a:lnTo>
                  <a:lnTo>
                    <a:pt x="59817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684200" y="3898174"/>
            <a:ext cx="808950" cy="788200"/>
            <a:chOff x="0" y="0"/>
            <a:chExt cx="1078600" cy="1050933"/>
          </a:xfrm>
        </p:grpSpPr>
        <p:sp>
          <p:nvSpPr>
            <p:cNvPr id="64" name="Freeform 64"/>
            <p:cNvSpPr/>
            <p:nvPr/>
          </p:nvSpPr>
          <p:spPr>
            <a:xfrm>
              <a:off x="127" y="0"/>
              <a:ext cx="1078611" cy="1050925"/>
            </a:xfrm>
            <a:custGeom>
              <a:avLst/>
              <a:gdLst/>
              <a:ahLst/>
              <a:cxnLst/>
              <a:rect l="l" t="t" r="r" b="b"/>
              <a:pathLst>
                <a:path w="1078611" h="1050925">
                  <a:moveTo>
                    <a:pt x="500380" y="0"/>
                  </a:moveTo>
                  <a:cubicBezTo>
                    <a:pt x="313563" y="0"/>
                    <a:pt x="255651" y="114173"/>
                    <a:pt x="255651" y="114173"/>
                  </a:cubicBezTo>
                  <a:cubicBezTo>
                    <a:pt x="255651" y="114173"/>
                    <a:pt x="0" y="750189"/>
                    <a:pt x="131191" y="928116"/>
                  </a:cubicBezTo>
                  <a:cubicBezTo>
                    <a:pt x="200787" y="1023620"/>
                    <a:pt x="321564" y="1050925"/>
                    <a:pt x="453517" y="1050925"/>
                  </a:cubicBezTo>
                  <a:cubicBezTo>
                    <a:pt x="570484" y="1050925"/>
                    <a:pt x="696214" y="1029335"/>
                    <a:pt x="802894" y="1014730"/>
                  </a:cubicBezTo>
                  <a:cubicBezTo>
                    <a:pt x="1018540" y="983615"/>
                    <a:pt x="1078611" y="910209"/>
                    <a:pt x="1078611" y="910209"/>
                  </a:cubicBezTo>
                  <a:cubicBezTo>
                    <a:pt x="1078611" y="910209"/>
                    <a:pt x="1032637" y="923671"/>
                    <a:pt x="990981" y="923671"/>
                  </a:cubicBezTo>
                  <a:cubicBezTo>
                    <a:pt x="962660" y="923671"/>
                    <a:pt x="936371" y="917575"/>
                    <a:pt x="927481" y="896874"/>
                  </a:cubicBezTo>
                  <a:cubicBezTo>
                    <a:pt x="885190" y="794639"/>
                    <a:pt x="951992" y="672211"/>
                    <a:pt x="971931" y="458851"/>
                  </a:cubicBezTo>
                  <a:cubicBezTo>
                    <a:pt x="993902" y="245364"/>
                    <a:pt x="885063" y="67437"/>
                    <a:pt x="611505" y="11811"/>
                  </a:cubicBezTo>
                  <a:cubicBezTo>
                    <a:pt x="570230" y="3556"/>
                    <a:pt x="533273" y="0"/>
                    <a:pt x="50038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846700" y="8872274"/>
            <a:ext cx="223550" cy="378650"/>
            <a:chOff x="0" y="0"/>
            <a:chExt cx="298067" cy="504867"/>
          </a:xfrm>
        </p:grpSpPr>
        <p:sp>
          <p:nvSpPr>
            <p:cNvPr id="66" name="Freeform 66"/>
            <p:cNvSpPr/>
            <p:nvPr/>
          </p:nvSpPr>
          <p:spPr>
            <a:xfrm>
              <a:off x="127" y="0"/>
              <a:ext cx="297942" cy="504825"/>
            </a:xfrm>
            <a:custGeom>
              <a:avLst/>
              <a:gdLst/>
              <a:ahLst/>
              <a:cxnLst/>
              <a:rect l="l" t="t" r="r" b="b"/>
              <a:pathLst>
                <a:path w="297942" h="504825">
                  <a:moveTo>
                    <a:pt x="191135" y="0"/>
                  </a:moveTo>
                  <a:lnTo>
                    <a:pt x="0" y="66675"/>
                  </a:lnTo>
                  <a:lnTo>
                    <a:pt x="62230" y="278003"/>
                  </a:lnTo>
                  <a:lnTo>
                    <a:pt x="131191" y="504825"/>
                  </a:lnTo>
                  <a:lnTo>
                    <a:pt x="297942" y="475996"/>
                  </a:lnTo>
                  <a:lnTo>
                    <a:pt x="249047" y="251333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846700" y="8873924"/>
            <a:ext cx="186850" cy="210200"/>
            <a:chOff x="0" y="0"/>
            <a:chExt cx="249133" cy="280267"/>
          </a:xfrm>
        </p:grpSpPr>
        <p:sp>
          <p:nvSpPr>
            <p:cNvPr id="68" name="Freeform 68"/>
            <p:cNvSpPr/>
            <p:nvPr/>
          </p:nvSpPr>
          <p:spPr>
            <a:xfrm>
              <a:off x="127" y="127"/>
              <a:ext cx="249047" cy="280035"/>
            </a:xfrm>
            <a:custGeom>
              <a:avLst/>
              <a:gdLst/>
              <a:ahLst/>
              <a:cxnLst/>
              <a:rect l="l" t="t" r="r" b="b"/>
              <a:pathLst>
                <a:path w="249047" h="280035">
                  <a:moveTo>
                    <a:pt x="193421" y="0"/>
                  </a:moveTo>
                  <a:lnTo>
                    <a:pt x="0" y="66548"/>
                  </a:lnTo>
                  <a:lnTo>
                    <a:pt x="62230" y="280035"/>
                  </a:lnTo>
                  <a:lnTo>
                    <a:pt x="249047" y="255524"/>
                  </a:lnTo>
                  <a:lnTo>
                    <a:pt x="193421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066150" y="8918974"/>
            <a:ext cx="166850" cy="366950"/>
            <a:chOff x="0" y="0"/>
            <a:chExt cx="222467" cy="489267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222377" cy="489204"/>
            </a:xfrm>
            <a:custGeom>
              <a:avLst/>
              <a:gdLst/>
              <a:ahLst/>
              <a:cxnLst/>
              <a:rect l="l" t="t" r="r" b="b"/>
              <a:pathLst>
                <a:path w="222377" h="489204">
                  <a:moveTo>
                    <a:pt x="200152" y="0"/>
                  </a:moveTo>
                  <a:lnTo>
                    <a:pt x="0" y="33401"/>
                  </a:lnTo>
                  <a:lnTo>
                    <a:pt x="24511" y="251333"/>
                  </a:lnTo>
                  <a:lnTo>
                    <a:pt x="51181" y="489204"/>
                  </a:lnTo>
                  <a:lnTo>
                    <a:pt x="222377" y="489204"/>
                  </a:lnTo>
                  <a:lnTo>
                    <a:pt x="211201" y="260096"/>
                  </a:lnTo>
                  <a:lnTo>
                    <a:pt x="200152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1066150" y="8918974"/>
            <a:ext cx="158500" cy="195200"/>
            <a:chOff x="0" y="0"/>
            <a:chExt cx="211333" cy="260267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211328" cy="260096"/>
            </a:xfrm>
            <a:custGeom>
              <a:avLst/>
              <a:gdLst/>
              <a:ahLst/>
              <a:cxnLst/>
              <a:rect l="l" t="t" r="r" b="b"/>
              <a:pathLst>
                <a:path w="211328" h="260096">
                  <a:moveTo>
                    <a:pt x="200152" y="0"/>
                  </a:moveTo>
                  <a:lnTo>
                    <a:pt x="0" y="33401"/>
                  </a:lnTo>
                  <a:lnTo>
                    <a:pt x="24511" y="253492"/>
                  </a:lnTo>
                  <a:lnTo>
                    <a:pt x="211328" y="260096"/>
                  </a:lnTo>
                  <a:lnTo>
                    <a:pt x="200152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535750" y="5720024"/>
            <a:ext cx="1509500" cy="3289050"/>
            <a:chOff x="0" y="0"/>
            <a:chExt cx="2012667" cy="4385400"/>
          </a:xfrm>
        </p:grpSpPr>
        <p:sp>
          <p:nvSpPr>
            <p:cNvPr id="74" name="Freeform 74"/>
            <p:cNvSpPr/>
            <p:nvPr/>
          </p:nvSpPr>
          <p:spPr>
            <a:xfrm>
              <a:off x="127" y="0"/>
              <a:ext cx="2012442" cy="4385437"/>
            </a:xfrm>
            <a:custGeom>
              <a:avLst/>
              <a:gdLst/>
              <a:ahLst/>
              <a:cxnLst/>
              <a:rect l="l" t="t" r="r" b="b"/>
              <a:pathLst>
                <a:path w="2012442" h="4385437">
                  <a:moveTo>
                    <a:pt x="1291971" y="0"/>
                  </a:moveTo>
                  <a:lnTo>
                    <a:pt x="480314" y="133477"/>
                  </a:lnTo>
                  <a:cubicBezTo>
                    <a:pt x="480314" y="133477"/>
                    <a:pt x="0" y="1149731"/>
                    <a:pt x="678307" y="4385437"/>
                  </a:cubicBezTo>
                  <a:lnTo>
                    <a:pt x="949452" y="4385437"/>
                  </a:lnTo>
                  <a:lnTo>
                    <a:pt x="949452" y="2410587"/>
                  </a:lnTo>
                  <a:lnTo>
                    <a:pt x="940562" y="1659001"/>
                  </a:lnTo>
                  <a:cubicBezTo>
                    <a:pt x="985012" y="1863598"/>
                    <a:pt x="1047242" y="2092579"/>
                    <a:pt x="1122934" y="2350643"/>
                  </a:cubicBezTo>
                  <a:cubicBezTo>
                    <a:pt x="1263015" y="2828798"/>
                    <a:pt x="1458722" y="3684905"/>
                    <a:pt x="1736725" y="4376547"/>
                  </a:cubicBezTo>
                  <a:lnTo>
                    <a:pt x="2012442" y="4327652"/>
                  </a:lnTo>
                  <a:lnTo>
                    <a:pt x="1714500" y="2366264"/>
                  </a:lnTo>
                  <a:lnTo>
                    <a:pt x="1398778" y="725043"/>
                  </a:lnTo>
                  <a:lnTo>
                    <a:pt x="1360932" y="455930"/>
                  </a:lnTo>
                  <a:cubicBezTo>
                    <a:pt x="1347597" y="302514"/>
                    <a:pt x="1325372" y="149098"/>
                    <a:pt x="1291971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535750" y="5720024"/>
            <a:ext cx="1509500" cy="3289050"/>
            <a:chOff x="0" y="0"/>
            <a:chExt cx="2012667" cy="4385400"/>
          </a:xfrm>
        </p:grpSpPr>
        <p:sp>
          <p:nvSpPr>
            <p:cNvPr id="76" name="Freeform 76"/>
            <p:cNvSpPr/>
            <p:nvPr/>
          </p:nvSpPr>
          <p:spPr>
            <a:xfrm>
              <a:off x="127" y="0"/>
              <a:ext cx="2012442" cy="4385437"/>
            </a:xfrm>
            <a:custGeom>
              <a:avLst/>
              <a:gdLst/>
              <a:ahLst/>
              <a:cxnLst/>
              <a:rect l="l" t="t" r="r" b="b"/>
              <a:pathLst>
                <a:path w="2012442" h="4385437">
                  <a:moveTo>
                    <a:pt x="1291971" y="0"/>
                  </a:moveTo>
                  <a:lnTo>
                    <a:pt x="480314" y="133477"/>
                  </a:lnTo>
                  <a:cubicBezTo>
                    <a:pt x="480314" y="133477"/>
                    <a:pt x="0" y="1149731"/>
                    <a:pt x="678307" y="4385437"/>
                  </a:cubicBezTo>
                  <a:lnTo>
                    <a:pt x="949452" y="4385437"/>
                  </a:lnTo>
                  <a:lnTo>
                    <a:pt x="949452" y="2410587"/>
                  </a:lnTo>
                  <a:lnTo>
                    <a:pt x="940562" y="1659001"/>
                  </a:lnTo>
                  <a:cubicBezTo>
                    <a:pt x="985012" y="1863598"/>
                    <a:pt x="1047242" y="2092579"/>
                    <a:pt x="1122934" y="2350643"/>
                  </a:cubicBezTo>
                  <a:cubicBezTo>
                    <a:pt x="1263015" y="2828798"/>
                    <a:pt x="1458722" y="3684905"/>
                    <a:pt x="1736725" y="4376547"/>
                  </a:cubicBezTo>
                  <a:lnTo>
                    <a:pt x="2012442" y="4327652"/>
                  </a:lnTo>
                  <a:lnTo>
                    <a:pt x="1714500" y="2366264"/>
                  </a:lnTo>
                  <a:lnTo>
                    <a:pt x="1398778" y="725043"/>
                  </a:lnTo>
                  <a:lnTo>
                    <a:pt x="1360932" y="455930"/>
                  </a:lnTo>
                  <a:cubicBezTo>
                    <a:pt x="1347597" y="302514"/>
                    <a:pt x="1325372" y="149098"/>
                    <a:pt x="1291971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2683950" y="4438774"/>
            <a:ext cx="520450" cy="312250"/>
            <a:chOff x="0" y="0"/>
            <a:chExt cx="693933" cy="416333"/>
          </a:xfrm>
        </p:grpSpPr>
        <p:sp>
          <p:nvSpPr>
            <p:cNvPr id="78" name="Freeform 78"/>
            <p:cNvSpPr/>
            <p:nvPr/>
          </p:nvSpPr>
          <p:spPr>
            <a:xfrm>
              <a:off x="127" y="0"/>
              <a:ext cx="693674" cy="416306"/>
            </a:xfrm>
            <a:custGeom>
              <a:avLst/>
              <a:gdLst/>
              <a:ahLst/>
              <a:cxnLst/>
              <a:rect l="l" t="t" r="r" b="b"/>
              <a:pathLst>
                <a:path w="693674" h="416306">
                  <a:moveTo>
                    <a:pt x="509016" y="0"/>
                  </a:moveTo>
                  <a:cubicBezTo>
                    <a:pt x="471805" y="0"/>
                    <a:pt x="440055" y="1778"/>
                    <a:pt x="429133" y="4953"/>
                  </a:cubicBezTo>
                  <a:cubicBezTo>
                    <a:pt x="395732" y="16002"/>
                    <a:pt x="362458" y="80518"/>
                    <a:pt x="362458" y="80518"/>
                  </a:cubicBezTo>
                  <a:lnTo>
                    <a:pt x="11049" y="238379"/>
                  </a:lnTo>
                  <a:lnTo>
                    <a:pt x="0" y="416306"/>
                  </a:lnTo>
                  <a:lnTo>
                    <a:pt x="402463" y="189484"/>
                  </a:lnTo>
                  <a:cubicBezTo>
                    <a:pt x="415036" y="196723"/>
                    <a:pt x="528701" y="215392"/>
                    <a:pt x="593217" y="215392"/>
                  </a:cubicBezTo>
                  <a:cubicBezTo>
                    <a:pt x="608711" y="215392"/>
                    <a:pt x="621538" y="214376"/>
                    <a:pt x="629158" y="211709"/>
                  </a:cubicBezTo>
                  <a:cubicBezTo>
                    <a:pt x="669163" y="196088"/>
                    <a:pt x="693674" y="42672"/>
                    <a:pt x="675767" y="20447"/>
                  </a:cubicBezTo>
                  <a:cubicBezTo>
                    <a:pt x="665861" y="6096"/>
                    <a:pt x="577977" y="0"/>
                    <a:pt x="509016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1244600" y="6422174"/>
            <a:ext cx="133500" cy="1060800"/>
            <a:chOff x="0" y="0"/>
            <a:chExt cx="178000" cy="1414400"/>
          </a:xfrm>
        </p:grpSpPr>
        <p:sp>
          <p:nvSpPr>
            <p:cNvPr id="80" name="Freeform 80"/>
            <p:cNvSpPr/>
            <p:nvPr/>
          </p:nvSpPr>
          <p:spPr>
            <a:xfrm>
              <a:off x="127" y="127"/>
              <a:ext cx="177927" cy="1414272"/>
            </a:xfrm>
            <a:custGeom>
              <a:avLst/>
              <a:gdLst/>
              <a:ahLst/>
              <a:cxnLst/>
              <a:rect l="l" t="t" r="r" b="b"/>
              <a:pathLst>
                <a:path w="177927" h="1414272">
                  <a:moveTo>
                    <a:pt x="51054" y="0"/>
                  </a:moveTo>
                  <a:cubicBezTo>
                    <a:pt x="19939" y="240030"/>
                    <a:pt x="2159" y="480314"/>
                    <a:pt x="0" y="722630"/>
                  </a:cubicBezTo>
                  <a:cubicBezTo>
                    <a:pt x="44450" y="927227"/>
                    <a:pt x="102235" y="1156208"/>
                    <a:pt x="177927" y="1414272"/>
                  </a:cubicBezTo>
                  <a:cubicBezTo>
                    <a:pt x="171196" y="931672"/>
                    <a:pt x="51054" y="0"/>
                    <a:pt x="5105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208850" y="6755424"/>
            <a:ext cx="640550" cy="463250"/>
            <a:chOff x="0" y="0"/>
            <a:chExt cx="854067" cy="617667"/>
          </a:xfrm>
        </p:grpSpPr>
        <p:sp>
          <p:nvSpPr>
            <p:cNvPr id="82" name="Freeform 82"/>
            <p:cNvSpPr/>
            <p:nvPr/>
          </p:nvSpPr>
          <p:spPr>
            <a:xfrm>
              <a:off x="127" y="127"/>
              <a:ext cx="853948" cy="617474"/>
            </a:xfrm>
            <a:custGeom>
              <a:avLst/>
              <a:gdLst/>
              <a:ahLst/>
              <a:cxnLst/>
              <a:rect l="l" t="t" r="r" b="b"/>
              <a:pathLst>
                <a:path w="853948" h="617474">
                  <a:moveTo>
                    <a:pt x="694436" y="0"/>
                  </a:moveTo>
                  <a:cubicBezTo>
                    <a:pt x="692658" y="0"/>
                    <a:pt x="691007" y="127"/>
                    <a:pt x="689356" y="381"/>
                  </a:cubicBezTo>
                  <a:lnTo>
                    <a:pt x="24384" y="136017"/>
                  </a:lnTo>
                  <a:cubicBezTo>
                    <a:pt x="8763" y="140462"/>
                    <a:pt x="0" y="155956"/>
                    <a:pt x="4445" y="171577"/>
                  </a:cubicBezTo>
                  <a:lnTo>
                    <a:pt x="137795" y="598551"/>
                  </a:lnTo>
                  <a:cubicBezTo>
                    <a:pt x="141478" y="609600"/>
                    <a:pt x="151130" y="617474"/>
                    <a:pt x="161925" y="617474"/>
                  </a:cubicBezTo>
                  <a:cubicBezTo>
                    <a:pt x="164211" y="617474"/>
                    <a:pt x="166624" y="617093"/>
                    <a:pt x="169037" y="616331"/>
                  </a:cubicBezTo>
                  <a:lnTo>
                    <a:pt x="827278" y="489585"/>
                  </a:lnTo>
                  <a:cubicBezTo>
                    <a:pt x="842772" y="487299"/>
                    <a:pt x="853948" y="471805"/>
                    <a:pt x="849503" y="456184"/>
                  </a:cubicBezTo>
                  <a:lnTo>
                    <a:pt x="720471" y="18161"/>
                  </a:lnTo>
                  <a:cubicBezTo>
                    <a:pt x="716534" y="6477"/>
                    <a:pt x="705866" y="0"/>
                    <a:pt x="694436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208850" y="6755424"/>
            <a:ext cx="640550" cy="463250"/>
            <a:chOff x="0" y="0"/>
            <a:chExt cx="854067" cy="617667"/>
          </a:xfrm>
        </p:grpSpPr>
        <p:sp>
          <p:nvSpPr>
            <p:cNvPr id="84" name="Freeform 84"/>
            <p:cNvSpPr/>
            <p:nvPr/>
          </p:nvSpPr>
          <p:spPr>
            <a:xfrm>
              <a:off x="127" y="127"/>
              <a:ext cx="853948" cy="617474"/>
            </a:xfrm>
            <a:custGeom>
              <a:avLst/>
              <a:gdLst/>
              <a:ahLst/>
              <a:cxnLst/>
              <a:rect l="l" t="t" r="r" b="b"/>
              <a:pathLst>
                <a:path w="853948" h="617474">
                  <a:moveTo>
                    <a:pt x="694436" y="0"/>
                  </a:moveTo>
                  <a:cubicBezTo>
                    <a:pt x="692658" y="0"/>
                    <a:pt x="691007" y="127"/>
                    <a:pt x="689356" y="381"/>
                  </a:cubicBezTo>
                  <a:lnTo>
                    <a:pt x="24384" y="136017"/>
                  </a:lnTo>
                  <a:cubicBezTo>
                    <a:pt x="8763" y="140462"/>
                    <a:pt x="0" y="155956"/>
                    <a:pt x="4445" y="171577"/>
                  </a:cubicBezTo>
                  <a:lnTo>
                    <a:pt x="137795" y="598551"/>
                  </a:lnTo>
                  <a:cubicBezTo>
                    <a:pt x="141478" y="609600"/>
                    <a:pt x="151130" y="617474"/>
                    <a:pt x="161925" y="617474"/>
                  </a:cubicBezTo>
                  <a:cubicBezTo>
                    <a:pt x="164211" y="617474"/>
                    <a:pt x="166624" y="617093"/>
                    <a:pt x="169037" y="616331"/>
                  </a:cubicBezTo>
                  <a:lnTo>
                    <a:pt x="827278" y="489585"/>
                  </a:lnTo>
                  <a:cubicBezTo>
                    <a:pt x="842772" y="487299"/>
                    <a:pt x="853948" y="471805"/>
                    <a:pt x="849503" y="456184"/>
                  </a:cubicBezTo>
                  <a:lnTo>
                    <a:pt x="720471" y="18161"/>
                  </a:lnTo>
                  <a:cubicBezTo>
                    <a:pt x="716534" y="6477"/>
                    <a:pt x="705866" y="0"/>
                    <a:pt x="6944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200550" y="6767174"/>
            <a:ext cx="638800" cy="464300"/>
            <a:chOff x="0" y="0"/>
            <a:chExt cx="851733" cy="619067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51789" cy="618998"/>
            </a:xfrm>
            <a:custGeom>
              <a:avLst/>
              <a:gdLst/>
              <a:ahLst/>
              <a:cxnLst/>
              <a:rect l="l" t="t" r="r" b="b"/>
              <a:pathLst>
                <a:path w="851789" h="618998">
                  <a:moveTo>
                    <a:pt x="691388" y="0"/>
                  </a:moveTo>
                  <a:cubicBezTo>
                    <a:pt x="689991" y="0"/>
                    <a:pt x="688594" y="127"/>
                    <a:pt x="687197" y="381"/>
                  </a:cubicBezTo>
                  <a:lnTo>
                    <a:pt x="24511" y="138303"/>
                  </a:lnTo>
                  <a:cubicBezTo>
                    <a:pt x="8890" y="142621"/>
                    <a:pt x="0" y="158242"/>
                    <a:pt x="4445" y="173863"/>
                  </a:cubicBezTo>
                  <a:lnTo>
                    <a:pt x="135636" y="600837"/>
                  </a:lnTo>
                  <a:cubicBezTo>
                    <a:pt x="139446" y="612521"/>
                    <a:pt x="150114" y="618998"/>
                    <a:pt x="161671" y="618998"/>
                  </a:cubicBezTo>
                  <a:cubicBezTo>
                    <a:pt x="163322" y="618998"/>
                    <a:pt x="164973" y="618871"/>
                    <a:pt x="166751" y="618617"/>
                  </a:cubicBezTo>
                  <a:lnTo>
                    <a:pt x="827278" y="491871"/>
                  </a:lnTo>
                  <a:cubicBezTo>
                    <a:pt x="842772" y="489712"/>
                    <a:pt x="851789" y="474091"/>
                    <a:pt x="849503" y="458597"/>
                  </a:cubicBezTo>
                  <a:lnTo>
                    <a:pt x="720471" y="20447"/>
                  </a:lnTo>
                  <a:cubicBezTo>
                    <a:pt x="716534" y="8382"/>
                    <a:pt x="703580" y="0"/>
                    <a:pt x="691388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456200" y="6947874"/>
            <a:ext cx="113000" cy="99500"/>
            <a:chOff x="0" y="0"/>
            <a:chExt cx="150667" cy="132667"/>
          </a:xfrm>
        </p:grpSpPr>
        <p:sp>
          <p:nvSpPr>
            <p:cNvPr id="88" name="Freeform 88"/>
            <p:cNvSpPr/>
            <p:nvPr/>
          </p:nvSpPr>
          <p:spPr>
            <a:xfrm>
              <a:off x="0" y="127"/>
              <a:ext cx="150495" cy="132588"/>
            </a:xfrm>
            <a:custGeom>
              <a:avLst/>
              <a:gdLst/>
              <a:ahLst/>
              <a:cxnLst/>
              <a:rect l="l" t="t" r="r" b="b"/>
              <a:pathLst>
                <a:path w="150495" h="132588">
                  <a:moveTo>
                    <a:pt x="84582" y="0"/>
                  </a:moveTo>
                  <a:cubicBezTo>
                    <a:pt x="62992" y="0"/>
                    <a:pt x="41402" y="9906"/>
                    <a:pt x="28194" y="30607"/>
                  </a:cubicBezTo>
                  <a:cubicBezTo>
                    <a:pt x="0" y="76962"/>
                    <a:pt x="33909" y="132588"/>
                    <a:pt x="83566" y="132588"/>
                  </a:cubicBezTo>
                  <a:cubicBezTo>
                    <a:pt x="88646" y="132588"/>
                    <a:pt x="93980" y="131953"/>
                    <a:pt x="99314" y="130683"/>
                  </a:cubicBezTo>
                  <a:cubicBezTo>
                    <a:pt x="101473" y="130683"/>
                    <a:pt x="105918" y="128524"/>
                    <a:pt x="108204" y="128524"/>
                  </a:cubicBezTo>
                  <a:cubicBezTo>
                    <a:pt x="103759" y="97409"/>
                    <a:pt x="119380" y="66294"/>
                    <a:pt x="150495" y="55118"/>
                  </a:cubicBezTo>
                  <a:cubicBezTo>
                    <a:pt x="150495" y="52959"/>
                    <a:pt x="150495" y="52959"/>
                    <a:pt x="150495" y="52959"/>
                  </a:cubicBezTo>
                  <a:cubicBezTo>
                    <a:pt x="142875" y="18288"/>
                    <a:pt x="113919" y="0"/>
                    <a:pt x="845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340650" y="6392174"/>
            <a:ext cx="250200" cy="550450"/>
            <a:chOff x="0" y="0"/>
            <a:chExt cx="333600" cy="733933"/>
          </a:xfrm>
        </p:grpSpPr>
        <p:sp>
          <p:nvSpPr>
            <p:cNvPr id="90" name="Freeform 90"/>
            <p:cNvSpPr/>
            <p:nvPr/>
          </p:nvSpPr>
          <p:spPr>
            <a:xfrm>
              <a:off x="0" y="0"/>
              <a:ext cx="333629" cy="733806"/>
            </a:xfrm>
            <a:custGeom>
              <a:avLst/>
              <a:gdLst/>
              <a:ahLst/>
              <a:cxnLst/>
              <a:rect l="l" t="t" r="r" b="b"/>
              <a:pathLst>
                <a:path w="333629" h="733806">
                  <a:moveTo>
                    <a:pt x="0" y="0"/>
                  </a:moveTo>
                  <a:lnTo>
                    <a:pt x="155702" y="431419"/>
                  </a:lnTo>
                  <a:cubicBezTo>
                    <a:pt x="144526" y="444881"/>
                    <a:pt x="86741" y="611505"/>
                    <a:pt x="95631" y="653796"/>
                  </a:cubicBezTo>
                  <a:cubicBezTo>
                    <a:pt x="101600" y="691134"/>
                    <a:pt x="219075" y="733806"/>
                    <a:pt x="262890" y="733806"/>
                  </a:cubicBezTo>
                  <a:cubicBezTo>
                    <a:pt x="268605" y="733806"/>
                    <a:pt x="272923" y="733171"/>
                    <a:pt x="275717" y="731647"/>
                  </a:cubicBezTo>
                  <a:cubicBezTo>
                    <a:pt x="297942" y="720471"/>
                    <a:pt x="333629" y="522605"/>
                    <a:pt x="331343" y="489204"/>
                  </a:cubicBezTo>
                  <a:cubicBezTo>
                    <a:pt x="326898" y="458089"/>
                    <a:pt x="269113" y="411353"/>
                    <a:pt x="269113" y="411353"/>
                  </a:cubicBezTo>
                  <a:lnTo>
                    <a:pt x="173482" y="37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694200" y="4737624"/>
            <a:ext cx="950750" cy="1760600"/>
            <a:chOff x="0" y="0"/>
            <a:chExt cx="1267667" cy="2347467"/>
          </a:xfrm>
        </p:grpSpPr>
        <p:sp>
          <p:nvSpPr>
            <p:cNvPr id="92" name="Freeform 92"/>
            <p:cNvSpPr/>
            <p:nvPr/>
          </p:nvSpPr>
          <p:spPr>
            <a:xfrm>
              <a:off x="127" y="127"/>
              <a:ext cx="1267460" cy="2347341"/>
            </a:xfrm>
            <a:custGeom>
              <a:avLst/>
              <a:gdLst/>
              <a:ahLst/>
              <a:cxnLst/>
              <a:rect l="l" t="t" r="r" b="b"/>
              <a:pathLst>
                <a:path w="1267460" h="2347341">
                  <a:moveTo>
                    <a:pt x="716026" y="0"/>
                  </a:moveTo>
                  <a:cubicBezTo>
                    <a:pt x="589153" y="4445"/>
                    <a:pt x="466979" y="17780"/>
                    <a:pt x="342392" y="39878"/>
                  </a:cubicBezTo>
                  <a:cubicBezTo>
                    <a:pt x="226695" y="59944"/>
                    <a:pt x="111125" y="86614"/>
                    <a:pt x="0" y="122174"/>
                  </a:cubicBezTo>
                  <a:cubicBezTo>
                    <a:pt x="17780" y="177800"/>
                    <a:pt x="35560" y="226695"/>
                    <a:pt x="51181" y="275590"/>
                  </a:cubicBezTo>
                  <a:cubicBezTo>
                    <a:pt x="71120" y="340106"/>
                    <a:pt x="91186" y="397891"/>
                    <a:pt x="106807" y="453517"/>
                  </a:cubicBezTo>
                  <a:cubicBezTo>
                    <a:pt x="137922" y="555752"/>
                    <a:pt x="162433" y="642493"/>
                    <a:pt x="182372" y="722630"/>
                  </a:cubicBezTo>
                  <a:cubicBezTo>
                    <a:pt x="233553" y="920623"/>
                    <a:pt x="264668" y="1125220"/>
                    <a:pt x="273558" y="1329690"/>
                  </a:cubicBezTo>
                  <a:cubicBezTo>
                    <a:pt x="273558" y="1329690"/>
                    <a:pt x="68961" y="1863471"/>
                    <a:pt x="28829" y="2254885"/>
                  </a:cubicBezTo>
                  <a:cubicBezTo>
                    <a:pt x="28829" y="2254885"/>
                    <a:pt x="472821" y="2347341"/>
                    <a:pt x="717804" y="2347341"/>
                  </a:cubicBezTo>
                  <a:cubicBezTo>
                    <a:pt x="744220" y="2347341"/>
                    <a:pt x="768350" y="2346325"/>
                    <a:pt x="789432" y="2343912"/>
                  </a:cubicBezTo>
                  <a:cubicBezTo>
                    <a:pt x="954024" y="2319401"/>
                    <a:pt x="1116330" y="2274951"/>
                    <a:pt x="1267460" y="2208276"/>
                  </a:cubicBezTo>
                  <a:lnTo>
                    <a:pt x="1100709" y="1260856"/>
                  </a:lnTo>
                  <a:cubicBezTo>
                    <a:pt x="1133983" y="676021"/>
                    <a:pt x="1118489" y="355727"/>
                    <a:pt x="1105154" y="195707"/>
                  </a:cubicBezTo>
                  <a:cubicBezTo>
                    <a:pt x="1087374" y="24511"/>
                    <a:pt x="1062990" y="17780"/>
                    <a:pt x="1062990" y="17780"/>
                  </a:cubicBezTo>
                  <a:cubicBezTo>
                    <a:pt x="1062990" y="17780"/>
                    <a:pt x="876173" y="0"/>
                    <a:pt x="7160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977750" y="4539174"/>
            <a:ext cx="356950" cy="458700"/>
            <a:chOff x="0" y="0"/>
            <a:chExt cx="475933" cy="611600"/>
          </a:xfrm>
        </p:grpSpPr>
        <p:sp>
          <p:nvSpPr>
            <p:cNvPr id="94" name="Freeform 94"/>
            <p:cNvSpPr/>
            <p:nvPr/>
          </p:nvSpPr>
          <p:spPr>
            <a:xfrm>
              <a:off x="127" y="0"/>
              <a:ext cx="475742" cy="611632"/>
            </a:xfrm>
            <a:custGeom>
              <a:avLst/>
              <a:gdLst/>
              <a:ahLst/>
              <a:cxnLst/>
              <a:rect l="l" t="t" r="r" b="b"/>
              <a:pathLst>
                <a:path w="475742" h="611632">
                  <a:moveTo>
                    <a:pt x="24384" y="0"/>
                  </a:moveTo>
                  <a:cubicBezTo>
                    <a:pt x="24384" y="0"/>
                    <a:pt x="108966" y="166751"/>
                    <a:pt x="40005" y="289179"/>
                  </a:cubicBezTo>
                  <a:cubicBezTo>
                    <a:pt x="15494" y="300355"/>
                    <a:pt x="0" y="313690"/>
                    <a:pt x="2159" y="333629"/>
                  </a:cubicBezTo>
                  <a:cubicBezTo>
                    <a:pt x="22098" y="475996"/>
                    <a:pt x="326771" y="611632"/>
                    <a:pt x="326771" y="611632"/>
                  </a:cubicBezTo>
                  <a:cubicBezTo>
                    <a:pt x="326771" y="611632"/>
                    <a:pt x="475742" y="380238"/>
                    <a:pt x="326771" y="300355"/>
                  </a:cubicBezTo>
                  <a:cubicBezTo>
                    <a:pt x="320167" y="295910"/>
                    <a:pt x="311277" y="291465"/>
                    <a:pt x="302260" y="289179"/>
                  </a:cubicBezTo>
                  <a:cubicBezTo>
                    <a:pt x="284480" y="273558"/>
                    <a:pt x="259969" y="237998"/>
                    <a:pt x="262255" y="149098"/>
                  </a:cubicBezTo>
                  <a:cubicBezTo>
                    <a:pt x="262255" y="115824"/>
                    <a:pt x="264414" y="80137"/>
                    <a:pt x="271145" y="46863"/>
                  </a:cubicBezTo>
                  <a:lnTo>
                    <a:pt x="24384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996100" y="4539174"/>
            <a:ext cx="185200" cy="111800"/>
            <a:chOff x="0" y="0"/>
            <a:chExt cx="246933" cy="149067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246888" cy="148971"/>
            </a:xfrm>
            <a:custGeom>
              <a:avLst/>
              <a:gdLst/>
              <a:ahLst/>
              <a:cxnLst/>
              <a:rect l="l" t="t" r="r" b="b"/>
              <a:pathLst>
                <a:path w="246888" h="148971">
                  <a:moveTo>
                    <a:pt x="0" y="0"/>
                  </a:moveTo>
                  <a:cubicBezTo>
                    <a:pt x="0" y="0"/>
                    <a:pt x="71247" y="148971"/>
                    <a:pt x="237998" y="148971"/>
                  </a:cubicBezTo>
                  <a:cubicBezTo>
                    <a:pt x="237998" y="113411"/>
                    <a:pt x="240157" y="80010"/>
                    <a:pt x="246888" y="44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812650" y="4056574"/>
            <a:ext cx="527900" cy="565700"/>
            <a:chOff x="0" y="0"/>
            <a:chExt cx="703867" cy="754267"/>
          </a:xfrm>
        </p:grpSpPr>
        <p:sp>
          <p:nvSpPr>
            <p:cNvPr id="98" name="Freeform 98"/>
            <p:cNvSpPr/>
            <p:nvPr/>
          </p:nvSpPr>
          <p:spPr>
            <a:xfrm>
              <a:off x="0" y="127"/>
              <a:ext cx="703834" cy="754126"/>
            </a:xfrm>
            <a:custGeom>
              <a:avLst/>
              <a:gdLst/>
              <a:ahLst/>
              <a:cxnLst/>
              <a:rect l="l" t="t" r="r" b="b"/>
              <a:pathLst>
                <a:path w="703834" h="754126">
                  <a:moveTo>
                    <a:pt x="384175" y="0"/>
                  </a:moveTo>
                  <a:cubicBezTo>
                    <a:pt x="375031" y="0"/>
                    <a:pt x="365633" y="254"/>
                    <a:pt x="355854" y="762"/>
                  </a:cubicBezTo>
                  <a:cubicBezTo>
                    <a:pt x="0" y="20701"/>
                    <a:pt x="17780" y="687832"/>
                    <a:pt x="384683" y="747903"/>
                  </a:cubicBezTo>
                  <a:cubicBezTo>
                    <a:pt x="410464" y="752094"/>
                    <a:pt x="434213" y="754126"/>
                    <a:pt x="456057" y="754126"/>
                  </a:cubicBezTo>
                  <a:cubicBezTo>
                    <a:pt x="664972" y="754126"/>
                    <a:pt x="703834" y="568198"/>
                    <a:pt x="671576" y="318643"/>
                  </a:cubicBezTo>
                  <a:cubicBezTo>
                    <a:pt x="646176" y="110617"/>
                    <a:pt x="576072" y="0"/>
                    <a:pt x="38417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1212900" y="4292324"/>
            <a:ext cx="50100" cy="85300"/>
            <a:chOff x="0" y="0"/>
            <a:chExt cx="66800" cy="113733"/>
          </a:xfrm>
        </p:grpSpPr>
        <p:sp>
          <p:nvSpPr>
            <p:cNvPr id="100" name="Freeform 100"/>
            <p:cNvSpPr/>
            <p:nvPr/>
          </p:nvSpPr>
          <p:spPr>
            <a:xfrm>
              <a:off x="127" y="0"/>
              <a:ext cx="66675" cy="113665"/>
            </a:xfrm>
            <a:custGeom>
              <a:avLst/>
              <a:gdLst/>
              <a:ahLst/>
              <a:cxnLst/>
              <a:rect l="l" t="t" r="r" b="b"/>
              <a:pathLst>
                <a:path w="66675" h="113665">
                  <a:moveTo>
                    <a:pt x="0" y="0"/>
                  </a:moveTo>
                  <a:lnTo>
                    <a:pt x="11049" y="113411"/>
                  </a:lnTo>
                  <a:cubicBezTo>
                    <a:pt x="12954" y="113538"/>
                    <a:pt x="14732" y="113665"/>
                    <a:pt x="16637" y="113665"/>
                  </a:cubicBezTo>
                  <a:cubicBezTo>
                    <a:pt x="36576" y="113665"/>
                    <a:pt x="54356" y="102997"/>
                    <a:pt x="66675" y="86614"/>
                  </a:cubicBezTo>
                  <a:cubicBezTo>
                    <a:pt x="39878" y="60071"/>
                    <a:pt x="17780" y="31115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101" name="Group 101"/>
          <p:cNvGrpSpPr/>
          <p:nvPr/>
        </p:nvGrpSpPr>
        <p:grpSpPr>
          <a:xfrm>
            <a:off x="1081150" y="4262324"/>
            <a:ext cx="31750" cy="48400"/>
            <a:chOff x="0" y="0"/>
            <a:chExt cx="42333" cy="64533"/>
          </a:xfrm>
        </p:grpSpPr>
        <p:sp>
          <p:nvSpPr>
            <p:cNvPr id="102" name="Freeform 102"/>
            <p:cNvSpPr/>
            <p:nvPr/>
          </p:nvSpPr>
          <p:spPr>
            <a:xfrm>
              <a:off x="127" y="0"/>
              <a:ext cx="42164" cy="64516"/>
            </a:xfrm>
            <a:custGeom>
              <a:avLst/>
              <a:gdLst/>
              <a:ahLst/>
              <a:cxnLst/>
              <a:rect l="l" t="t" r="r" b="b"/>
              <a:pathLst>
                <a:path w="42164" h="64516">
                  <a:moveTo>
                    <a:pt x="19939" y="0"/>
                  </a:moveTo>
                  <a:cubicBezTo>
                    <a:pt x="8763" y="2159"/>
                    <a:pt x="0" y="17780"/>
                    <a:pt x="0" y="33274"/>
                  </a:cubicBezTo>
                  <a:cubicBezTo>
                    <a:pt x="2159" y="51181"/>
                    <a:pt x="13335" y="64516"/>
                    <a:pt x="24384" y="64516"/>
                  </a:cubicBezTo>
                  <a:cubicBezTo>
                    <a:pt x="35433" y="64516"/>
                    <a:pt x="42164" y="49022"/>
                    <a:pt x="42164" y="31242"/>
                  </a:cubicBezTo>
                  <a:cubicBezTo>
                    <a:pt x="42164" y="13462"/>
                    <a:pt x="31115" y="0"/>
                    <a:pt x="19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3" name="Group 103"/>
          <p:cNvGrpSpPr/>
          <p:nvPr/>
        </p:nvGrpSpPr>
        <p:grpSpPr>
          <a:xfrm>
            <a:off x="1092850" y="4250624"/>
            <a:ext cx="26700" cy="16500"/>
            <a:chOff x="0" y="0"/>
            <a:chExt cx="35600" cy="22000"/>
          </a:xfrm>
        </p:grpSpPr>
        <p:sp>
          <p:nvSpPr>
            <p:cNvPr id="104" name="Freeform 104"/>
            <p:cNvSpPr/>
            <p:nvPr/>
          </p:nvSpPr>
          <p:spPr>
            <a:xfrm>
              <a:off x="0" y="127"/>
              <a:ext cx="35560" cy="21844"/>
            </a:xfrm>
            <a:custGeom>
              <a:avLst/>
              <a:gdLst/>
              <a:ahLst/>
              <a:cxnLst/>
              <a:rect l="l" t="t" r="r" b="b"/>
              <a:pathLst>
                <a:path w="35560" h="21844">
                  <a:moveTo>
                    <a:pt x="35560" y="0"/>
                  </a:moveTo>
                  <a:lnTo>
                    <a:pt x="0" y="17653"/>
                  </a:lnTo>
                  <a:cubicBezTo>
                    <a:pt x="3810" y="20701"/>
                    <a:pt x="7366" y="21844"/>
                    <a:pt x="10795" y="21844"/>
                  </a:cubicBezTo>
                  <a:cubicBezTo>
                    <a:pt x="25273" y="21844"/>
                    <a:pt x="35560" y="0"/>
                    <a:pt x="355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5" name="Group 105"/>
          <p:cNvGrpSpPr/>
          <p:nvPr/>
        </p:nvGrpSpPr>
        <p:grpSpPr>
          <a:xfrm>
            <a:off x="1244600" y="4247124"/>
            <a:ext cx="31750" cy="47100"/>
            <a:chOff x="0" y="0"/>
            <a:chExt cx="42333" cy="62800"/>
          </a:xfrm>
        </p:grpSpPr>
        <p:sp>
          <p:nvSpPr>
            <p:cNvPr id="106" name="Freeform 106"/>
            <p:cNvSpPr/>
            <p:nvPr/>
          </p:nvSpPr>
          <p:spPr>
            <a:xfrm>
              <a:off x="127" y="127"/>
              <a:ext cx="42164" cy="62611"/>
            </a:xfrm>
            <a:custGeom>
              <a:avLst/>
              <a:gdLst/>
              <a:ahLst/>
              <a:cxnLst/>
              <a:rect l="l" t="t" r="r" b="b"/>
              <a:pathLst>
                <a:path w="42164" h="62611">
                  <a:moveTo>
                    <a:pt x="22098" y="0"/>
                  </a:moveTo>
                  <a:cubicBezTo>
                    <a:pt x="21336" y="0"/>
                    <a:pt x="20701" y="127"/>
                    <a:pt x="19939" y="254"/>
                  </a:cubicBezTo>
                  <a:cubicBezTo>
                    <a:pt x="6604" y="127"/>
                    <a:pt x="0" y="15621"/>
                    <a:pt x="0" y="33528"/>
                  </a:cubicBezTo>
                  <a:cubicBezTo>
                    <a:pt x="2032" y="49911"/>
                    <a:pt x="11684" y="62611"/>
                    <a:pt x="21971" y="62611"/>
                  </a:cubicBezTo>
                  <a:cubicBezTo>
                    <a:pt x="22733" y="62611"/>
                    <a:pt x="23622" y="62484"/>
                    <a:pt x="24384" y="62357"/>
                  </a:cubicBezTo>
                  <a:cubicBezTo>
                    <a:pt x="35433" y="62357"/>
                    <a:pt x="42164" y="46736"/>
                    <a:pt x="42164" y="28956"/>
                  </a:cubicBezTo>
                  <a:cubicBezTo>
                    <a:pt x="42164" y="14478"/>
                    <a:pt x="32512" y="0"/>
                    <a:pt x="2209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1256300" y="4233924"/>
            <a:ext cx="26700" cy="17150"/>
            <a:chOff x="0" y="0"/>
            <a:chExt cx="35600" cy="22867"/>
          </a:xfrm>
        </p:grpSpPr>
        <p:sp>
          <p:nvSpPr>
            <p:cNvPr id="108" name="Freeform 108"/>
            <p:cNvSpPr/>
            <p:nvPr/>
          </p:nvSpPr>
          <p:spPr>
            <a:xfrm>
              <a:off x="0" y="127"/>
              <a:ext cx="35560" cy="22733"/>
            </a:xfrm>
            <a:custGeom>
              <a:avLst/>
              <a:gdLst/>
              <a:ahLst/>
              <a:cxnLst/>
              <a:rect l="l" t="t" r="r" b="b"/>
              <a:pathLst>
                <a:path w="35560" h="22733">
                  <a:moveTo>
                    <a:pt x="35560" y="0"/>
                  </a:moveTo>
                  <a:lnTo>
                    <a:pt x="0" y="17780"/>
                  </a:lnTo>
                  <a:cubicBezTo>
                    <a:pt x="3937" y="21336"/>
                    <a:pt x="7874" y="22733"/>
                    <a:pt x="11430" y="22733"/>
                  </a:cubicBezTo>
                  <a:cubicBezTo>
                    <a:pt x="25654" y="22733"/>
                    <a:pt x="35560" y="0"/>
                    <a:pt x="355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9" name="Group 109"/>
          <p:cNvGrpSpPr/>
          <p:nvPr/>
        </p:nvGrpSpPr>
        <p:grpSpPr>
          <a:xfrm>
            <a:off x="1029450" y="4167074"/>
            <a:ext cx="85100" cy="43550"/>
            <a:chOff x="0" y="0"/>
            <a:chExt cx="113467" cy="58067"/>
          </a:xfrm>
        </p:grpSpPr>
        <p:sp>
          <p:nvSpPr>
            <p:cNvPr id="110" name="Freeform 110"/>
            <p:cNvSpPr/>
            <p:nvPr/>
          </p:nvSpPr>
          <p:spPr>
            <a:xfrm>
              <a:off x="127" y="127"/>
              <a:ext cx="113284" cy="57912"/>
            </a:xfrm>
            <a:custGeom>
              <a:avLst/>
              <a:gdLst/>
              <a:ahLst/>
              <a:cxnLst/>
              <a:rect l="l" t="t" r="r" b="b"/>
              <a:pathLst>
                <a:path w="113284" h="57912">
                  <a:moveTo>
                    <a:pt x="96901" y="0"/>
                  </a:moveTo>
                  <a:cubicBezTo>
                    <a:pt x="59944" y="0"/>
                    <a:pt x="27178" y="15240"/>
                    <a:pt x="2159" y="42291"/>
                  </a:cubicBezTo>
                  <a:cubicBezTo>
                    <a:pt x="0" y="46863"/>
                    <a:pt x="0" y="51308"/>
                    <a:pt x="4318" y="55753"/>
                  </a:cubicBezTo>
                  <a:cubicBezTo>
                    <a:pt x="6604" y="55753"/>
                    <a:pt x="8763" y="57912"/>
                    <a:pt x="10922" y="57912"/>
                  </a:cubicBezTo>
                  <a:cubicBezTo>
                    <a:pt x="13081" y="57912"/>
                    <a:pt x="17526" y="55753"/>
                    <a:pt x="17526" y="53467"/>
                  </a:cubicBezTo>
                  <a:cubicBezTo>
                    <a:pt x="38100" y="31115"/>
                    <a:pt x="65913" y="19812"/>
                    <a:pt x="94361" y="19812"/>
                  </a:cubicBezTo>
                  <a:cubicBezTo>
                    <a:pt x="96901" y="19812"/>
                    <a:pt x="99568" y="19939"/>
                    <a:pt x="102108" y="20066"/>
                  </a:cubicBezTo>
                  <a:cubicBezTo>
                    <a:pt x="106553" y="20066"/>
                    <a:pt x="110998" y="15621"/>
                    <a:pt x="110998" y="11176"/>
                  </a:cubicBezTo>
                  <a:cubicBezTo>
                    <a:pt x="113284" y="4572"/>
                    <a:pt x="108839" y="127"/>
                    <a:pt x="104394" y="127"/>
                  </a:cubicBezTo>
                  <a:cubicBezTo>
                    <a:pt x="101981" y="0"/>
                    <a:pt x="99441" y="0"/>
                    <a:pt x="96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1212900" y="4151474"/>
            <a:ext cx="83000" cy="27650"/>
            <a:chOff x="0" y="0"/>
            <a:chExt cx="110667" cy="36867"/>
          </a:xfrm>
        </p:grpSpPr>
        <p:sp>
          <p:nvSpPr>
            <p:cNvPr id="112" name="Freeform 112"/>
            <p:cNvSpPr/>
            <p:nvPr/>
          </p:nvSpPr>
          <p:spPr>
            <a:xfrm>
              <a:off x="127" y="127"/>
              <a:ext cx="110490" cy="36703"/>
            </a:xfrm>
            <a:custGeom>
              <a:avLst/>
              <a:gdLst/>
              <a:ahLst/>
              <a:cxnLst/>
              <a:rect l="l" t="t" r="r" b="b"/>
              <a:pathLst>
                <a:path w="110490" h="36703">
                  <a:moveTo>
                    <a:pt x="40894" y="0"/>
                  </a:moveTo>
                  <a:cubicBezTo>
                    <a:pt x="30099" y="0"/>
                    <a:pt x="19177" y="1651"/>
                    <a:pt x="8763" y="5334"/>
                  </a:cubicBezTo>
                  <a:cubicBezTo>
                    <a:pt x="4445" y="7620"/>
                    <a:pt x="0" y="14224"/>
                    <a:pt x="2159" y="18669"/>
                  </a:cubicBezTo>
                  <a:cubicBezTo>
                    <a:pt x="3810" y="21971"/>
                    <a:pt x="7874" y="24003"/>
                    <a:pt x="11557" y="24003"/>
                  </a:cubicBezTo>
                  <a:cubicBezTo>
                    <a:pt x="12954" y="24003"/>
                    <a:pt x="14351" y="23749"/>
                    <a:pt x="15494" y="23114"/>
                  </a:cubicBezTo>
                  <a:cubicBezTo>
                    <a:pt x="23495" y="21082"/>
                    <a:pt x="31750" y="20066"/>
                    <a:pt x="39878" y="20066"/>
                  </a:cubicBezTo>
                  <a:cubicBezTo>
                    <a:pt x="58928" y="20066"/>
                    <a:pt x="77724" y="25527"/>
                    <a:pt x="93345" y="36449"/>
                  </a:cubicBezTo>
                  <a:lnTo>
                    <a:pt x="97790" y="36449"/>
                  </a:lnTo>
                  <a:cubicBezTo>
                    <a:pt x="98552" y="36576"/>
                    <a:pt x="99187" y="36703"/>
                    <a:pt x="99822" y="36703"/>
                  </a:cubicBezTo>
                  <a:cubicBezTo>
                    <a:pt x="109093" y="36703"/>
                    <a:pt x="110490" y="22860"/>
                    <a:pt x="102108" y="18669"/>
                  </a:cubicBezTo>
                  <a:cubicBezTo>
                    <a:pt x="84455" y="6858"/>
                    <a:pt x="62611" y="0"/>
                    <a:pt x="408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3" name="Group 113"/>
          <p:cNvGrpSpPr/>
          <p:nvPr/>
        </p:nvGrpSpPr>
        <p:grpSpPr>
          <a:xfrm>
            <a:off x="777600" y="3995274"/>
            <a:ext cx="551700" cy="523950"/>
            <a:chOff x="0" y="0"/>
            <a:chExt cx="735600" cy="698600"/>
          </a:xfrm>
        </p:grpSpPr>
        <p:sp>
          <p:nvSpPr>
            <p:cNvPr id="114" name="Freeform 114"/>
            <p:cNvSpPr/>
            <p:nvPr/>
          </p:nvSpPr>
          <p:spPr>
            <a:xfrm>
              <a:off x="127" y="-127"/>
              <a:ext cx="735330" cy="698627"/>
            </a:xfrm>
            <a:custGeom>
              <a:avLst/>
              <a:gdLst/>
              <a:ahLst/>
              <a:cxnLst/>
              <a:rect l="l" t="t" r="r" b="b"/>
              <a:pathLst>
                <a:path w="735330" h="698627">
                  <a:moveTo>
                    <a:pt x="382397" y="127"/>
                  </a:moveTo>
                  <a:cubicBezTo>
                    <a:pt x="377317" y="127"/>
                    <a:pt x="372110" y="254"/>
                    <a:pt x="366903" y="381"/>
                  </a:cubicBezTo>
                  <a:cubicBezTo>
                    <a:pt x="0" y="11557"/>
                    <a:pt x="31115" y="549656"/>
                    <a:pt x="228981" y="698627"/>
                  </a:cubicBezTo>
                  <a:cubicBezTo>
                    <a:pt x="228981" y="698627"/>
                    <a:pt x="133350" y="569595"/>
                    <a:pt x="188976" y="456184"/>
                  </a:cubicBezTo>
                  <a:cubicBezTo>
                    <a:pt x="188976" y="456184"/>
                    <a:pt x="280162" y="276098"/>
                    <a:pt x="255651" y="140335"/>
                  </a:cubicBezTo>
                  <a:cubicBezTo>
                    <a:pt x="255651" y="140335"/>
                    <a:pt x="350266" y="95885"/>
                    <a:pt x="454025" y="95885"/>
                  </a:cubicBezTo>
                  <a:cubicBezTo>
                    <a:pt x="567817" y="95885"/>
                    <a:pt x="692658" y="149479"/>
                    <a:pt x="715899" y="373888"/>
                  </a:cubicBezTo>
                  <a:cubicBezTo>
                    <a:pt x="715899" y="373888"/>
                    <a:pt x="735330" y="0"/>
                    <a:pt x="3822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5" name="Group 115"/>
          <p:cNvGrpSpPr/>
          <p:nvPr/>
        </p:nvGrpSpPr>
        <p:grpSpPr>
          <a:xfrm>
            <a:off x="799300" y="4308374"/>
            <a:ext cx="152950" cy="129500"/>
            <a:chOff x="0" y="0"/>
            <a:chExt cx="203933" cy="172667"/>
          </a:xfrm>
        </p:grpSpPr>
        <p:sp>
          <p:nvSpPr>
            <p:cNvPr id="116" name="Freeform 116"/>
            <p:cNvSpPr/>
            <p:nvPr/>
          </p:nvSpPr>
          <p:spPr>
            <a:xfrm>
              <a:off x="0" y="127"/>
              <a:ext cx="203835" cy="172466"/>
            </a:xfrm>
            <a:custGeom>
              <a:avLst/>
              <a:gdLst/>
              <a:ahLst/>
              <a:cxnLst/>
              <a:rect l="l" t="t" r="r" b="b"/>
              <a:pathLst>
                <a:path w="203835" h="172466">
                  <a:moveTo>
                    <a:pt x="103505" y="0"/>
                  </a:moveTo>
                  <a:cubicBezTo>
                    <a:pt x="99441" y="0"/>
                    <a:pt x="95250" y="254"/>
                    <a:pt x="91186" y="762"/>
                  </a:cubicBezTo>
                  <a:cubicBezTo>
                    <a:pt x="24511" y="11811"/>
                    <a:pt x="0" y="149733"/>
                    <a:pt x="166751" y="171958"/>
                  </a:cubicBezTo>
                  <a:cubicBezTo>
                    <a:pt x="168783" y="172339"/>
                    <a:pt x="170561" y="172466"/>
                    <a:pt x="172466" y="172466"/>
                  </a:cubicBezTo>
                  <a:cubicBezTo>
                    <a:pt x="193294" y="172466"/>
                    <a:pt x="203835" y="148209"/>
                    <a:pt x="195707" y="80772"/>
                  </a:cubicBezTo>
                  <a:cubicBezTo>
                    <a:pt x="189611" y="33782"/>
                    <a:pt x="149606" y="0"/>
                    <a:pt x="10350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17" name="Group 117"/>
          <p:cNvGrpSpPr/>
          <p:nvPr/>
        </p:nvGrpSpPr>
        <p:grpSpPr>
          <a:xfrm>
            <a:off x="1086050" y="4426874"/>
            <a:ext cx="109900" cy="52400"/>
            <a:chOff x="0" y="0"/>
            <a:chExt cx="146533" cy="69867"/>
          </a:xfrm>
        </p:grpSpPr>
        <p:sp>
          <p:nvSpPr>
            <p:cNvPr id="118" name="Freeform 118"/>
            <p:cNvSpPr/>
            <p:nvPr/>
          </p:nvSpPr>
          <p:spPr>
            <a:xfrm>
              <a:off x="0" y="127"/>
              <a:ext cx="146431" cy="69850"/>
            </a:xfrm>
            <a:custGeom>
              <a:avLst/>
              <a:gdLst/>
              <a:ahLst/>
              <a:cxnLst/>
              <a:rect l="l" t="t" r="r" b="b"/>
              <a:pathLst>
                <a:path w="146431" h="69850">
                  <a:moveTo>
                    <a:pt x="13589" y="0"/>
                  </a:moveTo>
                  <a:cubicBezTo>
                    <a:pt x="6350" y="0"/>
                    <a:pt x="0" y="9398"/>
                    <a:pt x="6858" y="16256"/>
                  </a:cubicBezTo>
                  <a:cubicBezTo>
                    <a:pt x="40132" y="49530"/>
                    <a:pt x="82423" y="67437"/>
                    <a:pt x="129159" y="69596"/>
                  </a:cubicBezTo>
                  <a:lnTo>
                    <a:pt x="135890" y="69596"/>
                  </a:lnTo>
                  <a:cubicBezTo>
                    <a:pt x="136398" y="69723"/>
                    <a:pt x="136779" y="69850"/>
                    <a:pt x="137160" y="69850"/>
                  </a:cubicBezTo>
                  <a:cubicBezTo>
                    <a:pt x="146431" y="69850"/>
                    <a:pt x="146431" y="49530"/>
                    <a:pt x="137160" y="49530"/>
                  </a:cubicBezTo>
                  <a:cubicBezTo>
                    <a:pt x="136779" y="49530"/>
                    <a:pt x="136271" y="49657"/>
                    <a:pt x="135890" y="49657"/>
                  </a:cubicBezTo>
                  <a:cubicBezTo>
                    <a:pt x="93599" y="49657"/>
                    <a:pt x="51308" y="34163"/>
                    <a:pt x="20193" y="3048"/>
                  </a:cubicBezTo>
                  <a:cubicBezTo>
                    <a:pt x="18161" y="762"/>
                    <a:pt x="15748" y="0"/>
                    <a:pt x="1358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9" name="Group 119"/>
          <p:cNvGrpSpPr/>
          <p:nvPr/>
        </p:nvGrpSpPr>
        <p:grpSpPr>
          <a:xfrm>
            <a:off x="594150" y="3936624"/>
            <a:ext cx="462050" cy="747700"/>
            <a:chOff x="0" y="0"/>
            <a:chExt cx="616067" cy="996933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615950" cy="996823"/>
            </a:xfrm>
            <a:custGeom>
              <a:avLst/>
              <a:gdLst/>
              <a:ahLst/>
              <a:cxnLst/>
              <a:rect l="l" t="t" r="r" b="b"/>
              <a:pathLst>
                <a:path w="615950" h="996823">
                  <a:moveTo>
                    <a:pt x="411734" y="0"/>
                  </a:moveTo>
                  <a:cubicBezTo>
                    <a:pt x="353822" y="0"/>
                    <a:pt x="292989" y="20320"/>
                    <a:pt x="251333" y="62865"/>
                  </a:cubicBezTo>
                  <a:cubicBezTo>
                    <a:pt x="140081" y="174117"/>
                    <a:pt x="211328" y="278638"/>
                    <a:pt x="189103" y="434213"/>
                  </a:cubicBezTo>
                  <a:cubicBezTo>
                    <a:pt x="166878" y="589788"/>
                    <a:pt x="0" y="687832"/>
                    <a:pt x="133477" y="856742"/>
                  </a:cubicBezTo>
                  <a:cubicBezTo>
                    <a:pt x="224663" y="972312"/>
                    <a:pt x="420370" y="996823"/>
                    <a:pt x="420370" y="996823"/>
                  </a:cubicBezTo>
                  <a:cubicBezTo>
                    <a:pt x="306959" y="967994"/>
                    <a:pt x="191262" y="683260"/>
                    <a:pt x="402590" y="498729"/>
                  </a:cubicBezTo>
                  <a:cubicBezTo>
                    <a:pt x="615950" y="311912"/>
                    <a:pt x="575945" y="160782"/>
                    <a:pt x="575945" y="160782"/>
                  </a:cubicBezTo>
                  <a:cubicBezTo>
                    <a:pt x="596900" y="56515"/>
                    <a:pt x="508254" y="0"/>
                    <a:pt x="4117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1" name="Group 121"/>
          <p:cNvGrpSpPr/>
          <p:nvPr/>
        </p:nvGrpSpPr>
        <p:grpSpPr>
          <a:xfrm>
            <a:off x="810950" y="4033124"/>
            <a:ext cx="238550" cy="324300"/>
            <a:chOff x="0" y="0"/>
            <a:chExt cx="318067" cy="432400"/>
          </a:xfrm>
        </p:grpSpPr>
        <p:sp>
          <p:nvSpPr>
            <p:cNvPr id="122" name="Freeform 122"/>
            <p:cNvSpPr/>
            <p:nvPr/>
          </p:nvSpPr>
          <p:spPr>
            <a:xfrm>
              <a:off x="127" y="0"/>
              <a:ext cx="317881" cy="432308"/>
            </a:xfrm>
            <a:custGeom>
              <a:avLst/>
              <a:gdLst/>
              <a:ahLst/>
              <a:cxnLst/>
              <a:rect l="l" t="t" r="r" b="b"/>
              <a:pathLst>
                <a:path w="317881" h="432308">
                  <a:moveTo>
                    <a:pt x="289052" y="127"/>
                  </a:moveTo>
                  <a:cubicBezTo>
                    <a:pt x="288163" y="127"/>
                    <a:pt x="287401" y="381"/>
                    <a:pt x="286893" y="1016"/>
                  </a:cubicBezTo>
                  <a:cubicBezTo>
                    <a:pt x="282448" y="3175"/>
                    <a:pt x="280289" y="7620"/>
                    <a:pt x="282448" y="9906"/>
                  </a:cubicBezTo>
                  <a:cubicBezTo>
                    <a:pt x="302387" y="72136"/>
                    <a:pt x="298069" y="138938"/>
                    <a:pt x="273558" y="199009"/>
                  </a:cubicBezTo>
                  <a:cubicBezTo>
                    <a:pt x="233426" y="292227"/>
                    <a:pt x="144526" y="365633"/>
                    <a:pt x="4445" y="418973"/>
                  </a:cubicBezTo>
                  <a:cubicBezTo>
                    <a:pt x="0" y="418973"/>
                    <a:pt x="0" y="423418"/>
                    <a:pt x="0" y="427863"/>
                  </a:cubicBezTo>
                  <a:cubicBezTo>
                    <a:pt x="2159" y="430022"/>
                    <a:pt x="4445" y="430022"/>
                    <a:pt x="6604" y="432308"/>
                  </a:cubicBezTo>
                  <a:lnTo>
                    <a:pt x="8763" y="430149"/>
                  </a:lnTo>
                  <a:cubicBezTo>
                    <a:pt x="151130" y="376809"/>
                    <a:pt x="242316" y="301117"/>
                    <a:pt x="284607" y="205486"/>
                  </a:cubicBezTo>
                  <a:cubicBezTo>
                    <a:pt x="313436" y="140970"/>
                    <a:pt x="317881" y="69850"/>
                    <a:pt x="295656" y="5334"/>
                  </a:cubicBezTo>
                  <a:cubicBezTo>
                    <a:pt x="294005" y="2032"/>
                    <a:pt x="291211" y="0"/>
                    <a:pt x="28905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3" name="Group 123"/>
          <p:cNvGrpSpPr/>
          <p:nvPr/>
        </p:nvGrpSpPr>
        <p:grpSpPr>
          <a:xfrm>
            <a:off x="694200" y="4784324"/>
            <a:ext cx="405350" cy="1281000"/>
            <a:chOff x="0" y="0"/>
            <a:chExt cx="540467" cy="1708000"/>
          </a:xfrm>
        </p:grpSpPr>
        <p:sp>
          <p:nvSpPr>
            <p:cNvPr id="124" name="Freeform 124"/>
            <p:cNvSpPr/>
            <p:nvPr/>
          </p:nvSpPr>
          <p:spPr>
            <a:xfrm>
              <a:off x="127" y="127"/>
              <a:ext cx="540385" cy="1707769"/>
            </a:xfrm>
            <a:custGeom>
              <a:avLst/>
              <a:gdLst/>
              <a:ahLst/>
              <a:cxnLst/>
              <a:rect l="l" t="t" r="r" b="b"/>
              <a:pathLst>
                <a:path w="540385" h="1707769">
                  <a:moveTo>
                    <a:pt x="224536" y="0"/>
                  </a:moveTo>
                  <a:lnTo>
                    <a:pt x="0" y="59944"/>
                  </a:lnTo>
                  <a:lnTo>
                    <a:pt x="195580" y="1214120"/>
                  </a:lnTo>
                  <a:lnTo>
                    <a:pt x="104521" y="1707769"/>
                  </a:lnTo>
                  <a:cubicBezTo>
                    <a:pt x="104521" y="1707769"/>
                    <a:pt x="538099" y="1360805"/>
                    <a:pt x="540385" y="936117"/>
                  </a:cubicBezTo>
                  <a:cubicBezTo>
                    <a:pt x="540385" y="511429"/>
                    <a:pt x="224536" y="0"/>
                    <a:pt x="224536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25" name="Group 125"/>
          <p:cNvGrpSpPr/>
          <p:nvPr/>
        </p:nvGrpSpPr>
        <p:grpSpPr>
          <a:xfrm>
            <a:off x="1358000" y="4737624"/>
            <a:ext cx="246900" cy="1304350"/>
            <a:chOff x="0" y="0"/>
            <a:chExt cx="329200" cy="1739133"/>
          </a:xfrm>
        </p:grpSpPr>
        <p:sp>
          <p:nvSpPr>
            <p:cNvPr id="126" name="Freeform 126"/>
            <p:cNvSpPr/>
            <p:nvPr/>
          </p:nvSpPr>
          <p:spPr>
            <a:xfrm>
              <a:off x="127" y="127"/>
              <a:ext cx="329057" cy="1739011"/>
            </a:xfrm>
            <a:custGeom>
              <a:avLst/>
              <a:gdLst/>
              <a:ahLst/>
              <a:cxnLst/>
              <a:rect l="l" t="t" r="r" b="b"/>
              <a:pathLst>
                <a:path w="329057" h="1739011">
                  <a:moveTo>
                    <a:pt x="66675" y="0"/>
                  </a:moveTo>
                  <a:cubicBezTo>
                    <a:pt x="66675" y="0"/>
                    <a:pt x="0" y="747141"/>
                    <a:pt x="46609" y="1000760"/>
                  </a:cubicBezTo>
                  <a:cubicBezTo>
                    <a:pt x="93345" y="1251966"/>
                    <a:pt x="329057" y="1739011"/>
                    <a:pt x="329057" y="1739011"/>
                  </a:cubicBezTo>
                  <a:lnTo>
                    <a:pt x="246761" y="1211961"/>
                  </a:lnTo>
                  <a:cubicBezTo>
                    <a:pt x="246761" y="1211961"/>
                    <a:pt x="306705" y="464820"/>
                    <a:pt x="191135" y="15621"/>
                  </a:cubicBezTo>
                  <a:lnTo>
                    <a:pt x="66675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27" name="Group 127"/>
          <p:cNvGrpSpPr/>
          <p:nvPr/>
        </p:nvGrpSpPr>
        <p:grpSpPr>
          <a:xfrm>
            <a:off x="1501450" y="4530824"/>
            <a:ext cx="1439400" cy="554050"/>
            <a:chOff x="0" y="0"/>
            <a:chExt cx="1919200" cy="738733"/>
          </a:xfrm>
        </p:grpSpPr>
        <p:sp>
          <p:nvSpPr>
            <p:cNvPr id="128" name="Freeform 128"/>
            <p:cNvSpPr/>
            <p:nvPr/>
          </p:nvSpPr>
          <p:spPr>
            <a:xfrm>
              <a:off x="127" y="127"/>
              <a:ext cx="1919097" cy="738632"/>
            </a:xfrm>
            <a:custGeom>
              <a:avLst/>
              <a:gdLst/>
              <a:ahLst/>
              <a:cxnLst/>
              <a:rect l="l" t="t" r="r" b="b"/>
              <a:pathLst>
                <a:path w="1919097" h="738632">
                  <a:moveTo>
                    <a:pt x="1810131" y="0"/>
                  </a:moveTo>
                  <a:cubicBezTo>
                    <a:pt x="1810131" y="0"/>
                    <a:pt x="971804" y="389128"/>
                    <a:pt x="862838" y="389128"/>
                  </a:cubicBezTo>
                  <a:cubicBezTo>
                    <a:pt x="751586" y="389128"/>
                    <a:pt x="0" y="291211"/>
                    <a:pt x="0" y="291211"/>
                  </a:cubicBezTo>
                  <a:lnTo>
                    <a:pt x="0" y="738251"/>
                  </a:lnTo>
                  <a:cubicBezTo>
                    <a:pt x="0" y="738251"/>
                    <a:pt x="37719" y="738632"/>
                    <a:pt x="98933" y="738632"/>
                  </a:cubicBezTo>
                  <a:cubicBezTo>
                    <a:pt x="292735" y="738632"/>
                    <a:pt x="721106" y="734822"/>
                    <a:pt x="927354" y="702691"/>
                  </a:cubicBezTo>
                  <a:cubicBezTo>
                    <a:pt x="1200912" y="658241"/>
                    <a:pt x="1919097" y="122301"/>
                    <a:pt x="1919097" y="122301"/>
                  </a:cubicBezTo>
                  <a:lnTo>
                    <a:pt x="1810131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29" name="Group 129"/>
          <p:cNvGrpSpPr/>
          <p:nvPr/>
        </p:nvGrpSpPr>
        <p:grpSpPr>
          <a:xfrm>
            <a:off x="242250" y="4829374"/>
            <a:ext cx="565450" cy="1813000"/>
            <a:chOff x="0" y="0"/>
            <a:chExt cx="753933" cy="2417333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753872" cy="2417318"/>
            </a:xfrm>
            <a:custGeom>
              <a:avLst/>
              <a:gdLst/>
              <a:ahLst/>
              <a:cxnLst/>
              <a:rect l="l" t="t" r="r" b="b"/>
              <a:pathLst>
                <a:path w="753872" h="2417318">
                  <a:moveTo>
                    <a:pt x="602615" y="0"/>
                  </a:moveTo>
                  <a:cubicBezTo>
                    <a:pt x="453644" y="33401"/>
                    <a:pt x="0" y="1203071"/>
                    <a:pt x="0" y="1376553"/>
                  </a:cubicBezTo>
                  <a:cubicBezTo>
                    <a:pt x="0" y="1550035"/>
                    <a:pt x="180086" y="2417318"/>
                    <a:pt x="180086" y="2417318"/>
                  </a:cubicBezTo>
                  <a:lnTo>
                    <a:pt x="406908" y="2363978"/>
                  </a:lnTo>
                  <a:cubicBezTo>
                    <a:pt x="406908" y="2363978"/>
                    <a:pt x="286893" y="1454404"/>
                    <a:pt x="329057" y="1376680"/>
                  </a:cubicBezTo>
                  <a:cubicBezTo>
                    <a:pt x="371221" y="1298956"/>
                    <a:pt x="753872" y="473710"/>
                    <a:pt x="753872" y="473710"/>
                  </a:cubicBezTo>
                  <a:cubicBezTo>
                    <a:pt x="744982" y="369189"/>
                    <a:pt x="729361" y="266827"/>
                    <a:pt x="707263" y="166751"/>
                  </a:cubicBezTo>
                  <a:cubicBezTo>
                    <a:pt x="669417" y="20066"/>
                    <a:pt x="602615" y="0"/>
                    <a:pt x="602615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31" name="Group 131"/>
          <p:cNvGrpSpPr/>
          <p:nvPr/>
        </p:nvGrpSpPr>
        <p:grpSpPr>
          <a:xfrm>
            <a:off x="1843350" y="9160824"/>
            <a:ext cx="569100" cy="240250"/>
            <a:chOff x="0" y="0"/>
            <a:chExt cx="758800" cy="320333"/>
          </a:xfrm>
        </p:grpSpPr>
        <p:sp>
          <p:nvSpPr>
            <p:cNvPr id="132" name="Freeform 132"/>
            <p:cNvSpPr/>
            <p:nvPr/>
          </p:nvSpPr>
          <p:spPr>
            <a:xfrm>
              <a:off x="127" y="0"/>
              <a:ext cx="758698" cy="320167"/>
            </a:xfrm>
            <a:custGeom>
              <a:avLst/>
              <a:gdLst/>
              <a:ahLst/>
              <a:cxnLst/>
              <a:rect l="l" t="t" r="r" b="b"/>
              <a:pathLst>
                <a:path w="758698" h="320167">
                  <a:moveTo>
                    <a:pt x="145034" y="0"/>
                  </a:moveTo>
                  <a:cubicBezTo>
                    <a:pt x="109093" y="0"/>
                    <a:pt x="82169" y="2159"/>
                    <a:pt x="82169" y="8890"/>
                  </a:cubicBezTo>
                  <a:cubicBezTo>
                    <a:pt x="75565" y="213487"/>
                    <a:pt x="0" y="311277"/>
                    <a:pt x="115570" y="313563"/>
                  </a:cubicBezTo>
                  <a:lnTo>
                    <a:pt x="515874" y="320167"/>
                  </a:lnTo>
                  <a:cubicBezTo>
                    <a:pt x="517906" y="320167"/>
                    <a:pt x="520065" y="320167"/>
                    <a:pt x="522097" y="320167"/>
                  </a:cubicBezTo>
                  <a:cubicBezTo>
                    <a:pt x="682371" y="320167"/>
                    <a:pt x="758698" y="235204"/>
                    <a:pt x="615950" y="200025"/>
                  </a:cubicBezTo>
                  <a:cubicBezTo>
                    <a:pt x="473583" y="164592"/>
                    <a:pt x="324612" y="8890"/>
                    <a:pt x="324612" y="8890"/>
                  </a:cubicBezTo>
                  <a:cubicBezTo>
                    <a:pt x="324612" y="8890"/>
                    <a:pt x="216916" y="0"/>
                    <a:pt x="1450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3" name="Group 133"/>
          <p:cNvGrpSpPr/>
          <p:nvPr/>
        </p:nvGrpSpPr>
        <p:grpSpPr>
          <a:xfrm>
            <a:off x="2106900" y="9128274"/>
            <a:ext cx="101800" cy="87700"/>
            <a:chOff x="0" y="0"/>
            <a:chExt cx="135733" cy="116933"/>
          </a:xfrm>
        </p:grpSpPr>
        <p:sp>
          <p:nvSpPr>
            <p:cNvPr id="134" name="Freeform 134"/>
            <p:cNvSpPr/>
            <p:nvPr/>
          </p:nvSpPr>
          <p:spPr>
            <a:xfrm>
              <a:off x="0" y="127"/>
              <a:ext cx="135763" cy="116713"/>
            </a:xfrm>
            <a:custGeom>
              <a:avLst/>
              <a:gdLst/>
              <a:ahLst/>
              <a:cxnLst/>
              <a:rect l="l" t="t" r="r" b="b"/>
              <a:pathLst>
                <a:path w="135763" h="116713">
                  <a:moveTo>
                    <a:pt x="69088" y="13462"/>
                  </a:moveTo>
                  <a:cubicBezTo>
                    <a:pt x="70612" y="13462"/>
                    <a:pt x="72136" y="13716"/>
                    <a:pt x="73406" y="14351"/>
                  </a:cubicBezTo>
                  <a:lnTo>
                    <a:pt x="71247" y="14351"/>
                  </a:lnTo>
                  <a:cubicBezTo>
                    <a:pt x="73406" y="14351"/>
                    <a:pt x="77851" y="14351"/>
                    <a:pt x="80137" y="16637"/>
                  </a:cubicBezTo>
                  <a:cubicBezTo>
                    <a:pt x="82423" y="18923"/>
                    <a:pt x="89027" y="21082"/>
                    <a:pt x="89027" y="25527"/>
                  </a:cubicBezTo>
                  <a:cubicBezTo>
                    <a:pt x="86741" y="36703"/>
                    <a:pt x="53467" y="54483"/>
                    <a:pt x="15621" y="67818"/>
                  </a:cubicBezTo>
                  <a:cubicBezTo>
                    <a:pt x="24511" y="45593"/>
                    <a:pt x="40132" y="27813"/>
                    <a:pt x="60071" y="16637"/>
                  </a:cubicBezTo>
                  <a:cubicBezTo>
                    <a:pt x="61722" y="14986"/>
                    <a:pt x="65405" y="13462"/>
                    <a:pt x="69088" y="13462"/>
                  </a:cubicBezTo>
                  <a:close/>
                  <a:moveTo>
                    <a:pt x="82550" y="73406"/>
                  </a:moveTo>
                  <a:cubicBezTo>
                    <a:pt x="93726" y="73406"/>
                    <a:pt x="103886" y="74676"/>
                    <a:pt x="111252" y="78867"/>
                  </a:cubicBezTo>
                  <a:cubicBezTo>
                    <a:pt x="113538" y="81026"/>
                    <a:pt x="115697" y="83312"/>
                    <a:pt x="117856" y="87757"/>
                  </a:cubicBezTo>
                  <a:cubicBezTo>
                    <a:pt x="120142" y="96647"/>
                    <a:pt x="115697" y="101092"/>
                    <a:pt x="115697" y="101092"/>
                  </a:cubicBezTo>
                  <a:cubicBezTo>
                    <a:pt x="113284" y="103124"/>
                    <a:pt x="109220" y="104013"/>
                    <a:pt x="104013" y="104013"/>
                  </a:cubicBezTo>
                  <a:cubicBezTo>
                    <a:pt x="85471" y="104013"/>
                    <a:pt x="52324" y="92837"/>
                    <a:pt x="24511" y="78994"/>
                  </a:cubicBezTo>
                  <a:lnTo>
                    <a:pt x="22225" y="78994"/>
                  </a:lnTo>
                  <a:cubicBezTo>
                    <a:pt x="40513" y="77597"/>
                    <a:pt x="63119" y="73533"/>
                    <a:pt x="82550" y="73533"/>
                  </a:cubicBezTo>
                  <a:close/>
                  <a:moveTo>
                    <a:pt x="70358" y="0"/>
                  </a:moveTo>
                  <a:cubicBezTo>
                    <a:pt x="65151" y="0"/>
                    <a:pt x="60071" y="1016"/>
                    <a:pt x="55626" y="3302"/>
                  </a:cubicBezTo>
                  <a:cubicBezTo>
                    <a:pt x="22225" y="16637"/>
                    <a:pt x="0" y="74422"/>
                    <a:pt x="0" y="76581"/>
                  </a:cubicBezTo>
                  <a:cubicBezTo>
                    <a:pt x="0" y="76581"/>
                    <a:pt x="0" y="76581"/>
                    <a:pt x="0" y="78867"/>
                  </a:cubicBezTo>
                  <a:lnTo>
                    <a:pt x="0" y="81026"/>
                  </a:lnTo>
                  <a:lnTo>
                    <a:pt x="0" y="83312"/>
                  </a:lnTo>
                  <a:lnTo>
                    <a:pt x="2286" y="83312"/>
                  </a:lnTo>
                  <a:cubicBezTo>
                    <a:pt x="26670" y="96647"/>
                    <a:pt x="55626" y="107696"/>
                    <a:pt x="84582" y="114427"/>
                  </a:cubicBezTo>
                  <a:cubicBezTo>
                    <a:pt x="89281" y="115951"/>
                    <a:pt x="94361" y="116713"/>
                    <a:pt x="99314" y="116713"/>
                  </a:cubicBezTo>
                  <a:cubicBezTo>
                    <a:pt x="108331" y="116713"/>
                    <a:pt x="117475" y="114300"/>
                    <a:pt x="124587" y="109982"/>
                  </a:cubicBezTo>
                  <a:cubicBezTo>
                    <a:pt x="133477" y="103378"/>
                    <a:pt x="135763" y="92202"/>
                    <a:pt x="131191" y="83312"/>
                  </a:cubicBezTo>
                  <a:cubicBezTo>
                    <a:pt x="129032" y="76581"/>
                    <a:pt x="124587" y="69850"/>
                    <a:pt x="120142" y="67691"/>
                  </a:cubicBezTo>
                  <a:cubicBezTo>
                    <a:pt x="108331" y="61722"/>
                    <a:pt x="95377" y="58801"/>
                    <a:pt x="82931" y="58801"/>
                  </a:cubicBezTo>
                  <a:cubicBezTo>
                    <a:pt x="76708" y="58801"/>
                    <a:pt x="70485" y="59563"/>
                    <a:pt x="64643" y="60960"/>
                  </a:cubicBezTo>
                  <a:cubicBezTo>
                    <a:pt x="84582" y="49784"/>
                    <a:pt x="102489" y="36449"/>
                    <a:pt x="102489" y="25400"/>
                  </a:cubicBezTo>
                  <a:cubicBezTo>
                    <a:pt x="102489" y="16510"/>
                    <a:pt x="98044" y="9906"/>
                    <a:pt x="86868" y="3175"/>
                  </a:cubicBezTo>
                  <a:cubicBezTo>
                    <a:pt x="81153" y="1016"/>
                    <a:pt x="75565" y="0"/>
                    <a:pt x="7035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5" name="Group 135"/>
          <p:cNvGrpSpPr/>
          <p:nvPr/>
        </p:nvGrpSpPr>
        <p:grpSpPr>
          <a:xfrm>
            <a:off x="1007750" y="9179824"/>
            <a:ext cx="570500" cy="236200"/>
            <a:chOff x="0" y="0"/>
            <a:chExt cx="760667" cy="314933"/>
          </a:xfrm>
        </p:grpSpPr>
        <p:sp>
          <p:nvSpPr>
            <p:cNvPr id="136" name="Freeform 136"/>
            <p:cNvSpPr/>
            <p:nvPr/>
          </p:nvSpPr>
          <p:spPr>
            <a:xfrm>
              <a:off x="127" y="127"/>
              <a:ext cx="760476" cy="314833"/>
            </a:xfrm>
            <a:custGeom>
              <a:avLst/>
              <a:gdLst/>
              <a:ahLst/>
              <a:cxnLst/>
              <a:rect l="l" t="t" r="r" b="b"/>
              <a:pathLst>
                <a:path w="760476" h="314833">
                  <a:moveTo>
                    <a:pt x="160020" y="0"/>
                  </a:moveTo>
                  <a:cubicBezTo>
                    <a:pt x="114808" y="0"/>
                    <a:pt x="77724" y="2286"/>
                    <a:pt x="77724" y="10160"/>
                  </a:cubicBezTo>
                  <a:cubicBezTo>
                    <a:pt x="71120" y="216916"/>
                    <a:pt x="0" y="314833"/>
                    <a:pt x="115570" y="314833"/>
                  </a:cubicBezTo>
                  <a:lnTo>
                    <a:pt x="515874" y="314833"/>
                  </a:lnTo>
                  <a:cubicBezTo>
                    <a:pt x="678180" y="314833"/>
                    <a:pt x="760476" y="225933"/>
                    <a:pt x="615950" y="192532"/>
                  </a:cubicBezTo>
                  <a:cubicBezTo>
                    <a:pt x="469138" y="159131"/>
                    <a:pt x="320167" y="5715"/>
                    <a:pt x="320167" y="5715"/>
                  </a:cubicBezTo>
                  <a:cubicBezTo>
                    <a:pt x="320167" y="5715"/>
                    <a:pt x="230378" y="0"/>
                    <a:pt x="1600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7" name="Group 137"/>
          <p:cNvGrpSpPr/>
          <p:nvPr/>
        </p:nvGrpSpPr>
        <p:grpSpPr>
          <a:xfrm>
            <a:off x="1266300" y="9144974"/>
            <a:ext cx="101800" cy="86550"/>
            <a:chOff x="0" y="0"/>
            <a:chExt cx="135733" cy="115400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135636" cy="115443"/>
            </a:xfrm>
            <a:custGeom>
              <a:avLst/>
              <a:gdLst/>
              <a:ahLst/>
              <a:cxnLst/>
              <a:rect l="l" t="t" r="r" b="b"/>
              <a:pathLst>
                <a:path w="135636" h="115443">
                  <a:moveTo>
                    <a:pt x="68961" y="14478"/>
                  </a:moveTo>
                  <a:cubicBezTo>
                    <a:pt x="73406" y="14478"/>
                    <a:pt x="75565" y="14478"/>
                    <a:pt x="80137" y="16637"/>
                  </a:cubicBezTo>
                  <a:cubicBezTo>
                    <a:pt x="82423" y="18923"/>
                    <a:pt x="89027" y="21082"/>
                    <a:pt x="89027" y="25527"/>
                  </a:cubicBezTo>
                  <a:cubicBezTo>
                    <a:pt x="86741" y="36703"/>
                    <a:pt x="53467" y="54356"/>
                    <a:pt x="17780" y="67818"/>
                  </a:cubicBezTo>
                  <a:cubicBezTo>
                    <a:pt x="24384" y="47752"/>
                    <a:pt x="40005" y="29972"/>
                    <a:pt x="57785" y="16637"/>
                  </a:cubicBezTo>
                  <a:cubicBezTo>
                    <a:pt x="62230" y="14478"/>
                    <a:pt x="64389" y="14478"/>
                    <a:pt x="68834" y="14478"/>
                  </a:cubicBezTo>
                  <a:close/>
                  <a:moveTo>
                    <a:pt x="81915" y="73025"/>
                  </a:moveTo>
                  <a:cubicBezTo>
                    <a:pt x="93218" y="73025"/>
                    <a:pt x="102870" y="74676"/>
                    <a:pt x="108966" y="78994"/>
                  </a:cubicBezTo>
                  <a:cubicBezTo>
                    <a:pt x="113411" y="81280"/>
                    <a:pt x="115570" y="83439"/>
                    <a:pt x="117856" y="87884"/>
                  </a:cubicBezTo>
                  <a:cubicBezTo>
                    <a:pt x="120142" y="96774"/>
                    <a:pt x="117856" y="101219"/>
                    <a:pt x="117856" y="101219"/>
                  </a:cubicBezTo>
                  <a:cubicBezTo>
                    <a:pt x="114935" y="103251"/>
                    <a:pt x="110363" y="104140"/>
                    <a:pt x="104775" y="104140"/>
                  </a:cubicBezTo>
                  <a:cubicBezTo>
                    <a:pt x="85217" y="104140"/>
                    <a:pt x="52070" y="93345"/>
                    <a:pt x="24384" y="81280"/>
                  </a:cubicBezTo>
                  <a:cubicBezTo>
                    <a:pt x="42164" y="77216"/>
                    <a:pt x="64008" y="73025"/>
                    <a:pt x="81788" y="73025"/>
                  </a:cubicBezTo>
                  <a:close/>
                  <a:moveTo>
                    <a:pt x="70358" y="0"/>
                  </a:moveTo>
                  <a:cubicBezTo>
                    <a:pt x="65151" y="0"/>
                    <a:pt x="60071" y="1143"/>
                    <a:pt x="55626" y="3302"/>
                  </a:cubicBezTo>
                  <a:cubicBezTo>
                    <a:pt x="22225" y="16637"/>
                    <a:pt x="0" y="74549"/>
                    <a:pt x="0" y="76708"/>
                  </a:cubicBezTo>
                  <a:cubicBezTo>
                    <a:pt x="0" y="78867"/>
                    <a:pt x="0" y="78867"/>
                    <a:pt x="0" y="81153"/>
                  </a:cubicBezTo>
                  <a:lnTo>
                    <a:pt x="0" y="83312"/>
                  </a:lnTo>
                  <a:cubicBezTo>
                    <a:pt x="2286" y="83312"/>
                    <a:pt x="2286" y="83312"/>
                    <a:pt x="2286" y="85471"/>
                  </a:cubicBezTo>
                  <a:cubicBezTo>
                    <a:pt x="33401" y="101219"/>
                    <a:pt x="68961" y="110109"/>
                    <a:pt x="104521" y="114554"/>
                  </a:cubicBezTo>
                  <a:cubicBezTo>
                    <a:pt x="106172" y="115062"/>
                    <a:pt x="107950" y="115443"/>
                    <a:pt x="109855" y="115443"/>
                  </a:cubicBezTo>
                  <a:cubicBezTo>
                    <a:pt x="115570" y="115443"/>
                    <a:pt x="121793" y="112903"/>
                    <a:pt x="126746" y="107950"/>
                  </a:cubicBezTo>
                  <a:cubicBezTo>
                    <a:pt x="133350" y="101346"/>
                    <a:pt x="135636" y="92456"/>
                    <a:pt x="133350" y="83439"/>
                  </a:cubicBezTo>
                  <a:cubicBezTo>
                    <a:pt x="131064" y="74422"/>
                    <a:pt x="126746" y="70104"/>
                    <a:pt x="120015" y="65659"/>
                  </a:cubicBezTo>
                  <a:cubicBezTo>
                    <a:pt x="108458" y="61341"/>
                    <a:pt x="96139" y="58928"/>
                    <a:pt x="83947" y="58928"/>
                  </a:cubicBezTo>
                  <a:cubicBezTo>
                    <a:pt x="77343" y="58928"/>
                    <a:pt x="70739" y="59690"/>
                    <a:pt x="64389" y="61214"/>
                  </a:cubicBezTo>
                  <a:cubicBezTo>
                    <a:pt x="84328" y="50038"/>
                    <a:pt x="102235" y="36703"/>
                    <a:pt x="102235" y="23368"/>
                  </a:cubicBezTo>
                  <a:cubicBezTo>
                    <a:pt x="102235" y="16764"/>
                    <a:pt x="97790" y="7874"/>
                    <a:pt x="86614" y="3429"/>
                  </a:cubicBezTo>
                  <a:cubicBezTo>
                    <a:pt x="81153" y="1143"/>
                    <a:pt x="75565" y="0"/>
                    <a:pt x="7035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9" name="AutoShape 139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40" name="Table 140"/>
          <p:cNvGraphicFramePr>
            <a:graphicFrameLocks noGrp="1"/>
          </p:cNvGraphicFramePr>
          <p:nvPr/>
        </p:nvGraphicFramePr>
        <p:xfrm>
          <a:off x="3240175" y="2084197"/>
          <a:ext cx="12192000" cy="6834777"/>
        </p:xfrm>
        <a:graphic>
          <a:graphicData uri="http://schemas.openxmlformats.org/drawingml/2006/table">
            <a:tbl>
              <a:tblPr/>
              <a:tblGrid>
                <a:gridCol w="399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65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 spc="-110">
                          <a:solidFill>
                            <a:srgbClr val="FFFFFF"/>
                          </a:solidFill>
                          <a:latin typeface="Montserrat Bold"/>
                        </a:rPr>
                        <a:t>FITUR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 spc="-110">
                          <a:solidFill>
                            <a:srgbClr val="FFFFFF"/>
                          </a:solidFill>
                          <a:latin typeface="Montserrat Bold"/>
                        </a:rPr>
                        <a:t>ADMIN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 spc="-110">
                          <a:solidFill>
                            <a:srgbClr val="FFFFFF"/>
                          </a:solidFill>
                          <a:latin typeface="Montserrat Bold"/>
                        </a:rPr>
                        <a:t>MANAGER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676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Masuk Program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676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Keluar Program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676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Input Data Barang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21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Input Stok Masuk Barang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210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Input Stok Keluar Barang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5676"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 spc="41">
                          <a:solidFill>
                            <a:srgbClr val="002060"/>
                          </a:solidFill>
                          <a:latin typeface="Montserrat Bold"/>
                        </a:rPr>
                        <a:t>Lihat Laporan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20"/>
                        </a:lnSpc>
                        <a:defRPr/>
                      </a:pPr>
                      <a:r>
                        <a:rPr lang="en-US" sz="3600" spc="53">
                          <a:solidFill>
                            <a:srgbClr val="002060"/>
                          </a:solidFill>
                          <a:latin typeface="Montserrat"/>
                        </a:rPr>
                        <a:t>x</a:t>
                      </a:r>
                      <a:endParaRPr lang="en-US" sz="1100"/>
                    </a:p>
                  </a:txBody>
                  <a:tcPr marT="91440" marB="9144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879432" y="2943822"/>
            <a:ext cx="8384748" cy="4177129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90737" y="3791226"/>
            <a:ext cx="3536220" cy="6495774"/>
            <a:chOff x="0" y="0"/>
            <a:chExt cx="4714960" cy="8661032"/>
          </a:xfrm>
        </p:grpSpPr>
        <p:grpSp>
          <p:nvGrpSpPr>
            <p:cNvPr id="4" name="Group 4"/>
            <p:cNvGrpSpPr/>
            <p:nvPr/>
          </p:nvGrpSpPr>
          <p:grpSpPr>
            <a:xfrm>
              <a:off x="785369" y="4650291"/>
              <a:ext cx="795885" cy="549845"/>
              <a:chOff x="0" y="0"/>
              <a:chExt cx="676067" cy="46706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127"/>
                <a:ext cx="676021" cy="466979"/>
              </a:xfrm>
              <a:custGeom>
                <a:avLst/>
                <a:gdLst/>
                <a:ahLst/>
                <a:cxnLst/>
                <a:rect l="l" t="t" r="r" b="b"/>
                <a:pathLst>
                  <a:path w="676021" h="466979">
                    <a:moveTo>
                      <a:pt x="0" y="0"/>
                    </a:moveTo>
                    <a:lnTo>
                      <a:pt x="77851" y="466979"/>
                    </a:lnTo>
                    <a:lnTo>
                      <a:pt x="676021" y="466979"/>
                    </a:lnTo>
                    <a:lnTo>
                      <a:pt x="596011" y="0"/>
                    </a:lnTo>
                    <a:close/>
                  </a:path>
                </a:pathLst>
              </a:custGeom>
              <a:solidFill>
                <a:srgbClr val="EBEBEB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620495" y="4639853"/>
              <a:ext cx="795885" cy="549845"/>
              <a:chOff x="0" y="0"/>
              <a:chExt cx="676067" cy="46706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76021" cy="466979"/>
              </a:xfrm>
              <a:custGeom>
                <a:avLst/>
                <a:gdLst/>
                <a:ahLst/>
                <a:cxnLst/>
                <a:rect l="l" t="t" r="r" b="b"/>
                <a:pathLst>
                  <a:path w="676021" h="466979">
                    <a:moveTo>
                      <a:pt x="0" y="0"/>
                    </a:moveTo>
                    <a:lnTo>
                      <a:pt x="80010" y="466979"/>
                    </a:lnTo>
                    <a:lnTo>
                      <a:pt x="676021" y="466979"/>
                    </a:lnTo>
                    <a:lnTo>
                      <a:pt x="598170" y="0"/>
                    </a:lnTo>
                    <a:close/>
                  </a:path>
                </a:pathLst>
              </a:custGeom>
              <a:solidFill>
                <a:srgbClr val="EBEBEB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897912" y="5328375"/>
              <a:ext cx="795964" cy="549845"/>
              <a:chOff x="0" y="0"/>
              <a:chExt cx="676133" cy="46706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" y="0"/>
                <a:ext cx="675894" cy="466979"/>
              </a:xfrm>
              <a:custGeom>
                <a:avLst/>
                <a:gdLst/>
                <a:ahLst/>
                <a:cxnLst/>
                <a:rect l="l" t="t" r="r" b="b"/>
                <a:pathLst>
                  <a:path w="675894" h="466979">
                    <a:moveTo>
                      <a:pt x="0" y="0"/>
                    </a:moveTo>
                    <a:lnTo>
                      <a:pt x="77724" y="466979"/>
                    </a:lnTo>
                    <a:lnTo>
                      <a:pt x="675894" y="466979"/>
                    </a:lnTo>
                    <a:lnTo>
                      <a:pt x="598170" y="0"/>
                    </a:lnTo>
                    <a:close/>
                  </a:path>
                </a:pathLst>
              </a:custGeom>
              <a:solidFill>
                <a:srgbClr val="EBEBEB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759156" y="0"/>
              <a:ext cx="1269759" cy="1237189"/>
              <a:chOff x="0" y="0"/>
              <a:chExt cx="1078600" cy="10509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" y="0"/>
                <a:ext cx="1078611" cy="1050925"/>
              </a:xfrm>
              <a:custGeom>
                <a:avLst/>
                <a:gdLst/>
                <a:ahLst/>
                <a:cxnLst/>
                <a:rect l="l" t="t" r="r" b="b"/>
                <a:pathLst>
                  <a:path w="1078611" h="1050925">
                    <a:moveTo>
                      <a:pt x="500380" y="0"/>
                    </a:moveTo>
                    <a:cubicBezTo>
                      <a:pt x="313563" y="0"/>
                      <a:pt x="255651" y="114173"/>
                      <a:pt x="255651" y="114173"/>
                    </a:cubicBezTo>
                    <a:cubicBezTo>
                      <a:pt x="255651" y="114173"/>
                      <a:pt x="0" y="750189"/>
                      <a:pt x="131191" y="928116"/>
                    </a:cubicBezTo>
                    <a:cubicBezTo>
                      <a:pt x="200787" y="1023620"/>
                      <a:pt x="321564" y="1050925"/>
                      <a:pt x="453517" y="1050925"/>
                    </a:cubicBezTo>
                    <a:cubicBezTo>
                      <a:pt x="570484" y="1050925"/>
                      <a:pt x="696214" y="1029335"/>
                      <a:pt x="802894" y="1014730"/>
                    </a:cubicBezTo>
                    <a:cubicBezTo>
                      <a:pt x="1018540" y="983615"/>
                      <a:pt x="1078611" y="910209"/>
                      <a:pt x="1078611" y="910209"/>
                    </a:cubicBezTo>
                    <a:cubicBezTo>
                      <a:pt x="1078611" y="910209"/>
                      <a:pt x="1032637" y="923671"/>
                      <a:pt x="990981" y="923671"/>
                    </a:cubicBezTo>
                    <a:cubicBezTo>
                      <a:pt x="962660" y="923671"/>
                      <a:pt x="936371" y="917575"/>
                      <a:pt x="927481" y="896874"/>
                    </a:cubicBezTo>
                    <a:cubicBezTo>
                      <a:pt x="885190" y="794639"/>
                      <a:pt x="951992" y="672211"/>
                      <a:pt x="971931" y="458851"/>
                    </a:cubicBezTo>
                    <a:cubicBezTo>
                      <a:pt x="993902" y="245364"/>
                      <a:pt x="885063" y="67437"/>
                      <a:pt x="611505" y="11811"/>
                    </a:cubicBezTo>
                    <a:cubicBezTo>
                      <a:pt x="570230" y="3556"/>
                      <a:pt x="533273" y="0"/>
                      <a:pt x="50038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2583861" y="7807541"/>
              <a:ext cx="350893" cy="594344"/>
              <a:chOff x="0" y="0"/>
              <a:chExt cx="298067" cy="50486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" y="0"/>
                <a:ext cx="297942" cy="504825"/>
              </a:xfrm>
              <a:custGeom>
                <a:avLst/>
                <a:gdLst/>
                <a:ahLst/>
                <a:cxnLst/>
                <a:rect l="l" t="t" r="r" b="b"/>
                <a:pathLst>
                  <a:path w="297942" h="504825">
                    <a:moveTo>
                      <a:pt x="191135" y="0"/>
                    </a:moveTo>
                    <a:lnTo>
                      <a:pt x="0" y="66675"/>
                    </a:lnTo>
                    <a:lnTo>
                      <a:pt x="62230" y="278003"/>
                    </a:lnTo>
                    <a:lnTo>
                      <a:pt x="131191" y="504825"/>
                    </a:lnTo>
                    <a:lnTo>
                      <a:pt x="297942" y="475996"/>
                    </a:lnTo>
                    <a:lnTo>
                      <a:pt x="249047" y="251333"/>
                    </a:lnTo>
                    <a:lnTo>
                      <a:pt x="191135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2583861" y="7810131"/>
              <a:ext cx="293287" cy="329938"/>
              <a:chOff x="0" y="0"/>
              <a:chExt cx="249133" cy="28026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" y="127"/>
                <a:ext cx="249047" cy="280035"/>
              </a:xfrm>
              <a:custGeom>
                <a:avLst/>
                <a:gdLst/>
                <a:ahLst/>
                <a:cxnLst/>
                <a:rect l="l" t="t" r="r" b="b"/>
                <a:pathLst>
                  <a:path w="249047" h="280035">
                    <a:moveTo>
                      <a:pt x="193421" y="0"/>
                    </a:moveTo>
                    <a:lnTo>
                      <a:pt x="0" y="66548"/>
                    </a:lnTo>
                    <a:lnTo>
                      <a:pt x="62230" y="280035"/>
                    </a:lnTo>
                    <a:lnTo>
                      <a:pt x="249047" y="255524"/>
                    </a:lnTo>
                    <a:lnTo>
                      <a:pt x="193421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1358679" y="7880843"/>
              <a:ext cx="261894" cy="575979"/>
              <a:chOff x="0" y="0"/>
              <a:chExt cx="222467" cy="48926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22377" cy="489204"/>
              </a:xfrm>
              <a:custGeom>
                <a:avLst/>
                <a:gdLst/>
                <a:ahLst/>
                <a:cxnLst/>
                <a:rect l="l" t="t" r="r" b="b"/>
                <a:pathLst>
                  <a:path w="222377" h="489204">
                    <a:moveTo>
                      <a:pt x="200152" y="0"/>
                    </a:moveTo>
                    <a:lnTo>
                      <a:pt x="0" y="33401"/>
                    </a:lnTo>
                    <a:lnTo>
                      <a:pt x="24511" y="251333"/>
                    </a:lnTo>
                    <a:lnTo>
                      <a:pt x="51181" y="489204"/>
                    </a:lnTo>
                    <a:lnTo>
                      <a:pt x="222377" y="489204"/>
                    </a:lnTo>
                    <a:lnTo>
                      <a:pt x="211201" y="260096"/>
                    </a:lnTo>
                    <a:lnTo>
                      <a:pt x="200152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1358679" y="7880843"/>
              <a:ext cx="248788" cy="306394"/>
              <a:chOff x="0" y="0"/>
              <a:chExt cx="211333" cy="26026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1328" cy="260096"/>
              </a:xfrm>
              <a:custGeom>
                <a:avLst/>
                <a:gdLst/>
                <a:ahLst/>
                <a:cxnLst/>
                <a:rect l="l" t="t" r="r" b="b"/>
                <a:pathLst>
                  <a:path w="211328" h="260096">
                    <a:moveTo>
                      <a:pt x="200152" y="0"/>
                    </a:moveTo>
                    <a:lnTo>
                      <a:pt x="0" y="33401"/>
                    </a:lnTo>
                    <a:lnTo>
                      <a:pt x="24511" y="253492"/>
                    </a:lnTo>
                    <a:lnTo>
                      <a:pt x="211328" y="260096"/>
                    </a:lnTo>
                    <a:lnTo>
                      <a:pt x="200152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526143" y="2859647"/>
              <a:ext cx="2369370" cy="5162621"/>
              <a:chOff x="0" y="0"/>
              <a:chExt cx="2012667" cy="43854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27" y="0"/>
                <a:ext cx="2012442" cy="4385437"/>
              </a:xfrm>
              <a:custGeom>
                <a:avLst/>
                <a:gdLst/>
                <a:ahLst/>
                <a:cxnLst/>
                <a:rect l="l" t="t" r="r" b="b"/>
                <a:pathLst>
                  <a:path w="2012442" h="4385437">
                    <a:moveTo>
                      <a:pt x="1291971" y="0"/>
                    </a:moveTo>
                    <a:lnTo>
                      <a:pt x="480314" y="133477"/>
                    </a:lnTo>
                    <a:cubicBezTo>
                      <a:pt x="480314" y="133477"/>
                      <a:pt x="0" y="1149731"/>
                      <a:pt x="678307" y="4385437"/>
                    </a:cubicBezTo>
                    <a:lnTo>
                      <a:pt x="949452" y="4385437"/>
                    </a:lnTo>
                    <a:lnTo>
                      <a:pt x="949452" y="2410587"/>
                    </a:lnTo>
                    <a:lnTo>
                      <a:pt x="940562" y="1659001"/>
                    </a:lnTo>
                    <a:cubicBezTo>
                      <a:pt x="985012" y="1863598"/>
                      <a:pt x="1047242" y="2092579"/>
                      <a:pt x="1122934" y="2350643"/>
                    </a:cubicBezTo>
                    <a:cubicBezTo>
                      <a:pt x="1263015" y="2828798"/>
                      <a:pt x="1458722" y="3684905"/>
                      <a:pt x="1736725" y="4376547"/>
                    </a:cubicBezTo>
                    <a:lnTo>
                      <a:pt x="2012442" y="4327652"/>
                    </a:lnTo>
                    <a:lnTo>
                      <a:pt x="1714500" y="2366264"/>
                    </a:lnTo>
                    <a:lnTo>
                      <a:pt x="1398778" y="725043"/>
                    </a:lnTo>
                    <a:lnTo>
                      <a:pt x="1360932" y="455930"/>
                    </a:lnTo>
                    <a:cubicBezTo>
                      <a:pt x="1347597" y="302514"/>
                      <a:pt x="1325372" y="149098"/>
                      <a:pt x="1291971" y="0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526143" y="2859647"/>
              <a:ext cx="2369370" cy="5162621"/>
              <a:chOff x="0" y="0"/>
              <a:chExt cx="2012667" cy="4385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27" y="0"/>
                <a:ext cx="2012442" cy="4385437"/>
              </a:xfrm>
              <a:custGeom>
                <a:avLst/>
                <a:gdLst/>
                <a:ahLst/>
                <a:cxnLst/>
                <a:rect l="l" t="t" r="r" b="b"/>
                <a:pathLst>
                  <a:path w="2012442" h="4385437">
                    <a:moveTo>
                      <a:pt x="1291971" y="0"/>
                    </a:moveTo>
                    <a:lnTo>
                      <a:pt x="480314" y="133477"/>
                    </a:lnTo>
                    <a:cubicBezTo>
                      <a:pt x="480314" y="133477"/>
                      <a:pt x="0" y="1149731"/>
                      <a:pt x="678307" y="4385437"/>
                    </a:cubicBezTo>
                    <a:lnTo>
                      <a:pt x="949452" y="4385437"/>
                    </a:lnTo>
                    <a:lnTo>
                      <a:pt x="949452" y="2410587"/>
                    </a:lnTo>
                    <a:lnTo>
                      <a:pt x="940562" y="1659001"/>
                    </a:lnTo>
                    <a:cubicBezTo>
                      <a:pt x="985012" y="1863598"/>
                      <a:pt x="1047242" y="2092579"/>
                      <a:pt x="1122934" y="2350643"/>
                    </a:cubicBezTo>
                    <a:cubicBezTo>
                      <a:pt x="1263015" y="2828798"/>
                      <a:pt x="1458722" y="3684905"/>
                      <a:pt x="1736725" y="4376547"/>
                    </a:cubicBezTo>
                    <a:lnTo>
                      <a:pt x="2012442" y="4327652"/>
                    </a:lnTo>
                    <a:lnTo>
                      <a:pt x="1714500" y="2366264"/>
                    </a:lnTo>
                    <a:lnTo>
                      <a:pt x="1398778" y="725043"/>
                    </a:lnTo>
                    <a:lnTo>
                      <a:pt x="1360932" y="455930"/>
                    </a:lnTo>
                    <a:cubicBezTo>
                      <a:pt x="1347597" y="302514"/>
                      <a:pt x="1325372" y="149098"/>
                      <a:pt x="129197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3898041" y="848547"/>
              <a:ext cx="816919" cy="490120"/>
              <a:chOff x="0" y="0"/>
              <a:chExt cx="693933" cy="416333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27" y="0"/>
                <a:ext cx="693674" cy="416306"/>
              </a:xfrm>
              <a:custGeom>
                <a:avLst/>
                <a:gdLst/>
                <a:ahLst/>
                <a:cxnLst/>
                <a:rect l="l" t="t" r="r" b="b"/>
                <a:pathLst>
                  <a:path w="693674" h="416306">
                    <a:moveTo>
                      <a:pt x="509016" y="0"/>
                    </a:moveTo>
                    <a:cubicBezTo>
                      <a:pt x="471805" y="0"/>
                      <a:pt x="440055" y="1778"/>
                      <a:pt x="429133" y="4953"/>
                    </a:cubicBezTo>
                    <a:cubicBezTo>
                      <a:pt x="395732" y="16002"/>
                      <a:pt x="362458" y="80518"/>
                      <a:pt x="362458" y="80518"/>
                    </a:cubicBezTo>
                    <a:lnTo>
                      <a:pt x="11049" y="238379"/>
                    </a:lnTo>
                    <a:lnTo>
                      <a:pt x="0" y="416306"/>
                    </a:lnTo>
                    <a:lnTo>
                      <a:pt x="402463" y="189484"/>
                    </a:lnTo>
                    <a:cubicBezTo>
                      <a:pt x="415036" y="196723"/>
                      <a:pt x="528701" y="215392"/>
                      <a:pt x="593217" y="215392"/>
                    </a:cubicBezTo>
                    <a:cubicBezTo>
                      <a:pt x="608711" y="215392"/>
                      <a:pt x="621538" y="214376"/>
                      <a:pt x="629158" y="211709"/>
                    </a:cubicBezTo>
                    <a:cubicBezTo>
                      <a:pt x="669163" y="196088"/>
                      <a:pt x="693674" y="42672"/>
                      <a:pt x="675767" y="20447"/>
                    </a:cubicBezTo>
                    <a:cubicBezTo>
                      <a:pt x="665861" y="6096"/>
                      <a:pt x="577977" y="0"/>
                      <a:pt x="509016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1638781" y="3961769"/>
              <a:ext cx="209547" cy="1665073"/>
              <a:chOff x="0" y="0"/>
              <a:chExt cx="178000" cy="14144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127" y="127"/>
                <a:ext cx="177927" cy="1414272"/>
              </a:xfrm>
              <a:custGeom>
                <a:avLst/>
                <a:gdLst/>
                <a:ahLst/>
                <a:cxnLst/>
                <a:rect l="l" t="t" r="r" b="b"/>
                <a:pathLst>
                  <a:path w="177927" h="1414272">
                    <a:moveTo>
                      <a:pt x="51054" y="0"/>
                    </a:moveTo>
                    <a:cubicBezTo>
                      <a:pt x="19939" y="240030"/>
                      <a:pt x="2159" y="480314"/>
                      <a:pt x="0" y="722630"/>
                    </a:cubicBezTo>
                    <a:cubicBezTo>
                      <a:pt x="44450" y="927227"/>
                      <a:pt x="102235" y="1156208"/>
                      <a:pt x="177927" y="1414272"/>
                    </a:cubicBezTo>
                    <a:cubicBezTo>
                      <a:pt x="171196" y="931672"/>
                      <a:pt x="51054" y="0"/>
                      <a:pt x="5105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13028" y="4484851"/>
              <a:ext cx="1005432" cy="727135"/>
              <a:chOff x="0" y="0"/>
              <a:chExt cx="854067" cy="617667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27" y="127"/>
                <a:ext cx="853948" cy="617474"/>
              </a:xfrm>
              <a:custGeom>
                <a:avLst/>
                <a:gdLst/>
                <a:ahLst/>
                <a:cxnLst/>
                <a:rect l="l" t="t" r="r" b="b"/>
                <a:pathLst>
                  <a:path w="853948" h="617474">
                    <a:moveTo>
                      <a:pt x="694436" y="0"/>
                    </a:moveTo>
                    <a:cubicBezTo>
                      <a:pt x="692658" y="0"/>
                      <a:pt x="691007" y="127"/>
                      <a:pt x="689356" y="381"/>
                    </a:cubicBezTo>
                    <a:lnTo>
                      <a:pt x="24384" y="136017"/>
                    </a:lnTo>
                    <a:cubicBezTo>
                      <a:pt x="8763" y="140462"/>
                      <a:pt x="0" y="155956"/>
                      <a:pt x="4445" y="171577"/>
                    </a:cubicBezTo>
                    <a:lnTo>
                      <a:pt x="137795" y="598551"/>
                    </a:lnTo>
                    <a:cubicBezTo>
                      <a:pt x="141478" y="609600"/>
                      <a:pt x="151130" y="617474"/>
                      <a:pt x="161925" y="617474"/>
                    </a:cubicBezTo>
                    <a:cubicBezTo>
                      <a:pt x="164211" y="617474"/>
                      <a:pt x="166624" y="617093"/>
                      <a:pt x="169037" y="616331"/>
                    </a:cubicBezTo>
                    <a:lnTo>
                      <a:pt x="827278" y="489585"/>
                    </a:lnTo>
                    <a:cubicBezTo>
                      <a:pt x="842772" y="487299"/>
                      <a:pt x="853948" y="471805"/>
                      <a:pt x="849503" y="456184"/>
                    </a:cubicBezTo>
                    <a:lnTo>
                      <a:pt x="720471" y="18161"/>
                    </a:lnTo>
                    <a:cubicBezTo>
                      <a:pt x="716534" y="6477"/>
                      <a:pt x="705866" y="0"/>
                      <a:pt x="694436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13028" y="4484851"/>
              <a:ext cx="1005432" cy="727135"/>
              <a:chOff x="0" y="0"/>
              <a:chExt cx="854067" cy="61766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27" y="127"/>
                <a:ext cx="853948" cy="617474"/>
              </a:xfrm>
              <a:custGeom>
                <a:avLst/>
                <a:gdLst/>
                <a:ahLst/>
                <a:cxnLst/>
                <a:rect l="l" t="t" r="r" b="b"/>
                <a:pathLst>
                  <a:path w="853948" h="617474">
                    <a:moveTo>
                      <a:pt x="694436" y="0"/>
                    </a:moveTo>
                    <a:cubicBezTo>
                      <a:pt x="692658" y="0"/>
                      <a:pt x="691007" y="127"/>
                      <a:pt x="689356" y="381"/>
                    </a:cubicBezTo>
                    <a:lnTo>
                      <a:pt x="24384" y="136017"/>
                    </a:lnTo>
                    <a:cubicBezTo>
                      <a:pt x="8763" y="140462"/>
                      <a:pt x="0" y="155956"/>
                      <a:pt x="4445" y="171577"/>
                    </a:cubicBezTo>
                    <a:lnTo>
                      <a:pt x="137795" y="598551"/>
                    </a:lnTo>
                    <a:cubicBezTo>
                      <a:pt x="141478" y="609600"/>
                      <a:pt x="151130" y="617474"/>
                      <a:pt x="161925" y="617474"/>
                    </a:cubicBezTo>
                    <a:cubicBezTo>
                      <a:pt x="164211" y="617474"/>
                      <a:pt x="166624" y="617093"/>
                      <a:pt x="169037" y="616331"/>
                    </a:cubicBezTo>
                    <a:lnTo>
                      <a:pt x="827278" y="489585"/>
                    </a:lnTo>
                    <a:cubicBezTo>
                      <a:pt x="842772" y="487299"/>
                      <a:pt x="853948" y="471805"/>
                      <a:pt x="849503" y="456184"/>
                    </a:cubicBezTo>
                    <a:lnTo>
                      <a:pt x="720471" y="18161"/>
                    </a:lnTo>
                    <a:cubicBezTo>
                      <a:pt x="716534" y="6477"/>
                      <a:pt x="705866" y="0"/>
                      <a:pt x="69443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0" y="4503294"/>
              <a:ext cx="1002685" cy="728783"/>
              <a:chOff x="0" y="0"/>
              <a:chExt cx="851733" cy="61906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51789" cy="618998"/>
              </a:xfrm>
              <a:custGeom>
                <a:avLst/>
                <a:gdLst/>
                <a:ahLst/>
                <a:cxnLst/>
                <a:rect l="l" t="t" r="r" b="b"/>
                <a:pathLst>
                  <a:path w="851789" h="618998">
                    <a:moveTo>
                      <a:pt x="691388" y="0"/>
                    </a:moveTo>
                    <a:cubicBezTo>
                      <a:pt x="689991" y="0"/>
                      <a:pt x="688594" y="127"/>
                      <a:pt x="687197" y="381"/>
                    </a:cubicBezTo>
                    <a:lnTo>
                      <a:pt x="24511" y="138303"/>
                    </a:lnTo>
                    <a:cubicBezTo>
                      <a:pt x="8890" y="142621"/>
                      <a:pt x="0" y="158242"/>
                      <a:pt x="4445" y="173863"/>
                    </a:cubicBezTo>
                    <a:lnTo>
                      <a:pt x="135636" y="600837"/>
                    </a:lnTo>
                    <a:cubicBezTo>
                      <a:pt x="139446" y="612521"/>
                      <a:pt x="150114" y="618998"/>
                      <a:pt x="161671" y="618998"/>
                    </a:cubicBezTo>
                    <a:cubicBezTo>
                      <a:pt x="163322" y="618998"/>
                      <a:pt x="164973" y="618871"/>
                      <a:pt x="166751" y="618617"/>
                    </a:cubicBezTo>
                    <a:lnTo>
                      <a:pt x="827278" y="491871"/>
                    </a:lnTo>
                    <a:cubicBezTo>
                      <a:pt x="842772" y="489712"/>
                      <a:pt x="851789" y="474091"/>
                      <a:pt x="849503" y="458597"/>
                    </a:cubicBezTo>
                    <a:lnTo>
                      <a:pt x="720471" y="20447"/>
                    </a:lnTo>
                    <a:cubicBezTo>
                      <a:pt x="716534" y="8382"/>
                      <a:pt x="703580" y="0"/>
                      <a:pt x="69138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401278" y="4786928"/>
              <a:ext cx="177369" cy="156179"/>
              <a:chOff x="0" y="0"/>
              <a:chExt cx="150667" cy="13266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127"/>
                <a:ext cx="150495" cy="132588"/>
              </a:xfrm>
              <a:custGeom>
                <a:avLst/>
                <a:gdLst/>
                <a:ahLst/>
                <a:cxnLst/>
                <a:rect l="l" t="t" r="r" b="b"/>
                <a:pathLst>
                  <a:path w="150495" h="132588">
                    <a:moveTo>
                      <a:pt x="84582" y="0"/>
                    </a:moveTo>
                    <a:cubicBezTo>
                      <a:pt x="62992" y="0"/>
                      <a:pt x="41402" y="9906"/>
                      <a:pt x="28194" y="30607"/>
                    </a:cubicBezTo>
                    <a:cubicBezTo>
                      <a:pt x="0" y="76962"/>
                      <a:pt x="33909" y="132588"/>
                      <a:pt x="83566" y="132588"/>
                    </a:cubicBezTo>
                    <a:cubicBezTo>
                      <a:pt x="88646" y="132588"/>
                      <a:pt x="93980" y="131953"/>
                      <a:pt x="99314" y="130683"/>
                    </a:cubicBezTo>
                    <a:cubicBezTo>
                      <a:pt x="101473" y="130683"/>
                      <a:pt x="105918" y="128524"/>
                      <a:pt x="108204" y="128524"/>
                    </a:cubicBezTo>
                    <a:cubicBezTo>
                      <a:pt x="103759" y="97409"/>
                      <a:pt x="119380" y="66294"/>
                      <a:pt x="150495" y="55118"/>
                    </a:cubicBezTo>
                    <a:cubicBezTo>
                      <a:pt x="150495" y="52959"/>
                      <a:pt x="150495" y="52959"/>
                      <a:pt x="150495" y="52959"/>
                    </a:cubicBezTo>
                    <a:cubicBezTo>
                      <a:pt x="142875" y="18288"/>
                      <a:pt x="113919" y="0"/>
                      <a:pt x="8458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219906" y="3914679"/>
              <a:ext cx="392724" cy="864008"/>
              <a:chOff x="0" y="0"/>
              <a:chExt cx="333600" cy="733933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333629" cy="733806"/>
              </a:xfrm>
              <a:custGeom>
                <a:avLst/>
                <a:gdLst/>
                <a:ahLst/>
                <a:cxnLst/>
                <a:rect l="l" t="t" r="r" b="b"/>
                <a:pathLst>
                  <a:path w="333629" h="733806">
                    <a:moveTo>
                      <a:pt x="0" y="0"/>
                    </a:moveTo>
                    <a:lnTo>
                      <a:pt x="155702" y="431419"/>
                    </a:lnTo>
                    <a:cubicBezTo>
                      <a:pt x="144526" y="444881"/>
                      <a:pt x="86741" y="611505"/>
                      <a:pt x="95631" y="653796"/>
                    </a:cubicBezTo>
                    <a:cubicBezTo>
                      <a:pt x="101600" y="691134"/>
                      <a:pt x="219075" y="733806"/>
                      <a:pt x="262890" y="733806"/>
                    </a:cubicBezTo>
                    <a:cubicBezTo>
                      <a:pt x="268605" y="733806"/>
                      <a:pt x="272923" y="733171"/>
                      <a:pt x="275717" y="731647"/>
                    </a:cubicBezTo>
                    <a:cubicBezTo>
                      <a:pt x="297942" y="720471"/>
                      <a:pt x="333629" y="522605"/>
                      <a:pt x="331343" y="489204"/>
                    </a:cubicBezTo>
                    <a:cubicBezTo>
                      <a:pt x="326898" y="458089"/>
                      <a:pt x="269113" y="411353"/>
                      <a:pt x="269113" y="411353"/>
                    </a:cubicBezTo>
                    <a:lnTo>
                      <a:pt x="173482" y="378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774852" y="1317633"/>
              <a:ext cx="1492334" cy="2763506"/>
              <a:chOff x="0" y="0"/>
              <a:chExt cx="1267667" cy="2347467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27" y="127"/>
                <a:ext cx="1267460" cy="2347341"/>
              </a:xfrm>
              <a:custGeom>
                <a:avLst/>
                <a:gdLst/>
                <a:ahLst/>
                <a:cxnLst/>
                <a:rect l="l" t="t" r="r" b="b"/>
                <a:pathLst>
                  <a:path w="1267460" h="2347341">
                    <a:moveTo>
                      <a:pt x="716026" y="0"/>
                    </a:moveTo>
                    <a:cubicBezTo>
                      <a:pt x="589153" y="4445"/>
                      <a:pt x="466979" y="17780"/>
                      <a:pt x="342392" y="39878"/>
                    </a:cubicBezTo>
                    <a:cubicBezTo>
                      <a:pt x="226695" y="59944"/>
                      <a:pt x="111125" y="86614"/>
                      <a:pt x="0" y="122174"/>
                    </a:cubicBezTo>
                    <a:cubicBezTo>
                      <a:pt x="17780" y="177800"/>
                      <a:pt x="35560" y="226695"/>
                      <a:pt x="51181" y="275590"/>
                    </a:cubicBezTo>
                    <a:cubicBezTo>
                      <a:pt x="71120" y="340106"/>
                      <a:pt x="91186" y="397891"/>
                      <a:pt x="106807" y="453517"/>
                    </a:cubicBezTo>
                    <a:cubicBezTo>
                      <a:pt x="137922" y="555752"/>
                      <a:pt x="162433" y="642493"/>
                      <a:pt x="182372" y="722630"/>
                    </a:cubicBezTo>
                    <a:cubicBezTo>
                      <a:pt x="233553" y="920623"/>
                      <a:pt x="264668" y="1125220"/>
                      <a:pt x="273558" y="1329690"/>
                    </a:cubicBezTo>
                    <a:cubicBezTo>
                      <a:pt x="273558" y="1329690"/>
                      <a:pt x="68961" y="1863471"/>
                      <a:pt x="28829" y="2254885"/>
                    </a:cubicBezTo>
                    <a:cubicBezTo>
                      <a:pt x="28829" y="2254885"/>
                      <a:pt x="472821" y="2347341"/>
                      <a:pt x="717804" y="2347341"/>
                    </a:cubicBezTo>
                    <a:cubicBezTo>
                      <a:pt x="744220" y="2347341"/>
                      <a:pt x="768350" y="2346325"/>
                      <a:pt x="789432" y="2343912"/>
                    </a:cubicBezTo>
                    <a:cubicBezTo>
                      <a:pt x="954024" y="2319401"/>
                      <a:pt x="1116330" y="2274951"/>
                      <a:pt x="1267460" y="2208276"/>
                    </a:cubicBezTo>
                    <a:lnTo>
                      <a:pt x="1100709" y="1260856"/>
                    </a:lnTo>
                    <a:cubicBezTo>
                      <a:pt x="1133983" y="676021"/>
                      <a:pt x="1118489" y="355727"/>
                      <a:pt x="1105154" y="195707"/>
                    </a:cubicBezTo>
                    <a:cubicBezTo>
                      <a:pt x="1087374" y="24511"/>
                      <a:pt x="1062990" y="17780"/>
                      <a:pt x="1062990" y="17780"/>
                    </a:cubicBezTo>
                    <a:cubicBezTo>
                      <a:pt x="1062990" y="17780"/>
                      <a:pt x="876173" y="0"/>
                      <a:pt x="7160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1219923" y="1006139"/>
              <a:ext cx="560283" cy="719993"/>
              <a:chOff x="0" y="0"/>
              <a:chExt cx="475933" cy="6116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27" y="0"/>
                <a:ext cx="475742" cy="611632"/>
              </a:xfrm>
              <a:custGeom>
                <a:avLst/>
                <a:gdLst/>
                <a:ahLst/>
                <a:cxnLst/>
                <a:rect l="l" t="t" r="r" b="b"/>
                <a:pathLst>
                  <a:path w="475742" h="611632">
                    <a:moveTo>
                      <a:pt x="24384" y="0"/>
                    </a:moveTo>
                    <a:cubicBezTo>
                      <a:pt x="24384" y="0"/>
                      <a:pt x="108966" y="166751"/>
                      <a:pt x="40005" y="289179"/>
                    </a:cubicBezTo>
                    <a:cubicBezTo>
                      <a:pt x="15494" y="300355"/>
                      <a:pt x="0" y="313690"/>
                      <a:pt x="2159" y="333629"/>
                    </a:cubicBezTo>
                    <a:cubicBezTo>
                      <a:pt x="22098" y="475996"/>
                      <a:pt x="326771" y="611632"/>
                      <a:pt x="326771" y="611632"/>
                    </a:cubicBezTo>
                    <a:cubicBezTo>
                      <a:pt x="326771" y="611632"/>
                      <a:pt x="475742" y="380238"/>
                      <a:pt x="326771" y="300355"/>
                    </a:cubicBezTo>
                    <a:cubicBezTo>
                      <a:pt x="320167" y="295910"/>
                      <a:pt x="311277" y="291465"/>
                      <a:pt x="302260" y="289179"/>
                    </a:cubicBezTo>
                    <a:cubicBezTo>
                      <a:pt x="284480" y="273558"/>
                      <a:pt x="259969" y="237998"/>
                      <a:pt x="262255" y="149098"/>
                    </a:cubicBezTo>
                    <a:cubicBezTo>
                      <a:pt x="262255" y="115824"/>
                      <a:pt x="264414" y="80137"/>
                      <a:pt x="271145" y="46863"/>
                    </a:cubicBezTo>
                    <a:lnTo>
                      <a:pt x="24384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1248726" y="1006139"/>
              <a:ext cx="290697" cy="175486"/>
              <a:chOff x="0" y="0"/>
              <a:chExt cx="246933" cy="149067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246888" cy="148971"/>
              </a:xfrm>
              <a:custGeom>
                <a:avLst/>
                <a:gdLst/>
                <a:ahLst/>
                <a:cxnLst/>
                <a:rect l="l" t="t" r="r" b="b"/>
                <a:pathLst>
                  <a:path w="246888" h="148971">
                    <a:moveTo>
                      <a:pt x="0" y="0"/>
                    </a:moveTo>
                    <a:cubicBezTo>
                      <a:pt x="0" y="0"/>
                      <a:pt x="71247" y="148971"/>
                      <a:pt x="237998" y="148971"/>
                    </a:cubicBezTo>
                    <a:cubicBezTo>
                      <a:pt x="237998" y="113411"/>
                      <a:pt x="240157" y="80010"/>
                      <a:pt x="246888" y="444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>
              <a:off x="960776" y="248631"/>
              <a:ext cx="828612" cy="887945"/>
              <a:chOff x="0" y="0"/>
              <a:chExt cx="703867" cy="754267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127"/>
                <a:ext cx="703834" cy="754126"/>
              </a:xfrm>
              <a:custGeom>
                <a:avLst/>
                <a:gdLst/>
                <a:ahLst/>
                <a:cxnLst/>
                <a:rect l="l" t="t" r="r" b="b"/>
                <a:pathLst>
                  <a:path w="703834" h="754126">
                    <a:moveTo>
                      <a:pt x="384175" y="0"/>
                    </a:moveTo>
                    <a:cubicBezTo>
                      <a:pt x="375031" y="0"/>
                      <a:pt x="365633" y="254"/>
                      <a:pt x="355854" y="762"/>
                    </a:cubicBezTo>
                    <a:cubicBezTo>
                      <a:pt x="0" y="20701"/>
                      <a:pt x="17780" y="687832"/>
                      <a:pt x="384683" y="747903"/>
                    </a:cubicBezTo>
                    <a:cubicBezTo>
                      <a:pt x="410464" y="752094"/>
                      <a:pt x="434213" y="754126"/>
                      <a:pt x="456057" y="754126"/>
                    </a:cubicBezTo>
                    <a:cubicBezTo>
                      <a:pt x="664972" y="754126"/>
                      <a:pt x="703834" y="568198"/>
                      <a:pt x="671576" y="318643"/>
                    </a:cubicBezTo>
                    <a:cubicBezTo>
                      <a:pt x="646176" y="110617"/>
                      <a:pt x="576072" y="0"/>
                      <a:pt x="38417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>
              <a:off x="1589024" y="618673"/>
              <a:ext cx="78639" cy="133890"/>
              <a:chOff x="0" y="0"/>
              <a:chExt cx="66800" cy="113733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127" y="0"/>
                <a:ext cx="66675" cy="113665"/>
              </a:xfrm>
              <a:custGeom>
                <a:avLst/>
                <a:gdLst/>
                <a:ahLst/>
                <a:cxnLst/>
                <a:rect l="l" t="t" r="r" b="b"/>
                <a:pathLst>
                  <a:path w="66675" h="113665">
                    <a:moveTo>
                      <a:pt x="0" y="0"/>
                    </a:moveTo>
                    <a:lnTo>
                      <a:pt x="11049" y="113411"/>
                    </a:lnTo>
                    <a:cubicBezTo>
                      <a:pt x="12954" y="113538"/>
                      <a:pt x="14732" y="113665"/>
                      <a:pt x="16637" y="113665"/>
                    </a:cubicBezTo>
                    <a:cubicBezTo>
                      <a:pt x="36576" y="113665"/>
                      <a:pt x="54356" y="102997"/>
                      <a:pt x="66675" y="86614"/>
                    </a:cubicBezTo>
                    <a:cubicBezTo>
                      <a:pt x="39878" y="60071"/>
                      <a:pt x="17780" y="31115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1382224" y="571584"/>
              <a:ext cx="49836" cy="75971"/>
              <a:chOff x="0" y="0"/>
              <a:chExt cx="42333" cy="64533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127" y="0"/>
                <a:ext cx="42164" cy="6451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64516">
                    <a:moveTo>
                      <a:pt x="19939" y="0"/>
                    </a:moveTo>
                    <a:cubicBezTo>
                      <a:pt x="8763" y="2159"/>
                      <a:pt x="0" y="17780"/>
                      <a:pt x="0" y="33274"/>
                    </a:cubicBezTo>
                    <a:cubicBezTo>
                      <a:pt x="2159" y="51181"/>
                      <a:pt x="13335" y="64516"/>
                      <a:pt x="24384" y="64516"/>
                    </a:cubicBezTo>
                    <a:cubicBezTo>
                      <a:pt x="35433" y="64516"/>
                      <a:pt x="42164" y="49022"/>
                      <a:pt x="42164" y="31242"/>
                    </a:cubicBezTo>
                    <a:cubicBezTo>
                      <a:pt x="42164" y="13462"/>
                      <a:pt x="31115" y="0"/>
                      <a:pt x="199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0" name="Group 50"/>
            <p:cNvGrpSpPr/>
            <p:nvPr/>
          </p:nvGrpSpPr>
          <p:grpSpPr>
            <a:xfrm>
              <a:off x="1400589" y="553219"/>
              <a:ext cx="41909" cy="25899"/>
              <a:chOff x="0" y="0"/>
              <a:chExt cx="35600" cy="220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127"/>
                <a:ext cx="35560" cy="21844"/>
              </a:xfrm>
              <a:custGeom>
                <a:avLst/>
                <a:gdLst/>
                <a:ahLst/>
                <a:cxnLst/>
                <a:rect l="l" t="t" r="r" b="b"/>
                <a:pathLst>
                  <a:path w="35560" h="21844">
                    <a:moveTo>
                      <a:pt x="35560" y="0"/>
                    </a:moveTo>
                    <a:lnTo>
                      <a:pt x="0" y="17653"/>
                    </a:lnTo>
                    <a:cubicBezTo>
                      <a:pt x="3810" y="20701"/>
                      <a:pt x="7366" y="21844"/>
                      <a:pt x="10795" y="21844"/>
                    </a:cubicBezTo>
                    <a:cubicBezTo>
                      <a:pt x="25273" y="21844"/>
                      <a:pt x="35560" y="0"/>
                      <a:pt x="355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2" name="Group 52"/>
            <p:cNvGrpSpPr/>
            <p:nvPr/>
          </p:nvGrpSpPr>
          <p:grpSpPr>
            <a:xfrm>
              <a:off x="1638781" y="547725"/>
              <a:ext cx="49836" cy="73930"/>
              <a:chOff x="0" y="0"/>
              <a:chExt cx="42333" cy="6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127" y="127"/>
                <a:ext cx="42164" cy="62611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62611">
                    <a:moveTo>
                      <a:pt x="22098" y="0"/>
                    </a:moveTo>
                    <a:cubicBezTo>
                      <a:pt x="21336" y="0"/>
                      <a:pt x="20701" y="127"/>
                      <a:pt x="19939" y="254"/>
                    </a:cubicBezTo>
                    <a:cubicBezTo>
                      <a:pt x="6604" y="127"/>
                      <a:pt x="0" y="15621"/>
                      <a:pt x="0" y="33528"/>
                    </a:cubicBezTo>
                    <a:cubicBezTo>
                      <a:pt x="2032" y="49911"/>
                      <a:pt x="11684" y="62611"/>
                      <a:pt x="21971" y="62611"/>
                    </a:cubicBezTo>
                    <a:cubicBezTo>
                      <a:pt x="22733" y="62611"/>
                      <a:pt x="23622" y="62484"/>
                      <a:pt x="24384" y="62357"/>
                    </a:cubicBezTo>
                    <a:cubicBezTo>
                      <a:pt x="35433" y="62357"/>
                      <a:pt x="42164" y="46736"/>
                      <a:pt x="42164" y="28956"/>
                    </a:cubicBezTo>
                    <a:cubicBezTo>
                      <a:pt x="42164" y="14478"/>
                      <a:pt x="32512" y="0"/>
                      <a:pt x="2209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>
              <a:off x="1657146" y="527006"/>
              <a:ext cx="41909" cy="26919"/>
              <a:chOff x="0" y="0"/>
              <a:chExt cx="35600" cy="22867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127"/>
                <a:ext cx="35560" cy="22733"/>
              </a:xfrm>
              <a:custGeom>
                <a:avLst/>
                <a:gdLst/>
                <a:ahLst/>
                <a:cxnLst/>
                <a:rect l="l" t="t" r="r" b="b"/>
                <a:pathLst>
                  <a:path w="35560" h="22733">
                    <a:moveTo>
                      <a:pt x="35560" y="0"/>
                    </a:moveTo>
                    <a:lnTo>
                      <a:pt x="0" y="17780"/>
                    </a:lnTo>
                    <a:cubicBezTo>
                      <a:pt x="3937" y="21336"/>
                      <a:pt x="7874" y="22733"/>
                      <a:pt x="11430" y="22733"/>
                    </a:cubicBezTo>
                    <a:cubicBezTo>
                      <a:pt x="25654" y="22733"/>
                      <a:pt x="35560" y="0"/>
                      <a:pt x="355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6" name="Group 56"/>
            <p:cNvGrpSpPr/>
            <p:nvPr/>
          </p:nvGrpSpPr>
          <p:grpSpPr>
            <a:xfrm>
              <a:off x="1301074" y="422076"/>
              <a:ext cx="133576" cy="68358"/>
              <a:chOff x="0" y="0"/>
              <a:chExt cx="113467" cy="58067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127" y="127"/>
                <a:ext cx="113284" cy="57912"/>
              </a:xfrm>
              <a:custGeom>
                <a:avLst/>
                <a:gdLst/>
                <a:ahLst/>
                <a:cxnLst/>
                <a:rect l="l" t="t" r="r" b="b"/>
                <a:pathLst>
                  <a:path w="113284" h="57912">
                    <a:moveTo>
                      <a:pt x="96901" y="0"/>
                    </a:moveTo>
                    <a:cubicBezTo>
                      <a:pt x="59944" y="0"/>
                      <a:pt x="27178" y="15240"/>
                      <a:pt x="2159" y="42291"/>
                    </a:cubicBezTo>
                    <a:cubicBezTo>
                      <a:pt x="0" y="46863"/>
                      <a:pt x="0" y="51308"/>
                      <a:pt x="4318" y="55753"/>
                    </a:cubicBezTo>
                    <a:cubicBezTo>
                      <a:pt x="6604" y="55753"/>
                      <a:pt x="8763" y="57912"/>
                      <a:pt x="10922" y="57912"/>
                    </a:cubicBezTo>
                    <a:cubicBezTo>
                      <a:pt x="13081" y="57912"/>
                      <a:pt x="17526" y="55753"/>
                      <a:pt x="17526" y="53467"/>
                    </a:cubicBezTo>
                    <a:cubicBezTo>
                      <a:pt x="38100" y="31115"/>
                      <a:pt x="65913" y="19812"/>
                      <a:pt x="94361" y="19812"/>
                    </a:cubicBezTo>
                    <a:cubicBezTo>
                      <a:pt x="96901" y="19812"/>
                      <a:pt x="99568" y="19939"/>
                      <a:pt x="102108" y="20066"/>
                    </a:cubicBezTo>
                    <a:cubicBezTo>
                      <a:pt x="106553" y="20066"/>
                      <a:pt x="110998" y="15621"/>
                      <a:pt x="110998" y="11176"/>
                    </a:cubicBezTo>
                    <a:cubicBezTo>
                      <a:pt x="113284" y="4572"/>
                      <a:pt x="108839" y="127"/>
                      <a:pt x="104394" y="127"/>
                    </a:cubicBezTo>
                    <a:cubicBezTo>
                      <a:pt x="101981" y="0"/>
                      <a:pt x="99441" y="0"/>
                      <a:pt x="9690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>
              <a:off x="1589024" y="397590"/>
              <a:ext cx="130280" cy="43401"/>
              <a:chOff x="0" y="0"/>
              <a:chExt cx="110667" cy="36867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27" y="127"/>
                <a:ext cx="110490" cy="36703"/>
              </a:xfrm>
              <a:custGeom>
                <a:avLst/>
                <a:gdLst/>
                <a:ahLst/>
                <a:cxnLst/>
                <a:rect l="l" t="t" r="r" b="b"/>
                <a:pathLst>
                  <a:path w="110490" h="36703">
                    <a:moveTo>
                      <a:pt x="40894" y="0"/>
                    </a:moveTo>
                    <a:cubicBezTo>
                      <a:pt x="30099" y="0"/>
                      <a:pt x="19177" y="1651"/>
                      <a:pt x="8763" y="5334"/>
                    </a:cubicBezTo>
                    <a:cubicBezTo>
                      <a:pt x="4445" y="7620"/>
                      <a:pt x="0" y="14224"/>
                      <a:pt x="2159" y="18669"/>
                    </a:cubicBezTo>
                    <a:cubicBezTo>
                      <a:pt x="3810" y="21971"/>
                      <a:pt x="7874" y="24003"/>
                      <a:pt x="11557" y="24003"/>
                    </a:cubicBezTo>
                    <a:cubicBezTo>
                      <a:pt x="12954" y="24003"/>
                      <a:pt x="14351" y="23749"/>
                      <a:pt x="15494" y="23114"/>
                    </a:cubicBezTo>
                    <a:cubicBezTo>
                      <a:pt x="23495" y="21082"/>
                      <a:pt x="31750" y="20066"/>
                      <a:pt x="39878" y="20066"/>
                    </a:cubicBezTo>
                    <a:cubicBezTo>
                      <a:pt x="58928" y="20066"/>
                      <a:pt x="77724" y="25527"/>
                      <a:pt x="93345" y="36449"/>
                    </a:cubicBezTo>
                    <a:lnTo>
                      <a:pt x="97790" y="36449"/>
                    </a:lnTo>
                    <a:cubicBezTo>
                      <a:pt x="98552" y="36576"/>
                      <a:pt x="99187" y="36703"/>
                      <a:pt x="99822" y="36703"/>
                    </a:cubicBezTo>
                    <a:cubicBezTo>
                      <a:pt x="109093" y="36703"/>
                      <a:pt x="110490" y="22860"/>
                      <a:pt x="102108" y="18669"/>
                    </a:cubicBezTo>
                    <a:cubicBezTo>
                      <a:pt x="84455" y="6858"/>
                      <a:pt x="62611" y="0"/>
                      <a:pt x="4089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905760" y="152412"/>
              <a:ext cx="865970" cy="822412"/>
              <a:chOff x="0" y="0"/>
              <a:chExt cx="735600" cy="6986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127" y="-127"/>
                <a:ext cx="735330" cy="698627"/>
              </a:xfrm>
              <a:custGeom>
                <a:avLst/>
                <a:gdLst/>
                <a:ahLst/>
                <a:cxnLst/>
                <a:rect l="l" t="t" r="r" b="b"/>
                <a:pathLst>
                  <a:path w="735330" h="698627">
                    <a:moveTo>
                      <a:pt x="382397" y="127"/>
                    </a:moveTo>
                    <a:cubicBezTo>
                      <a:pt x="377317" y="127"/>
                      <a:pt x="372110" y="254"/>
                      <a:pt x="366903" y="381"/>
                    </a:cubicBezTo>
                    <a:cubicBezTo>
                      <a:pt x="0" y="11557"/>
                      <a:pt x="31115" y="549656"/>
                      <a:pt x="228981" y="698627"/>
                    </a:cubicBezTo>
                    <a:cubicBezTo>
                      <a:pt x="228981" y="698627"/>
                      <a:pt x="133350" y="569595"/>
                      <a:pt x="188976" y="456184"/>
                    </a:cubicBezTo>
                    <a:cubicBezTo>
                      <a:pt x="188976" y="456184"/>
                      <a:pt x="280162" y="276098"/>
                      <a:pt x="255651" y="140335"/>
                    </a:cubicBezTo>
                    <a:cubicBezTo>
                      <a:pt x="255651" y="140335"/>
                      <a:pt x="350266" y="95885"/>
                      <a:pt x="454025" y="95885"/>
                    </a:cubicBezTo>
                    <a:cubicBezTo>
                      <a:pt x="567817" y="95885"/>
                      <a:pt x="692658" y="149479"/>
                      <a:pt x="715899" y="373888"/>
                    </a:cubicBezTo>
                    <a:cubicBezTo>
                      <a:pt x="715899" y="373888"/>
                      <a:pt x="735330" y="0"/>
                      <a:pt x="38227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939821" y="643866"/>
              <a:ext cx="240076" cy="203268"/>
              <a:chOff x="0" y="0"/>
              <a:chExt cx="203933" cy="172667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127"/>
                <a:ext cx="203835" cy="172466"/>
              </a:xfrm>
              <a:custGeom>
                <a:avLst/>
                <a:gdLst/>
                <a:ahLst/>
                <a:cxnLst/>
                <a:rect l="l" t="t" r="r" b="b"/>
                <a:pathLst>
                  <a:path w="203835" h="172466">
                    <a:moveTo>
                      <a:pt x="103505" y="0"/>
                    </a:moveTo>
                    <a:cubicBezTo>
                      <a:pt x="99441" y="0"/>
                      <a:pt x="95250" y="254"/>
                      <a:pt x="91186" y="762"/>
                    </a:cubicBezTo>
                    <a:cubicBezTo>
                      <a:pt x="24511" y="11811"/>
                      <a:pt x="0" y="149733"/>
                      <a:pt x="166751" y="171958"/>
                    </a:cubicBezTo>
                    <a:cubicBezTo>
                      <a:pt x="168783" y="172339"/>
                      <a:pt x="170561" y="172466"/>
                      <a:pt x="172466" y="172466"/>
                    </a:cubicBezTo>
                    <a:cubicBezTo>
                      <a:pt x="193294" y="172466"/>
                      <a:pt x="203835" y="148209"/>
                      <a:pt x="195707" y="80772"/>
                    </a:cubicBezTo>
                    <a:cubicBezTo>
                      <a:pt x="189611" y="33782"/>
                      <a:pt x="149606" y="0"/>
                      <a:pt x="10350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64" name="Group 64"/>
            <p:cNvGrpSpPr/>
            <p:nvPr/>
          </p:nvGrpSpPr>
          <p:grpSpPr>
            <a:xfrm>
              <a:off x="1389915" y="829868"/>
              <a:ext cx="172503" cy="82249"/>
              <a:chOff x="0" y="0"/>
              <a:chExt cx="146533" cy="69867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127"/>
                <a:ext cx="146431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46431" h="69850">
                    <a:moveTo>
                      <a:pt x="13589" y="0"/>
                    </a:moveTo>
                    <a:cubicBezTo>
                      <a:pt x="6350" y="0"/>
                      <a:pt x="0" y="9398"/>
                      <a:pt x="6858" y="16256"/>
                    </a:cubicBezTo>
                    <a:cubicBezTo>
                      <a:pt x="40132" y="49530"/>
                      <a:pt x="82423" y="67437"/>
                      <a:pt x="129159" y="69596"/>
                    </a:cubicBezTo>
                    <a:lnTo>
                      <a:pt x="135890" y="69596"/>
                    </a:lnTo>
                    <a:cubicBezTo>
                      <a:pt x="136398" y="69723"/>
                      <a:pt x="136779" y="69850"/>
                      <a:pt x="137160" y="69850"/>
                    </a:cubicBezTo>
                    <a:cubicBezTo>
                      <a:pt x="146431" y="69850"/>
                      <a:pt x="146431" y="49530"/>
                      <a:pt x="137160" y="49530"/>
                    </a:cubicBezTo>
                    <a:cubicBezTo>
                      <a:pt x="136779" y="49530"/>
                      <a:pt x="136271" y="49657"/>
                      <a:pt x="135890" y="49657"/>
                    </a:cubicBezTo>
                    <a:cubicBezTo>
                      <a:pt x="93599" y="49657"/>
                      <a:pt x="51308" y="34163"/>
                      <a:pt x="20193" y="3048"/>
                    </a:cubicBezTo>
                    <a:cubicBezTo>
                      <a:pt x="18161" y="762"/>
                      <a:pt x="15748" y="0"/>
                      <a:pt x="1358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6" name="Group 66"/>
            <p:cNvGrpSpPr/>
            <p:nvPr/>
          </p:nvGrpSpPr>
          <p:grpSpPr>
            <a:xfrm>
              <a:off x="617810" y="60353"/>
              <a:ext cx="725252" cy="1173619"/>
              <a:chOff x="0" y="0"/>
              <a:chExt cx="616067" cy="996933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615950" cy="996823"/>
              </a:xfrm>
              <a:custGeom>
                <a:avLst/>
                <a:gdLst/>
                <a:ahLst/>
                <a:cxnLst/>
                <a:rect l="l" t="t" r="r" b="b"/>
                <a:pathLst>
                  <a:path w="615950" h="996823">
                    <a:moveTo>
                      <a:pt x="411734" y="0"/>
                    </a:moveTo>
                    <a:cubicBezTo>
                      <a:pt x="353822" y="0"/>
                      <a:pt x="292989" y="20320"/>
                      <a:pt x="251333" y="62865"/>
                    </a:cubicBezTo>
                    <a:cubicBezTo>
                      <a:pt x="140081" y="174117"/>
                      <a:pt x="211328" y="278638"/>
                      <a:pt x="189103" y="434213"/>
                    </a:cubicBezTo>
                    <a:cubicBezTo>
                      <a:pt x="166878" y="589788"/>
                      <a:pt x="0" y="687832"/>
                      <a:pt x="133477" y="856742"/>
                    </a:cubicBezTo>
                    <a:cubicBezTo>
                      <a:pt x="224663" y="972312"/>
                      <a:pt x="420370" y="996823"/>
                      <a:pt x="420370" y="996823"/>
                    </a:cubicBezTo>
                    <a:cubicBezTo>
                      <a:pt x="306959" y="967994"/>
                      <a:pt x="191262" y="683260"/>
                      <a:pt x="402590" y="498729"/>
                    </a:cubicBezTo>
                    <a:cubicBezTo>
                      <a:pt x="615950" y="311912"/>
                      <a:pt x="575945" y="160782"/>
                      <a:pt x="575945" y="160782"/>
                    </a:cubicBezTo>
                    <a:cubicBezTo>
                      <a:pt x="596900" y="56515"/>
                      <a:pt x="508254" y="0"/>
                      <a:pt x="4117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8" name="Group 68"/>
            <p:cNvGrpSpPr/>
            <p:nvPr/>
          </p:nvGrpSpPr>
          <p:grpSpPr>
            <a:xfrm>
              <a:off x="958108" y="211823"/>
              <a:ext cx="374437" cy="509034"/>
              <a:chOff x="0" y="0"/>
              <a:chExt cx="318067" cy="4324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27" y="0"/>
                <a:ext cx="317881" cy="432308"/>
              </a:xfrm>
              <a:custGeom>
                <a:avLst/>
                <a:gdLst/>
                <a:ahLst/>
                <a:cxnLst/>
                <a:rect l="l" t="t" r="r" b="b"/>
                <a:pathLst>
                  <a:path w="317881" h="432308">
                    <a:moveTo>
                      <a:pt x="289052" y="127"/>
                    </a:moveTo>
                    <a:cubicBezTo>
                      <a:pt x="288163" y="127"/>
                      <a:pt x="287401" y="381"/>
                      <a:pt x="286893" y="1016"/>
                    </a:cubicBezTo>
                    <a:cubicBezTo>
                      <a:pt x="282448" y="3175"/>
                      <a:pt x="280289" y="7620"/>
                      <a:pt x="282448" y="9906"/>
                    </a:cubicBezTo>
                    <a:cubicBezTo>
                      <a:pt x="302387" y="72136"/>
                      <a:pt x="298069" y="138938"/>
                      <a:pt x="273558" y="199009"/>
                    </a:cubicBezTo>
                    <a:cubicBezTo>
                      <a:pt x="233426" y="292227"/>
                      <a:pt x="144526" y="365633"/>
                      <a:pt x="4445" y="418973"/>
                    </a:cubicBezTo>
                    <a:cubicBezTo>
                      <a:pt x="0" y="418973"/>
                      <a:pt x="0" y="423418"/>
                      <a:pt x="0" y="427863"/>
                    </a:cubicBezTo>
                    <a:cubicBezTo>
                      <a:pt x="2159" y="430022"/>
                      <a:pt x="4445" y="430022"/>
                      <a:pt x="6604" y="432308"/>
                    </a:cubicBezTo>
                    <a:lnTo>
                      <a:pt x="8763" y="430149"/>
                    </a:lnTo>
                    <a:cubicBezTo>
                      <a:pt x="151130" y="376809"/>
                      <a:pt x="242316" y="301117"/>
                      <a:pt x="284607" y="205486"/>
                    </a:cubicBezTo>
                    <a:cubicBezTo>
                      <a:pt x="313436" y="140970"/>
                      <a:pt x="317881" y="69850"/>
                      <a:pt x="295656" y="5334"/>
                    </a:cubicBezTo>
                    <a:cubicBezTo>
                      <a:pt x="294005" y="2032"/>
                      <a:pt x="291211" y="0"/>
                      <a:pt x="28905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0" name="Group 70"/>
            <p:cNvGrpSpPr/>
            <p:nvPr/>
          </p:nvGrpSpPr>
          <p:grpSpPr>
            <a:xfrm>
              <a:off x="774852" y="1390936"/>
              <a:ext cx="636253" cy="2010707"/>
              <a:chOff x="0" y="0"/>
              <a:chExt cx="540467" cy="170800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127" y="127"/>
                <a:ext cx="540385" cy="1707769"/>
              </a:xfrm>
              <a:custGeom>
                <a:avLst/>
                <a:gdLst/>
                <a:ahLst/>
                <a:cxnLst/>
                <a:rect l="l" t="t" r="r" b="b"/>
                <a:pathLst>
                  <a:path w="540385" h="1707769">
                    <a:moveTo>
                      <a:pt x="224536" y="0"/>
                    </a:moveTo>
                    <a:lnTo>
                      <a:pt x="0" y="59944"/>
                    </a:lnTo>
                    <a:lnTo>
                      <a:pt x="195580" y="1214120"/>
                    </a:lnTo>
                    <a:lnTo>
                      <a:pt x="104521" y="1707769"/>
                    </a:lnTo>
                    <a:cubicBezTo>
                      <a:pt x="104521" y="1707769"/>
                      <a:pt x="538099" y="1360805"/>
                      <a:pt x="540385" y="936117"/>
                    </a:cubicBezTo>
                    <a:cubicBezTo>
                      <a:pt x="540385" y="511429"/>
                      <a:pt x="224536" y="0"/>
                      <a:pt x="224536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2" name="Group 72"/>
            <p:cNvGrpSpPr/>
            <p:nvPr/>
          </p:nvGrpSpPr>
          <p:grpSpPr>
            <a:xfrm>
              <a:off x="1816779" y="1317633"/>
              <a:ext cx="387544" cy="2047358"/>
              <a:chOff x="0" y="0"/>
              <a:chExt cx="329200" cy="1739133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127" y="127"/>
                <a:ext cx="329057" cy="1739011"/>
              </a:xfrm>
              <a:custGeom>
                <a:avLst/>
                <a:gdLst/>
                <a:ahLst/>
                <a:cxnLst/>
                <a:rect l="l" t="t" r="r" b="b"/>
                <a:pathLst>
                  <a:path w="329057" h="1739011">
                    <a:moveTo>
                      <a:pt x="66675" y="0"/>
                    </a:moveTo>
                    <a:cubicBezTo>
                      <a:pt x="66675" y="0"/>
                      <a:pt x="0" y="747141"/>
                      <a:pt x="46609" y="1000760"/>
                    </a:cubicBezTo>
                    <a:cubicBezTo>
                      <a:pt x="93345" y="1251966"/>
                      <a:pt x="329057" y="1739011"/>
                      <a:pt x="329057" y="1739011"/>
                    </a:cubicBezTo>
                    <a:lnTo>
                      <a:pt x="246761" y="1211961"/>
                    </a:lnTo>
                    <a:cubicBezTo>
                      <a:pt x="246761" y="1211961"/>
                      <a:pt x="306705" y="464820"/>
                      <a:pt x="191135" y="15621"/>
                    </a:cubicBezTo>
                    <a:lnTo>
                      <a:pt x="66675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4" name="Group 74"/>
            <p:cNvGrpSpPr/>
            <p:nvPr/>
          </p:nvGrpSpPr>
          <p:grpSpPr>
            <a:xfrm>
              <a:off x="2041943" y="993032"/>
              <a:ext cx="2259338" cy="869658"/>
              <a:chOff x="0" y="0"/>
              <a:chExt cx="1919200" cy="738733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" y="127"/>
                <a:ext cx="1919097" cy="738632"/>
              </a:xfrm>
              <a:custGeom>
                <a:avLst/>
                <a:gdLst/>
                <a:ahLst/>
                <a:cxnLst/>
                <a:rect l="l" t="t" r="r" b="b"/>
                <a:pathLst>
                  <a:path w="1919097" h="738632">
                    <a:moveTo>
                      <a:pt x="1810131" y="0"/>
                    </a:moveTo>
                    <a:cubicBezTo>
                      <a:pt x="1810131" y="0"/>
                      <a:pt x="971804" y="389128"/>
                      <a:pt x="862838" y="389128"/>
                    </a:cubicBezTo>
                    <a:cubicBezTo>
                      <a:pt x="751586" y="389128"/>
                      <a:pt x="0" y="291211"/>
                      <a:pt x="0" y="291211"/>
                    </a:cubicBezTo>
                    <a:lnTo>
                      <a:pt x="0" y="738251"/>
                    </a:lnTo>
                    <a:cubicBezTo>
                      <a:pt x="0" y="738251"/>
                      <a:pt x="37719" y="738632"/>
                      <a:pt x="98933" y="738632"/>
                    </a:cubicBezTo>
                    <a:cubicBezTo>
                      <a:pt x="292735" y="738632"/>
                      <a:pt x="721106" y="734822"/>
                      <a:pt x="927354" y="702691"/>
                    </a:cubicBezTo>
                    <a:cubicBezTo>
                      <a:pt x="1200912" y="658241"/>
                      <a:pt x="1919097" y="122301"/>
                      <a:pt x="1919097" y="122301"/>
                    </a:cubicBezTo>
                    <a:lnTo>
                      <a:pt x="1810131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6" name="Group 76"/>
            <p:cNvGrpSpPr/>
            <p:nvPr/>
          </p:nvGrpSpPr>
          <p:grpSpPr>
            <a:xfrm>
              <a:off x="65454" y="1461648"/>
              <a:ext cx="887552" cy="2845755"/>
              <a:chOff x="0" y="0"/>
              <a:chExt cx="753933" cy="2417333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0" y="0"/>
                <a:ext cx="753872" cy="2417318"/>
              </a:xfrm>
              <a:custGeom>
                <a:avLst/>
                <a:gdLst/>
                <a:ahLst/>
                <a:cxnLst/>
                <a:rect l="l" t="t" r="r" b="b"/>
                <a:pathLst>
                  <a:path w="753872" h="2417318">
                    <a:moveTo>
                      <a:pt x="602615" y="0"/>
                    </a:moveTo>
                    <a:cubicBezTo>
                      <a:pt x="453644" y="33401"/>
                      <a:pt x="0" y="1203071"/>
                      <a:pt x="0" y="1376553"/>
                    </a:cubicBezTo>
                    <a:cubicBezTo>
                      <a:pt x="0" y="1550035"/>
                      <a:pt x="180086" y="2417318"/>
                      <a:pt x="180086" y="2417318"/>
                    </a:cubicBezTo>
                    <a:lnTo>
                      <a:pt x="406908" y="2363978"/>
                    </a:lnTo>
                    <a:cubicBezTo>
                      <a:pt x="406908" y="2363978"/>
                      <a:pt x="286893" y="1454404"/>
                      <a:pt x="329057" y="1376680"/>
                    </a:cubicBezTo>
                    <a:cubicBezTo>
                      <a:pt x="371221" y="1298956"/>
                      <a:pt x="753872" y="473710"/>
                      <a:pt x="753872" y="473710"/>
                    </a:cubicBezTo>
                    <a:cubicBezTo>
                      <a:pt x="744982" y="369189"/>
                      <a:pt x="729361" y="266827"/>
                      <a:pt x="707263" y="166751"/>
                    </a:cubicBezTo>
                    <a:cubicBezTo>
                      <a:pt x="669417" y="20066"/>
                      <a:pt x="602615" y="0"/>
                      <a:pt x="602615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8" name="Group 78"/>
            <p:cNvGrpSpPr/>
            <p:nvPr/>
          </p:nvGrpSpPr>
          <p:grpSpPr>
            <a:xfrm>
              <a:off x="2578603" y="8260460"/>
              <a:ext cx="893281" cy="377106"/>
              <a:chOff x="0" y="0"/>
              <a:chExt cx="758800" cy="320333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27" y="0"/>
                <a:ext cx="758698" cy="320167"/>
              </a:xfrm>
              <a:custGeom>
                <a:avLst/>
                <a:gdLst/>
                <a:ahLst/>
                <a:cxnLst/>
                <a:rect l="l" t="t" r="r" b="b"/>
                <a:pathLst>
                  <a:path w="758698" h="320167">
                    <a:moveTo>
                      <a:pt x="145034" y="0"/>
                    </a:moveTo>
                    <a:cubicBezTo>
                      <a:pt x="109093" y="0"/>
                      <a:pt x="82169" y="2159"/>
                      <a:pt x="82169" y="8890"/>
                    </a:cubicBezTo>
                    <a:cubicBezTo>
                      <a:pt x="75565" y="213487"/>
                      <a:pt x="0" y="311277"/>
                      <a:pt x="115570" y="313563"/>
                    </a:cubicBezTo>
                    <a:lnTo>
                      <a:pt x="515874" y="320167"/>
                    </a:lnTo>
                    <a:cubicBezTo>
                      <a:pt x="517906" y="320167"/>
                      <a:pt x="520065" y="320167"/>
                      <a:pt x="522097" y="320167"/>
                    </a:cubicBezTo>
                    <a:cubicBezTo>
                      <a:pt x="682371" y="320167"/>
                      <a:pt x="758698" y="235204"/>
                      <a:pt x="615950" y="200025"/>
                    </a:cubicBezTo>
                    <a:cubicBezTo>
                      <a:pt x="473583" y="164592"/>
                      <a:pt x="324612" y="8890"/>
                      <a:pt x="324612" y="8890"/>
                    </a:cubicBezTo>
                    <a:cubicBezTo>
                      <a:pt x="324612" y="8890"/>
                      <a:pt x="216916" y="0"/>
                      <a:pt x="1450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0" name="Group 80"/>
            <p:cNvGrpSpPr/>
            <p:nvPr/>
          </p:nvGrpSpPr>
          <p:grpSpPr>
            <a:xfrm>
              <a:off x="2992281" y="8209368"/>
              <a:ext cx="159789" cy="137657"/>
              <a:chOff x="0" y="0"/>
              <a:chExt cx="135733" cy="116933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127"/>
                <a:ext cx="135763" cy="116713"/>
              </a:xfrm>
              <a:custGeom>
                <a:avLst/>
                <a:gdLst/>
                <a:ahLst/>
                <a:cxnLst/>
                <a:rect l="l" t="t" r="r" b="b"/>
                <a:pathLst>
                  <a:path w="135763" h="116713">
                    <a:moveTo>
                      <a:pt x="69088" y="13462"/>
                    </a:moveTo>
                    <a:cubicBezTo>
                      <a:pt x="70612" y="13462"/>
                      <a:pt x="72136" y="13716"/>
                      <a:pt x="73406" y="14351"/>
                    </a:cubicBezTo>
                    <a:lnTo>
                      <a:pt x="71247" y="14351"/>
                    </a:lnTo>
                    <a:cubicBezTo>
                      <a:pt x="73406" y="14351"/>
                      <a:pt x="77851" y="14351"/>
                      <a:pt x="80137" y="16637"/>
                    </a:cubicBezTo>
                    <a:cubicBezTo>
                      <a:pt x="82423" y="18923"/>
                      <a:pt x="89027" y="21082"/>
                      <a:pt x="89027" y="25527"/>
                    </a:cubicBezTo>
                    <a:cubicBezTo>
                      <a:pt x="86741" y="36703"/>
                      <a:pt x="53467" y="54483"/>
                      <a:pt x="15621" y="67818"/>
                    </a:cubicBezTo>
                    <a:cubicBezTo>
                      <a:pt x="24511" y="45593"/>
                      <a:pt x="40132" y="27813"/>
                      <a:pt x="60071" y="16637"/>
                    </a:cubicBezTo>
                    <a:cubicBezTo>
                      <a:pt x="61722" y="14986"/>
                      <a:pt x="65405" y="13462"/>
                      <a:pt x="69088" y="13462"/>
                    </a:cubicBezTo>
                    <a:close/>
                    <a:moveTo>
                      <a:pt x="82550" y="73406"/>
                    </a:moveTo>
                    <a:cubicBezTo>
                      <a:pt x="93726" y="73406"/>
                      <a:pt x="103886" y="74676"/>
                      <a:pt x="111252" y="78867"/>
                    </a:cubicBezTo>
                    <a:cubicBezTo>
                      <a:pt x="113538" y="81026"/>
                      <a:pt x="115697" y="83312"/>
                      <a:pt x="117856" y="87757"/>
                    </a:cubicBezTo>
                    <a:cubicBezTo>
                      <a:pt x="120142" y="96647"/>
                      <a:pt x="115697" y="101092"/>
                      <a:pt x="115697" y="101092"/>
                    </a:cubicBezTo>
                    <a:cubicBezTo>
                      <a:pt x="113284" y="103124"/>
                      <a:pt x="109220" y="104013"/>
                      <a:pt x="104013" y="104013"/>
                    </a:cubicBezTo>
                    <a:cubicBezTo>
                      <a:pt x="85471" y="104013"/>
                      <a:pt x="52324" y="92837"/>
                      <a:pt x="24511" y="78994"/>
                    </a:cubicBezTo>
                    <a:lnTo>
                      <a:pt x="22225" y="78994"/>
                    </a:lnTo>
                    <a:cubicBezTo>
                      <a:pt x="40513" y="77597"/>
                      <a:pt x="63119" y="73533"/>
                      <a:pt x="82550" y="73533"/>
                    </a:cubicBezTo>
                    <a:close/>
                    <a:moveTo>
                      <a:pt x="70358" y="0"/>
                    </a:moveTo>
                    <a:cubicBezTo>
                      <a:pt x="65151" y="0"/>
                      <a:pt x="60071" y="1016"/>
                      <a:pt x="55626" y="3302"/>
                    </a:cubicBezTo>
                    <a:cubicBezTo>
                      <a:pt x="22225" y="16637"/>
                      <a:pt x="0" y="74422"/>
                      <a:pt x="0" y="76581"/>
                    </a:cubicBezTo>
                    <a:cubicBezTo>
                      <a:pt x="0" y="76581"/>
                      <a:pt x="0" y="76581"/>
                      <a:pt x="0" y="78867"/>
                    </a:cubicBezTo>
                    <a:lnTo>
                      <a:pt x="0" y="81026"/>
                    </a:lnTo>
                    <a:lnTo>
                      <a:pt x="0" y="83312"/>
                    </a:lnTo>
                    <a:lnTo>
                      <a:pt x="2286" y="83312"/>
                    </a:lnTo>
                    <a:cubicBezTo>
                      <a:pt x="26670" y="96647"/>
                      <a:pt x="55626" y="107696"/>
                      <a:pt x="84582" y="114427"/>
                    </a:cubicBezTo>
                    <a:cubicBezTo>
                      <a:pt x="89281" y="115951"/>
                      <a:pt x="94361" y="116713"/>
                      <a:pt x="99314" y="116713"/>
                    </a:cubicBezTo>
                    <a:cubicBezTo>
                      <a:pt x="108331" y="116713"/>
                      <a:pt x="117475" y="114300"/>
                      <a:pt x="124587" y="109982"/>
                    </a:cubicBezTo>
                    <a:cubicBezTo>
                      <a:pt x="133477" y="103378"/>
                      <a:pt x="135763" y="92202"/>
                      <a:pt x="131191" y="83312"/>
                    </a:cubicBezTo>
                    <a:cubicBezTo>
                      <a:pt x="129032" y="76581"/>
                      <a:pt x="124587" y="69850"/>
                      <a:pt x="120142" y="67691"/>
                    </a:cubicBezTo>
                    <a:cubicBezTo>
                      <a:pt x="108331" y="61722"/>
                      <a:pt x="95377" y="58801"/>
                      <a:pt x="82931" y="58801"/>
                    </a:cubicBezTo>
                    <a:cubicBezTo>
                      <a:pt x="76708" y="58801"/>
                      <a:pt x="70485" y="59563"/>
                      <a:pt x="64643" y="60960"/>
                    </a:cubicBezTo>
                    <a:cubicBezTo>
                      <a:pt x="84582" y="49784"/>
                      <a:pt x="102489" y="36449"/>
                      <a:pt x="102489" y="25400"/>
                    </a:cubicBezTo>
                    <a:cubicBezTo>
                      <a:pt x="102489" y="16510"/>
                      <a:pt x="98044" y="9906"/>
                      <a:pt x="86868" y="3175"/>
                    </a:cubicBezTo>
                    <a:cubicBezTo>
                      <a:pt x="81153" y="1016"/>
                      <a:pt x="75565" y="0"/>
                      <a:pt x="7035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2" name="Group 82"/>
            <p:cNvGrpSpPr/>
            <p:nvPr/>
          </p:nvGrpSpPr>
          <p:grpSpPr>
            <a:xfrm>
              <a:off x="1267013" y="8290283"/>
              <a:ext cx="895479" cy="370749"/>
              <a:chOff x="0" y="0"/>
              <a:chExt cx="760667" cy="314933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127" y="127"/>
                <a:ext cx="760476" cy="314833"/>
              </a:xfrm>
              <a:custGeom>
                <a:avLst/>
                <a:gdLst/>
                <a:ahLst/>
                <a:cxnLst/>
                <a:rect l="l" t="t" r="r" b="b"/>
                <a:pathLst>
                  <a:path w="760476" h="314833">
                    <a:moveTo>
                      <a:pt x="160020" y="0"/>
                    </a:moveTo>
                    <a:cubicBezTo>
                      <a:pt x="114808" y="0"/>
                      <a:pt x="77724" y="2286"/>
                      <a:pt x="77724" y="10160"/>
                    </a:cubicBezTo>
                    <a:cubicBezTo>
                      <a:pt x="71120" y="216916"/>
                      <a:pt x="0" y="314833"/>
                      <a:pt x="115570" y="314833"/>
                    </a:cubicBezTo>
                    <a:lnTo>
                      <a:pt x="515874" y="314833"/>
                    </a:lnTo>
                    <a:cubicBezTo>
                      <a:pt x="678180" y="314833"/>
                      <a:pt x="760476" y="225933"/>
                      <a:pt x="615950" y="192532"/>
                    </a:cubicBezTo>
                    <a:cubicBezTo>
                      <a:pt x="469138" y="159131"/>
                      <a:pt x="320167" y="5715"/>
                      <a:pt x="320167" y="5715"/>
                    </a:cubicBezTo>
                    <a:cubicBezTo>
                      <a:pt x="320167" y="5715"/>
                      <a:pt x="230378" y="0"/>
                      <a:pt x="1600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4" name="Group 84"/>
            <p:cNvGrpSpPr/>
            <p:nvPr/>
          </p:nvGrpSpPr>
          <p:grpSpPr>
            <a:xfrm>
              <a:off x="1672843" y="8235581"/>
              <a:ext cx="159789" cy="135852"/>
              <a:chOff x="0" y="0"/>
              <a:chExt cx="135733" cy="115400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0"/>
                <a:ext cx="135636" cy="115443"/>
              </a:xfrm>
              <a:custGeom>
                <a:avLst/>
                <a:gdLst/>
                <a:ahLst/>
                <a:cxnLst/>
                <a:rect l="l" t="t" r="r" b="b"/>
                <a:pathLst>
                  <a:path w="135636" h="115443">
                    <a:moveTo>
                      <a:pt x="68961" y="14478"/>
                    </a:moveTo>
                    <a:cubicBezTo>
                      <a:pt x="73406" y="14478"/>
                      <a:pt x="75565" y="14478"/>
                      <a:pt x="80137" y="16637"/>
                    </a:cubicBezTo>
                    <a:cubicBezTo>
                      <a:pt x="82423" y="18923"/>
                      <a:pt x="89027" y="21082"/>
                      <a:pt x="89027" y="25527"/>
                    </a:cubicBezTo>
                    <a:cubicBezTo>
                      <a:pt x="86741" y="36703"/>
                      <a:pt x="53467" y="54356"/>
                      <a:pt x="17780" y="67818"/>
                    </a:cubicBezTo>
                    <a:cubicBezTo>
                      <a:pt x="24384" y="47752"/>
                      <a:pt x="40005" y="29972"/>
                      <a:pt x="57785" y="16637"/>
                    </a:cubicBezTo>
                    <a:cubicBezTo>
                      <a:pt x="62230" y="14478"/>
                      <a:pt x="64389" y="14478"/>
                      <a:pt x="68834" y="14478"/>
                    </a:cubicBezTo>
                    <a:close/>
                    <a:moveTo>
                      <a:pt x="81915" y="73025"/>
                    </a:moveTo>
                    <a:cubicBezTo>
                      <a:pt x="93218" y="73025"/>
                      <a:pt x="102870" y="74676"/>
                      <a:pt x="108966" y="78994"/>
                    </a:cubicBezTo>
                    <a:cubicBezTo>
                      <a:pt x="113411" y="81280"/>
                      <a:pt x="115570" y="83439"/>
                      <a:pt x="117856" y="87884"/>
                    </a:cubicBezTo>
                    <a:cubicBezTo>
                      <a:pt x="120142" y="96774"/>
                      <a:pt x="117856" y="101219"/>
                      <a:pt x="117856" y="101219"/>
                    </a:cubicBezTo>
                    <a:cubicBezTo>
                      <a:pt x="114935" y="103251"/>
                      <a:pt x="110363" y="104140"/>
                      <a:pt x="104775" y="104140"/>
                    </a:cubicBezTo>
                    <a:cubicBezTo>
                      <a:pt x="85217" y="104140"/>
                      <a:pt x="52070" y="93345"/>
                      <a:pt x="24384" y="81280"/>
                    </a:cubicBezTo>
                    <a:cubicBezTo>
                      <a:pt x="42164" y="77216"/>
                      <a:pt x="64008" y="73025"/>
                      <a:pt x="81788" y="73025"/>
                    </a:cubicBezTo>
                    <a:close/>
                    <a:moveTo>
                      <a:pt x="70358" y="0"/>
                    </a:moveTo>
                    <a:cubicBezTo>
                      <a:pt x="65151" y="0"/>
                      <a:pt x="60071" y="1143"/>
                      <a:pt x="55626" y="3302"/>
                    </a:cubicBezTo>
                    <a:cubicBezTo>
                      <a:pt x="22225" y="16637"/>
                      <a:pt x="0" y="74549"/>
                      <a:pt x="0" y="76708"/>
                    </a:cubicBezTo>
                    <a:cubicBezTo>
                      <a:pt x="0" y="78867"/>
                      <a:pt x="0" y="78867"/>
                      <a:pt x="0" y="81153"/>
                    </a:cubicBezTo>
                    <a:lnTo>
                      <a:pt x="0" y="83312"/>
                    </a:lnTo>
                    <a:cubicBezTo>
                      <a:pt x="2286" y="83312"/>
                      <a:pt x="2286" y="83312"/>
                      <a:pt x="2286" y="85471"/>
                    </a:cubicBezTo>
                    <a:cubicBezTo>
                      <a:pt x="33401" y="101219"/>
                      <a:pt x="68961" y="110109"/>
                      <a:pt x="104521" y="114554"/>
                    </a:cubicBezTo>
                    <a:cubicBezTo>
                      <a:pt x="106172" y="115062"/>
                      <a:pt x="107950" y="115443"/>
                      <a:pt x="109855" y="115443"/>
                    </a:cubicBezTo>
                    <a:cubicBezTo>
                      <a:pt x="115570" y="115443"/>
                      <a:pt x="121793" y="112903"/>
                      <a:pt x="126746" y="107950"/>
                    </a:cubicBezTo>
                    <a:cubicBezTo>
                      <a:pt x="133350" y="101346"/>
                      <a:pt x="135636" y="92456"/>
                      <a:pt x="133350" y="83439"/>
                    </a:cubicBezTo>
                    <a:cubicBezTo>
                      <a:pt x="131064" y="74422"/>
                      <a:pt x="126746" y="70104"/>
                      <a:pt x="120015" y="65659"/>
                    </a:cubicBezTo>
                    <a:cubicBezTo>
                      <a:pt x="108458" y="61341"/>
                      <a:pt x="96139" y="58928"/>
                      <a:pt x="83947" y="58928"/>
                    </a:cubicBezTo>
                    <a:cubicBezTo>
                      <a:pt x="77343" y="58928"/>
                      <a:pt x="70739" y="59690"/>
                      <a:pt x="64389" y="61214"/>
                    </a:cubicBezTo>
                    <a:cubicBezTo>
                      <a:pt x="84328" y="50038"/>
                      <a:pt x="102235" y="36703"/>
                      <a:pt x="102235" y="23368"/>
                    </a:cubicBezTo>
                    <a:cubicBezTo>
                      <a:pt x="102235" y="16764"/>
                      <a:pt x="97790" y="7874"/>
                      <a:pt x="86614" y="3429"/>
                    </a:cubicBezTo>
                    <a:cubicBezTo>
                      <a:pt x="81153" y="1143"/>
                      <a:pt x="75565" y="0"/>
                      <a:pt x="7035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id="86" name="Group 86"/>
          <p:cNvGrpSpPr/>
          <p:nvPr/>
        </p:nvGrpSpPr>
        <p:grpSpPr>
          <a:xfrm>
            <a:off x="14475336" y="3972500"/>
            <a:ext cx="2903750" cy="6296900"/>
            <a:chOff x="0" y="0"/>
            <a:chExt cx="3871667" cy="8395867"/>
          </a:xfrm>
        </p:grpSpPr>
        <p:grpSp>
          <p:nvGrpSpPr>
            <p:cNvPr id="87" name="Group 87"/>
            <p:cNvGrpSpPr/>
            <p:nvPr/>
          </p:nvGrpSpPr>
          <p:grpSpPr>
            <a:xfrm>
              <a:off x="1785667" y="7655267"/>
              <a:ext cx="284733" cy="547133"/>
              <a:chOff x="0" y="0"/>
              <a:chExt cx="284733" cy="547133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27" y="0"/>
                <a:ext cx="284607" cy="547116"/>
              </a:xfrm>
              <a:custGeom>
                <a:avLst/>
                <a:gdLst/>
                <a:ahLst/>
                <a:cxnLst/>
                <a:rect l="l" t="t" r="r" b="b"/>
                <a:pathLst>
                  <a:path w="284607" h="547116">
                    <a:moveTo>
                      <a:pt x="240030" y="0"/>
                    </a:moveTo>
                    <a:lnTo>
                      <a:pt x="0" y="26670"/>
                    </a:lnTo>
                    <a:lnTo>
                      <a:pt x="31115" y="407035"/>
                    </a:lnTo>
                    <a:lnTo>
                      <a:pt x="44450" y="547116"/>
                    </a:lnTo>
                    <a:lnTo>
                      <a:pt x="284607" y="520446"/>
                    </a:lnTo>
                    <a:lnTo>
                      <a:pt x="275717" y="420370"/>
                    </a:lnTo>
                    <a:lnTo>
                      <a:pt x="24003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019933" y="7610800"/>
              <a:ext cx="253533" cy="533800"/>
              <a:chOff x="0" y="0"/>
              <a:chExt cx="253533" cy="53380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253492" cy="533781"/>
              </a:xfrm>
              <a:custGeom>
                <a:avLst/>
                <a:gdLst/>
                <a:ahLst/>
                <a:cxnLst/>
                <a:rect l="l" t="t" r="r" b="b"/>
                <a:pathLst>
                  <a:path w="253492" h="533781">
                    <a:moveTo>
                      <a:pt x="0" y="0"/>
                    </a:moveTo>
                    <a:lnTo>
                      <a:pt x="6604" y="129032"/>
                    </a:lnTo>
                    <a:lnTo>
                      <a:pt x="6604" y="135636"/>
                    </a:lnTo>
                    <a:lnTo>
                      <a:pt x="17780" y="475996"/>
                    </a:lnTo>
                    <a:lnTo>
                      <a:pt x="17780" y="482600"/>
                    </a:lnTo>
                    <a:lnTo>
                      <a:pt x="19939" y="533781"/>
                    </a:lnTo>
                    <a:lnTo>
                      <a:pt x="253492" y="533781"/>
                    </a:lnTo>
                    <a:lnTo>
                      <a:pt x="235712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1785667" y="7655267"/>
              <a:ext cx="275867" cy="420333"/>
              <a:chOff x="0" y="0"/>
              <a:chExt cx="275867" cy="420333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27" y="0"/>
                <a:ext cx="275717" cy="420370"/>
              </a:xfrm>
              <a:custGeom>
                <a:avLst/>
                <a:gdLst/>
                <a:ahLst/>
                <a:cxnLst/>
                <a:rect l="l" t="t" r="r" b="b"/>
                <a:pathLst>
                  <a:path w="275717" h="420370">
                    <a:moveTo>
                      <a:pt x="240030" y="0"/>
                    </a:moveTo>
                    <a:lnTo>
                      <a:pt x="0" y="26670"/>
                    </a:lnTo>
                    <a:lnTo>
                      <a:pt x="31115" y="407035"/>
                    </a:lnTo>
                    <a:lnTo>
                      <a:pt x="275717" y="420370"/>
                    </a:lnTo>
                    <a:lnTo>
                      <a:pt x="240030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3026600" y="7759800"/>
              <a:ext cx="244667" cy="355867"/>
              <a:chOff x="0" y="0"/>
              <a:chExt cx="244667" cy="355867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244602" cy="355727"/>
              </a:xfrm>
              <a:custGeom>
                <a:avLst/>
                <a:gdLst/>
                <a:ahLst/>
                <a:cxnLst/>
                <a:rect l="l" t="t" r="r" b="b"/>
                <a:pathLst>
                  <a:path w="244602" h="355727">
                    <a:moveTo>
                      <a:pt x="0" y="0"/>
                    </a:moveTo>
                    <a:lnTo>
                      <a:pt x="11176" y="326898"/>
                    </a:lnTo>
                    <a:lnTo>
                      <a:pt x="244602" y="355727"/>
                    </a:lnTo>
                    <a:lnTo>
                      <a:pt x="244602" y="344678"/>
                    </a:lnTo>
                    <a:lnTo>
                      <a:pt x="233553" y="177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552933" y="8131133"/>
              <a:ext cx="807267" cy="264733"/>
              <a:chOff x="0" y="0"/>
              <a:chExt cx="807267" cy="264733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127"/>
                <a:ext cx="807212" cy="264668"/>
              </a:xfrm>
              <a:custGeom>
                <a:avLst/>
                <a:gdLst/>
                <a:ahLst/>
                <a:cxnLst/>
                <a:rect l="l" t="t" r="r" b="b"/>
                <a:pathLst>
                  <a:path w="807212" h="264668">
                    <a:moveTo>
                      <a:pt x="453644" y="0"/>
                    </a:moveTo>
                    <a:cubicBezTo>
                      <a:pt x="438023" y="0"/>
                      <a:pt x="424688" y="4445"/>
                      <a:pt x="413639" y="13335"/>
                    </a:cubicBezTo>
                    <a:cubicBezTo>
                      <a:pt x="355727" y="66675"/>
                      <a:pt x="220091" y="120015"/>
                      <a:pt x="40005" y="160147"/>
                    </a:cubicBezTo>
                    <a:cubicBezTo>
                      <a:pt x="0" y="169037"/>
                      <a:pt x="13335" y="264668"/>
                      <a:pt x="111125" y="264668"/>
                    </a:cubicBezTo>
                    <a:cubicBezTo>
                      <a:pt x="208915" y="264668"/>
                      <a:pt x="422402" y="258064"/>
                      <a:pt x="493649" y="258064"/>
                    </a:cubicBezTo>
                    <a:cubicBezTo>
                      <a:pt x="609346" y="258064"/>
                      <a:pt x="676021" y="264668"/>
                      <a:pt x="767207" y="264668"/>
                    </a:cubicBezTo>
                    <a:lnTo>
                      <a:pt x="776097" y="264668"/>
                    </a:lnTo>
                    <a:cubicBezTo>
                      <a:pt x="793877" y="262509"/>
                      <a:pt x="807212" y="242443"/>
                      <a:pt x="802767" y="224663"/>
                    </a:cubicBezTo>
                    <a:lnTo>
                      <a:pt x="756158" y="15494"/>
                    </a:lnTo>
                    <a:cubicBezTo>
                      <a:pt x="756158" y="6604"/>
                      <a:pt x="747268" y="0"/>
                      <a:pt x="73837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1352067" y="8124467"/>
              <a:ext cx="807267" cy="264733"/>
              <a:chOff x="0" y="0"/>
              <a:chExt cx="807267" cy="264733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127"/>
                <a:ext cx="807085" cy="264668"/>
              </a:xfrm>
              <a:custGeom>
                <a:avLst/>
                <a:gdLst/>
                <a:ahLst/>
                <a:cxnLst/>
                <a:rect l="l" t="t" r="r" b="b"/>
                <a:pathLst>
                  <a:path w="807085" h="264668">
                    <a:moveTo>
                      <a:pt x="451485" y="0"/>
                    </a:moveTo>
                    <a:cubicBezTo>
                      <a:pt x="438150" y="0"/>
                      <a:pt x="424815" y="4445"/>
                      <a:pt x="413639" y="13335"/>
                    </a:cubicBezTo>
                    <a:cubicBezTo>
                      <a:pt x="355727" y="64516"/>
                      <a:pt x="220218" y="120015"/>
                      <a:pt x="40005" y="160147"/>
                    </a:cubicBezTo>
                    <a:cubicBezTo>
                      <a:pt x="0" y="169037"/>
                      <a:pt x="13335" y="264668"/>
                      <a:pt x="111125" y="264668"/>
                    </a:cubicBezTo>
                    <a:cubicBezTo>
                      <a:pt x="208915" y="264668"/>
                      <a:pt x="424688" y="258064"/>
                      <a:pt x="495808" y="258064"/>
                    </a:cubicBezTo>
                    <a:cubicBezTo>
                      <a:pt x="611378" y="258064"/>
                      <a:pt x="678180" y="264668"/>
                      <a:pt x="769366" y="264668"/>
                    </a:cubicBezTo>
                    <a:lnTo>
                      <a:pt x="775970" y="264668"/>
                    </a:lnTo>
                    <a:cubicBezTo>
                      <a:pt x="795909" y="260223"/>
                      <a:pt x="807085" y="242443"/>
                      <a:pt x="802640" y="224663"/>
                    </a:cubicBezTo>
                    <a:lnTo>
                      <a:pt x="758317" y="15494"/>
                    </a:lnTo>
                    <a:cubicBezTo>
                      <a:pt x="753872" y="6604"/>
                      <a:pt x="747141" y="0"/>
                      <a:pt x="73837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498800" y="3283267"/>
              <a:ext cx="1803600" cy="4772333"/>
              <a:chOff x="0" y="0"/>
              <a:chExt cx="1803600" cy="4772333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" y="0"/>
                <a:ext cx="1803400" cy="4772406"/>
              </a:xfrm>
              <a:custGeom>
                <a:avLst/>
                <a:gdLst/>
                <a:ahLst/>
                <a:cxnLst/>
                <a:rect l="l" t="t" r="r" b="b"/>
                <a:pathLst>
                  <a:path w="1803400" h="4772406">
                    <a:moveTo>
                      <a:pt x="417957" y="0"/>
                    </a:moveTo>
                    <a:cubicBezTo>
                      <a:pt x="302387" y="624967"/>
                      <a:pt x="0" y="2721991"/>
                      <a:pt x="264541" y="4743450"/>
                    </a:cubicBezTo>
                    <a:lnTo>
                      <a:pt x="607060" y="4743450"/>
                    </a:lnTo>
                    <a:cubicBezTo>
                      <a:pt x="607060" y="4743450"/>
                      <a:pt x="578231" y="2192655"/>
                      <a:pt x="949579" y="1196467"/>
                    </a:cubicBezTo>
                    <a:cubicBezTo>
                      <a:pt x="974090" y="1525651"/>
                      <a:pt x="1005205" y="1868043"/>
                      <a:pt x="1031875" y="2152777"/>
                    </a:cubicBezTo>
                    <a:cubicBezTo>
                      <a:pt x="1049655" y="2328418"/>
                      <a:pt x="1067435" y="2395220"/>
                      <a:pt x="1085215" y="2510790"/>
                    </a:cubicBezTo>
                    <a:cubicBezTo>
                      <a:pt x="1191895" y="3253613"/>
                      <a:pt x="1465453" y="4772406"/>
                      <a:pt x="1465453" y="4772406"/>
                    </a:cubicBezTo>
                    <a:lnTo>
                      <a:pt x="1803400" y="4772406"/>
                    </a:lnTo>
                    <a:cubicBezTo>
                      <a:pt x="1803400" y="4772406"/>
                      <a:pt x="1763395" y="3331337"/>
                      <a:pt x="1723390" y="2599690"/>
                    </a:cubicBezTo>
                    <a:cubicBezTo>
                      <a:pt x="1678813" y="1807972"/>
                      <a:pt x="1661160" y="148971"/>
                      <a:pt x="1658874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3126667" y="1317400"/>
              <a:ext cx="745000" cy="1173000"/>
              <a:chOff x="0" y="0"/>
              <a:chExt cx="745000" cy="117300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744982" cy="1172972"/>
              </a:xfrm>
              <a:custGeom>
                <a:avLst/>
                <a:gdLst/>
                <a:ahLst/>
                <a:cxnLst/>
                <a:rect l="l" t="t" r="r" b="b"/>
                <a:pathLst>
                  <a:path w="744982" h="1172972">
                    <a:moveTo>
                      <a:pt x="177927" y="0"/>
                    </a:moveTo>
                    <a:lnTo>
                      <a:pt x="0" y="591566"/>
                    </a:lnTo>
                    <a:cubicBezTo>
                      <a:pt x="0" y="591566"/>
                      <a:pt x="218821" y="1172972"/>
                      <a:pt x="454787" y="1172972"/>
                    </a:cubicBezTo>
                    <a:cubicBezTo>
                      <a:pt x="497205" y="1172972"/>
                      <a:pt x="540258" y="1154176"/>
                      <a:pt x="582676" y="1109726"/>
                    </a:cubicBezTo>
                    <a:cubicBezTo>
                      <a:pt x="744982" y="942975"/>
                      <a:pt x="349123" y="111252"/>
                      <a:pt x="177927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128867" y="1317400"/>
              <a:ext cx="742800" cy="1172667"/>
              <a:chOff x="0" y="0"/>
              <a:chExt cx="742800" cy="1172667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27" y="0"/>
                <a:ext cx="742696" cy="1172718"/>
              </a:xfrm>
              <a:custGeom>
                <a:avLst/>
                <a:gdLst/>
                <a:ahLst/>
                <a:cxnLst/>
                <a:rect l="l" t="t" r="r" b="b"/>
                <a:pathLst>
                  <a:path w="742696" h="1172718">
                    <a:moveTo>
                      <a:pt x="175641" y="0"/>
                    </a:moveTo>
                    <a:lnTo>
                      <a:pt x="99949" y="251333"/>
                    </a:lnTo>
                    <a:lnTo>
                      <a:pt x="0" y="591566"/>
                    </a:lnTo>
                    <a:cubicBezTo>
                      <a:pt x="0" y="591566"/>
                      <a:pt x="177927" y="1067562"/>
                      <a:pt x="386969" y="1158748"/>
                    </a:cubicBezTo>
                    <a:cubicBezTo>
                      <a:pt x="408051" y="1167765"/>
                      <a:pt x="429641" y="1172718"/>
                      <a:pt x="451612" y="1172718"/>
                    </a:cubicBezTo>
                    <a:cubicBezTo>
                      <a:pt x="494284" y="1172718"/>
                      <a:pt x="537845" y="1153795"/>
                      <a:pt x="580517" y="1109726"/>
                    </a:cubicBezTo>
                    <a:cubicBezTo>
                      <a:pt x="742696" y="942975"/>
                      <a:pt x="346837" y="108966"/>
                      <a:pt x="175641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126667" y="1568667"/>
              <a:ext cx="435933" cy="907400"/>
              <a:chOff x="0" y="0"/>
              <a:chExt cx="435933" cy="907400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127"/>
                <a:ext cx="435864" cy="907288"/>
              </a:xfrm>
              <a:custGeom>
                <a:avLst/>
                <a:gdLst/>
                <a:ahLst/>
                <a:cxnLst/>
                <a:rect l="l" t="t" r="r" b="b"/>
                <a:pathLst>
                  <a:path w="435864" h="907288">
                    <a:moveTo>
                      <a:pt x="102362" y="0"/>
                    </a:moveTo>
                    <a:lnTo>
                      <a:pt x="0" y="340106"/>
                    </a:lnTo>
                    <a:cubicBezTo>
                      <a:pt x="0" y="340106"/>
                      <a:pt x="180086" y="816102"/>
                      <a:pt x="389255" y="907288"/>
                    </a:cubicBezTo>
                    <a:cubicBezTo>
                      <a:pt x="435864" y="398018"/>
                      <a:pt x="102362" y="0"/>
                      <a:pt x="1023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319400" y="79267"/>
              <a:ext cx="698333" cy="917400"/>
              <a:chOff x="0" y="0"/>
              <a:chExt cx="698333" cy="9174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27" y="127"/>
                <a:ext cx="698246" cy="917194"/>
              </a:xfrm>
              <a:custGeom>
                <a:avLst/>
                <a:gdLst/>
                <a:ahLst/>
                <a:cxnLst/>
                <a:rect l="l" t="t" r="r" b="b"/>
                <a:pathLst>
                  <a:path w="698246" h="917194">
                    <a:moveTo>
                      <a:pt x="377190" y="0"/>
                    </a:moveTo>
                    <a:cubicBezTo>
                      <a:pt x="337439" y="0"/>
                      <a:pt x="296926" y="7620"/>
                      <a:pt x="257937" y="23876"/>
                    </a:cubicBezTo>
                    <a:cubicBezTo>
                      <a:pt x="31115" y="117221"/>
                      <a:pt x="0" y="461899"/>
                      <a:pt x="48768" y="668782"/>
                    </a:cubicBezTo>
                    <a:cubicBezTo>
                      <a:pt x="51054" y="679958"/>
                      <a:pt x="55499" y="691007"/>
                      <a:pt x="59944" y="702056"/>
                    </a:cubicBezTo>
                    <a:cubicBezTo>
                      <a:pt x="79883" y="764286"/>
                      <a:pt x="122174" y="817753"/>
                      <a:pt x="175641" y="855472"/>
                    </a:cubicBezTo>
                    <a:cubicBezTo>
                      <a:pt x="188976" y="866648"/>
                      <a:pt x="202311" y="875411"/>
                      <a:pt x="217932" y="882142"/>
                    </a:cubicBezTo>
                    <a:cubicBezTo>
                      <a:pt x="261620" y="905637"/>
                      <a:pt x="309118" y="917194"/>
                      <a:pt x="356235" y="917194"/>
                    </a:cubicBezTo>
                    <a:cubicBezTo>
                      <a:pt x="433832" y="917194"/>
                      <a:pt x="510413" y="886079"/>
                      <a:pt x="567055" y="826643"/>
                    </a:cubicBezTo>
                    <a:cubicBezTo>
                      <a:pt x="684911" y="708787"/>
                      <a:pt x="680466" y="570865"/>
                      <a:pt x="693801" y="341884"/>
                    </a:cubicBezTo>
                    <a:cubicBezTo>
                      <a:pt x="698246" y="290703"/>
                      <a:pt x="689356" y="241808"/>
                      <a:pt x="669290" y="195199"/>
                    </a:cubicBezTo>
                    <a:cubicBezTo>
                      <a:pt x="618744" y="73914"/>
                      <a:pt x="500888" y="0"/>
                      <a:pt x="377190" y="0"/>
                    </a:cubicBezTo>
                    <a:close/>
                  </a:path>
                </a:pathLst>
              </a:custGeom>
              <a:solidFill>
                <a:srgbClr val="E4897B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2495067" y="891067"/>
              <a:ext cx="293600" cy="105600"/>
              <a:chOff x="0" y="0"/>
              <a:chExt cx="293600" cy="105600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127" y="0"/>
                <a:ext cx="293370" cy="105537"/>
              </a:xfrm>
              <a:custGeom>
                <a:avLst/>
                <a:gdLst/>
                <a:ahLst/>
                <a:cxnLst/>
                <a:rect l="l" t="t" r="r" b="b"/>
                <a:pathLst>
                  <a:path w="293370" h="105537">
                    <a:moveTo>
                      <a:pt x="194183" y="127"/>
                    </a:moveTo>
                    <a:cubicBezTo>
                      <a:pt x="126873" y="127"/>
                      <a:pt x="60071" y="14605"/>
                      <a:pt x="0" y="43815"/>
                    </a:cubicBezTo>
                    <a:cubicBezTo>
                      <a:pt x="13335" y="54991"/>
                      <a:pt x="26670" y="63754"/>
                      <a:pt x="42291" y="70485"/>
                    </a:cubicBezTo>
                    <a:cubicBezTo>
                      <a:pt x="84963" y="93853"/>
                      <a:pt x="132461" y="105537"/>
                      <a:pt x="179832" y="105537"/>
                    </a:cubicBezTo>
                    <a:cubicBezTo>
                      <a:pt x="218694" y="105537"/>
                      <a:pt x="257429" y="97663"/>
                      <a:pt x="293370" y="81661"/>
                    </a:cubicBezTo>
                    <a:cubicBezTo>
                      <a:pt x="284480" y="54991"/>
                      <a:pt x="271145" y="28321"/>
                      <a:pt x="253365" y="3810"/>
                    </a:cubicBezTo>
                    <a:cubicBezTo>
                      <a:pt x="233680" y="1270"/>
                      <a:pt x="213868" y="0"/>
                      <a:pt x="19405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2392800" y="634667"/>
              <a:ext cx="567133" cy="672533"/>
              <a:chOff x="0" y="0"/>
              <a:chExt cx="567133" cy="672533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127"/>
                <a:ext cx="567055" cy="672338"/>
              </a:xfrm>
              <a:custGeom>
                <a:avLst/>
                <a:gdLst/>
                <a:ahLst/>
                <a:cxnLst/>
                <a:rect l="l" t="t" r="r" b="b"/>
                <a:pathLst>
                  <a:path w="567055" h="672338">
                    <a:moveTo>
                      <a:pt x="556006" y="0"/>
                    </a:moveTo>
                    <a:lnTo>
                      <a:pt x="211328" y="255651"/>
                    </a:lnTo>
                    <a:cubicBezTo>
                      <a:pt x="215773" y="275590"/>
                      <a:pt x="217932" y="297942"/>
                      <a:pt x="220218" y="320167"/>
                    </a:cubicBezTo>
                    <a:cubicBezTo>
                      <a:pt x="224663" y="360172"/>
                      <a:pt x="220218" y="400177"/>
                      <a:pt x="209042" y="438023"/>
                    </a:cubicBezTo>
                    <a:cubicBezTo>
                      <a:pt x="189103" y="498094"/>
                      <a:pt x="137922" y="546989"/>
                      <a:pt x="35560" y="564769"/>
                    </a:cubicBezTo>
                    <a:cubicBezTo>
                      <a:pt x="0" y="618109"/>
                      <a:pt x="173482" y="664845"/>
                      <a:pt x="173482" y="664845"/>
                    </a:cubicBezTo>
                    <a:cubicBezTo>
                      <a:pt x="173482" y="664845"/>
                      <a:pt x="226187" y="672338"/>
                      <a:pt x="295148" y="672338"/>
                    </a:cubicBezTo>
                    <a:cubicBezTo>
                      <a:pt x="385191" y="672338"/>
                      <a:pt x="502920" y="659511"/>
                      <a:pt x="567055" y="600329"/>
                    </a:cubicBezTo>
                    <a:cubicBezTo>
                      <a:pt x="455930" y="478028"/>
                      <a:pt x="509270" y="168910"/>
                      <a:pt x="556006" y="0"/>
                    </a:cubicBezTo>
                    <a:close/>
                  </a:path>
                </a:pathLst>
              </a:custGeom>
              <a:solidFill>
                <a:srgbClr val="E4897B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2268267" y="0"/>
              <a:ext cx="869600" cy="840467"/>
              <a:chOff x="0" y="0"/>
              <a:chExt cx="869600" cy="840467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127"/>
                <a:ext cx="869442" cy="840105"/>
              </a:xfrm>
              <a:custGeom>
                <a:avLst/>
                <a:gdLst/>
                <a:ahLst/>
                <a:cxnLst/>
                <a:rect l="l" t="t" r="r" b="b"/>
                <a:pathLst>
                  <a:path w="869442" h="840105">
                    <a:moveTo>
                      <a:pt x="481584" y="0"/>
                    </a:moveTo>
                    <a:cubicBezTo>
                      <a:pt x="427609" y="0"/>
                      <a:pt x="375666" y="8255"/>
                      <a:pt x="346964" y="20828"/>
                    </a:cubicBezTo>
                    <a:cubicBezTo>
                      <a:pt x="209042" y="80899"/>
                      <a:pt x="155702" y="40767"/>
                      <a:pt x="113411" y="80899"/>
                    </a:cubicBezTo>
                    <a:cubicBezTo>
                      <a:pt x="0" y="185420"/>
                      <a:pt x="200152" y="247650"/>
                      <a:pt x="200152" y="247650"/>
                    </a:cubicBezTo>
                    <a:cubicBezTo>
                      <a:pt x="128905" y="343281"/>
                      <a:pt x="200152" y="454406"/>
                      <a:pt x="200152" y="454406"/>
                    </a:cubicBezTo>
                    <a:lnTo>
                      <a:pt x="175641" y="556641"/>
                    </a:lnTo>
                    <a:lnTo>
                      <a:pt x="226822" y="538861"/>
                    </a:lnTo>
                    <a:cubicBezTo>
                      <a:pt x="226822" y="538861"/>
                      <a:pt x="271272" y="710184"/>
                      <a:pt x="373507" y="792353"/>
                    </a:cubicBezTo>
                    <a:cubicBezTo>
                      <a:pt x="419227" y="829945"/>
                      <a:pt x="486791" y="840105"/>
                      <a:pt x="546608" y="840105"/>
                    </a:cubicBezTo>
                    <a:cubicBezTo>
                      <a:pt x="617855" y="840105"/>
                      <a:pt x="678180" y="825627"/>
                      <a:pt x="678180" y="825627"/>
                    </a:cubicBezTo>
                    <a:cubicBezTo>
                      <a:pt x="802767" y="707771"/>
                      <a:pt x="869442" y="541020"/>
                      <a:pt x="858266" y="369697"/>
                    </a:cubicBezTo>
                    <a:cubicBezTo>
                      <a:pt x="840613" y="80899"/>
                      <a:pt x="669417" y="80899"/>
                      <a:pt x="669417" y="80899"/>
                    </a:cubicBezTo>
                    <a:cubicBezTo>
                      <a:pt x="662559" y="21590"/>
                      <a:pt x="569468" y="0"/>
                      <a:pt x="48158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471467" y="404267"/>
              <a:ext cx="170467" cy="256333"/>
              <a:chOff x="0" y="0"/>
              <a:chExt cx="170467" cy="256333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170434" cy="256286"/>
              </a:xfrm>
              <a:custGeom>
                <a:avLst/>
                <a:gdLst/>
                <a:ahLst/>
                <a:cxnLst/>
                <a:rect l="l" t="t" r="r" b="b"/>
                <a:pathLst>
                  <a:path w="170434" h="256286">
                    <a:moveTo>
                      <a:pt x="84455" y="0"/>
                    </a:moveTo>
                    <a:cubicBezTo>
                      <a:pt x="39497" y="0"/>
                      <a:pt x="12065" y="79121"/>
                      <a:pt x="5842" y="137033"/>
                    </a:cubicBezTo>
                    <a:cubicBezTo>
                      <a:pt x="0" y="197485"/>
                      <a:pt x="23241" y="256286"/>
                      <a:pt x="60579" y="256286"/>
                    </a:cubicBezTo>
                    <a:cubicBezTo>
                      <a:pt x="65786" y="256286"/>
                      <a:pt x="71247" y="255143"/>
                      <a:pt x="76962" y="252730"/>
                    </a:cubicBezTo>
                    <a:cubicBezTo>
                      <a:pt x="116967" y="232791"/>
                      <a:pt x="145923" y="194945"/>
                      <a:pt x="154813" y="150495"/>
                    </a:cubicBezTo>
                    <a:cubicBezTo>
                      <a:pt x="170434" y="88138"/>
                      <a:pt x="145923" y="12573"/>
                      <a:pt x="94742" y="1397"/>
                    </a:cubicBezTo>
                    <a:cubicBezTo>
                      <a:pt x="91313" y="508"/>
                      <a:pt x="87757" y="0"/>
                      <a:pt x="84455" y="0"/>
                    </a:cubicBezTo>
                    <a:close/>
                  </a:path>
                </a:pathLst>
              </a:custGeom>
              <a:solidFill>
                <a:srgbClr val="E4897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448400" y="3868133"/>
              <a:ext cx="491533" cy="1565600"/>
              <a:chOff x="0" y="0"/>
              <a:chExt cx="491533" cy="15656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491363" cy="1565656"/>
              </a:xfrm>
              <a:custGeom>
                <a:avLst/>
                <a:gdLst/>
                <a:ahLst/>
                <a:cxnLst/>
                <a:rect l="l" t="t" r="r" b="b"/>
                <a:pathLst>
                  <a:path w="491363" h="1565656">
                    <a:moveTo>
                      <a:pt x="358013" y="0"/>
                    </a:moveTo>
                    <a:cubicBezTo>
                      <a:pt x="364744" y="369189"/>
                      <a:pt x="0" y="609346"/>
                      <a:pt x="0" y="609346"/>
                    </a:cubicBezTo>
                    <a:cubicBezTo>
                      <a:pt x="24511" y="938530"/>
                      <a:pt x="55626" y="1280922"/>
                      <a:pt x="82296" y="1565656"/>
                    </a:cubicBezTo>
                    <a:cubicBezTo>
                      <a:pt x="124460" y="1154303"/>
                      <a:pt x="175641" y="862965"/>
                      <a:pt x="175641" y="862965"/>
                    </a:cubicBezTo>
                    <a:cubicBezTo>
                      <a:pt x="175641" y="862965"/>
                      <a:pt x="224536" y="822960"/>
                      <a:pt x="358013" y="609473"/>
                    </a:cubicBezTo>
                    <a:cubicBezTo>
                      <a:pt x="491363" y="398145"/>
                      <a:pt x="358013" y="254"/>
                      <a:pt x="358013" y="1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1723400" y="7931000"/>
              <a:ext cx="422600" cy="95733"/>
              <a:chOff x="0" y="0"/>
              <a:chExt cx="422600" cy="95733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27" y="127"/>
                <a:ext cx="422529" cy="95631"/>
              </a:xfrm>
              <a:custGeom>
                <a:avLst/>
                <a:gdLst/>
                <a:ahLst/>
                <a:cxnLst/>
                <a:rect l="l" t="t" r="r" b="b"/>
                <a:pathLst>
                  <a:path w="422529" h="95631">
                    <a:moveTo>
                      <a:pt x="0" y="0"/>
                    </a:moveTo>
                    <a:lnTo>
                      <a:pt x="17780" y="95631"/>
                    </a:lnTo>
                    <a:lnTo>
                      <a:pt x="422529" y="95631"/>
                    </a:lnTo>
                    <a:lnTo>
                      <a:pt x="422529" y="67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2926533" y="7966600"/>
              <a:ext cx="400333" cy="89000"/>
              <a:chOff x="0" y="0"/>
              <a:chExt cx="400333" cy="89000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0"/>
                <a:ext cx="400304" cy="89027"/>
              </a:xfrm>
              <a:custGeom>
                <a:avLst/>
                <a:gdLst/>
                <a:ahLst/>
                <a:cxnLst/>
                <a:rect l="l" t="t" r="r" b="b"/>
                <a:pathLst>
                  <a:path w="400304" h="89027">
                    <a:moveTo>
                      <a:pt x="0" y="0"/>
                    </a:moveTo>
                    <a:lnTo>
                      <a:pt x="37846" y="89027"/>
                    </a:lnTo>
                    <a:lnTo>
                      <a:pt x="378079" y="89027"/>
                    </a:lnTo>
                    <a:lnTo>
                      <a:pt x="400304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870200" y="3416667"/>
              <a:ext cx="1298800" cy="253600"/>
              <a:chOff x="0" y="0"/>
              <a:chExt cx="1298800" cy="2536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127"/>
                <a:ext cx="1298702" cy="253492"/>
              </a:xfrm>
              <a:custGeom>
                <a:avLst/>
                <a:gdLst/>
                <a:ahLst/>
                <a:cxnLst/>
                <a:rect l="l" t="t" r="r" b="b"/>
                <a:pathLst>
                  <a:path w="1298702" h="253492">
                    <a:moveTo>
                      <a:pt x="0" y="0"/>
                    </a:moveTo>
                    <a:lnTo>
                      <a:pt x="0" y="162306"/>
                    </a:lnTo>
                    <a:lnTo>
                      <a:pt x="1298702" y="253492"/>
                    </a:lnTo>
                    <a:lnTo>
                      <a:pt x="1298702" y="71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2477267" y="1094200"/>
              <a:ext cx="636133" cy="252200"/>
              <a:chOff x="0" y="0"/>
              <a:chExt cx="636133" cy="25220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27" y="127"/>
                <a:ext cx="635889" cy="251968"/>
              </a:xfrm>
              <a:custGeom>
                <a:avLst/>
                <a:gdLst/>
                <a:ahLst/>
                <a:cxnLst/>
                <a:rect l="l" t="t" r="r" b="b"/>
                <a:pathLst>
                  <a:path w="635889" h="251968">
                    <a:moveTo>
                      <a:pt x="257302" y="0"/>
                    </a:moveTo>
                    <a:cubicBezTo>
                      <a:pt x="92329" y="0"/>
                      <a:pt x="0" y="80772"/>
                      <a:pt x="0" y="80772"/>
                    </a:cubicBezTo>
                    <a:lnTo>
                      <a:pt x="604774" y="251968"/>
                    </a:lnTo>
                    <a:cubicBezTo>
                      <a:pt x="604774" y="251968"/>
                      <a:pt x="635889" y="78486"/>
                      <a:pt x="389001" y="16256"/>
                    </a:cubicBezTo>
                    <a:cubicBezTo>
                      <a:pt x="341122" y="4572"/>
                      <a:pt x="297180" y="0"/>
                      <a:pt x="25730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0" y="1001200"/>
              <a:ext cx="689400" cy="438600"/>
              <a:chOff x="0" y="0"/>
              <a:chExt cx="689400" cy="4386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127"/>
                <a:ext cx="689356" cy="438404"/>
              </a:xfrm>
              <a:custGeom>
                <a:avLst/>
                <a:gdLst/>
                <a:ahLst/>
                <a:cxnLst/>
                <a:rect l="l" t="t" r="r" b="b"/>
                <a:pathLst>
                  <a:path w="689356" h="438404">
                    <a:moveTo>
                      <a:pt x="44069" y="0"/>
                    </a:moveTo>
                    <a:cubicBezTo>
                      <a:pt x="28575" y="0"/>
                      <a:pt x="18161" y="1397"/>
                      <a:pt x="15621" y="4699"/>
                    </a:cubicBezTo>
                    <a:cubicBezTo>
                      <a:pt x="0" y="22479"/>
                      <a:pt x="0" y="171577"/>
                      <a:pt x="31115" y="204978"/>
                    </a:cubicBezTo>
                    <a:cubicBezTo>
                      <a:pt x="62230" y="238379"/>
                      <a:pt x="309118" y="273939"/>
                      <a:pt x="320294" y="273939"/>
                    </a:cubicBezTo>
                    <a:cubicBezTo>
                      <a:pt x="338074" y="271653"/>
                      <a:pt x="355854" y="269494"/>
                      <a:pt x="373634" y="265049"/>
                    </a:cubicBezTo>
                    <a:lnTo>
                      <a:pt x="587121" y="438404"/>
                    </a:lnTo>
                    <a:lnTo>
                      <a:pt x="689356" y="307213"/>
                    </a:lnTo>
                    <a:lnTo>
                      <a:pt x="473710" y="155956"/>
                    </a:lnTo>
                    <a:cubicBezTo>
                      <a:pt x="442595" y="120396"/>
                      <a:pt x="407035" y="86995"/>
                      <a:pt x="367030" y="60325"/>
                    </a:cubicBezTo>
                    <a:cubicBezTo>
                      <a:pt x="328041" y="36322"/>
                      <a:pt x="121285" y="0"/>
                      <a:pt x="44069" y="0"/>
                    </a:cubicBezTo>
                    <a:close/>
                  </a:path>
                </a:pathLst>
              </a:custGeom>
              <a:solidFill>
                <a:srgbClr val="E4897B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395800" y="1172867"/>
              <a:ext cx="264733" cy="280267"/>
              <a:chOff x="0" y="0"/>
              <a:chExt cx="264733" cy="280267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27" y="0"/>
                <a:ext cx="264541" cy="280162"/>
              </a:xfrm>
              <a:custGeom>
                <a:avLst/>
                <a:gdLst/>
                <a:ahLst/>
                <a:cxnLst/>
                <a:rect l="l" t="t" r="r" b="b"/>
                <a:pathLst>
                  <a:path w="264541" h="280162">
                    <a:moveTo>
                      <a:pt x="131191" y="0"/>
                    </a:moveTo>
                    <a:lnTo>
                      <a:pt x="0" y="135636"/>
                    </a:lnTo>
                    <a:lnTo>
                      <a:pt x="131191" y="280162"/>
                    </a:lnTo>
                    <a:lnTo>
                      <a:pt x="264541" y="108966"/>
                    </a:lnTo>
                    <a:lnTo>
                      <a:pt x="131191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1801267" y="1106133"/>
              <a:ext cx="1676800" cy="2421933"/>
              <a:chOff x="0" y="0"/>
              <a:chExt cx="1676800" cy="2421933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676654" cy="2421763"/>
              </a:xfrm>
              <a:custGeom>
                <a:avLst/>
                <a:gdLst/>
                <a:ahLst/>
                <a:cxnLst/>
                <a:rect l="l" t="t" r="r" b="b"/>
                <a:pathLst>
                  <a:path w="1676654" h="2421763">
                    <a:moveTo>
                      <a:pt x="442595" y="0"/>
                    </a:moveTo>
                    <a:cubicBezTo>
                      <a:pt x="400431" y="95631"/>
                      <a:pt x="364744" y="195707"/>
                      <a:pt x="333629" y="295783"/>
                    </a:cubicBezTo>
                    <a:cubicBezTo>
                      <a:pt x="331470" y="309118"/>
                      <a:pt x="327025" y="322453"/>
                      <a:pt x="322453" y="335788"/>
                    </a:cubicBezTo>
                    <a:cubicBezTo>
                      <a:pt x="271272" y="502539"/>
                      <a:pt x="229108" y="682752"/>
                      <a:pt x="193421" y="864997"/>
                    </a:cubicBezTo>
                    <a:cubicBezTo>
                      <a:pt x="191262" y="876173"/>
                      <a:pt x="188976" y="889508"/>
                      <a:pt x="186817" y="900557"/>
                    </a:cubicBezTo>
                    <a:cubicBezTo>
                      <a:pt x="100076" y="1340993"/>
                      <a:pt x="40005" y="1783588"/>
                      <a:pt x="6604" y="2230501"/>
                    </a:cubicBezTo>
                    <a:cubicBezTo>
                      <a:pt x="0" y="2299462"/>
                      <a:pt x="53340" y="2359406"/>
                      <a:pt x="122301" y="2361692"/>
                    </a:cubicBezTo>
                    <a:lnTo>
                      <a:pt x="1340993" y="2421636"/>
                    </a:lnTo>
                    <a:cubicBezTo>
                      <a:pt x="1342263" y="2421763"/>
                      <a:pt x="1343660" y="2421763"/>
                      <a:pt x="1344930" y="2421763"/>
                    </a:cubicBezTo>
                    <a:cubicBezTo>
                      <a:pt x="1383157" y="2421763"/>
                      <a:pt x="1414272" y="2391410"/>
                      <a:pt x="1414272" y="2352675"/>
                    </a:cubicBezTo>
                    <a:cubicBezTo>
                      <a:pt x="1420876" y="1612138"/>
                      <a:pt x="1676654" y="344551"/>
                      <a:pt x="1503172" y="211201"/>
                    </a:cubicBezTo>
                    <a:cubicBezTo>
                      <a:pt x="1323213" y="71247"/>
                      <a:pt x="442595" y="0"/>
                      <a:pt x="442595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1801267" y="1106133"/>
              <a:ext cx="1676800" cy="2421933"/>
              <a:chOff x="0" y="0"/>
              <a:chExt cx="1676800" cy="2421933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1676654" cy="2421763"/>
              </a:xfrm>
              <a:custGeom>
                <a:avLst/>
                <a:gdLst/>
                <a:ahLst/>
                <a:cxnLst/>
                <a:rect l="l" t="t" r="r" b="b"/>
                <a:pathLst>
                  <a:path w="1676654" h="2421763">
                    <a:moveTo>
                      <a:pt x="440309" y="0"/>
                    </a:moveTo>
                    <a:cubicBezTo>
                      <a:pt x="407035" y="77851"/>
                      <a:pt x="375793" y="164592"/>
                      <a:pt x="344678" y="255778"/>
                    </a:cubicBezTo>
                    <a:cubicBezTo>
                      <a:pt x="342392" y="269113"/>
                      <a:pt x="338074" y="284607"/>
                      <a:pt x="333502" y="295783"/>
                    </a:cubicBezTo>
                    <a:cubicBezTo>
                      <a:pt x="329057" y="309118"/>
                      <a:pt x="324612" y="322453"/>
                      <a:pt x="322326" y="335788"/>
                    </a:cubicBezTo>
                    <a:cubicBezTo>
                      <a:pt x="286766" y="447040"/>
                      <a:pt x="257810" y="564896"/>
                      <a:pt x="231140" y="687197"/>
                    </a:cubicBezTo>
                    <a:cubicBezTo>
                      <a:pt x="217678" y="744982"/>
                      <a:pt x="204470" y="805053"/>
                      <a:pt x="191135" y="865124"/>
                    </a:cubicBezTo>
                    <a:cubicBezTo>
                      <a:pt x="188976" y="876300"/>
                      <a:pt x="186690" y="889635"/>
                      <a:pt x="184531" y="900684"/>
                    </a:cubicBezTo>
                    <a:cubicBezTo>
                      <a:pt x="100076" y="1340993"/>
                      <a:pt x="40005" y="1783588"/>
                      <a:pt x="4445" y="2230501"/>
                    </a:cubicBezTo>
                    <a:cubicBezTo>
                      <a:pt x="0" y="2299462"/>
                      <a:pt x="51181" y="2359406"/>
                      <a:pt x="122301" y="2361692"/>
                    </a:cubicBezTo>
                    <a:lnTo>
                      <a:pt x="1340993" y="2421636"/>
                    </a:lnTo>
                    <a:cubicBezTo>
                      <a:pt x="1342263" y="2421763"/>
                      <a:pt x="1343660" y="2421763"/>
                      <a:pt x="1344930" y="2421763"/>
                    </a:cubicBezTo>
                    <a:cubicBezTo>
                      <a:pt x="1383157" y="2421763"/>
                      <a:pt x="1414272" y="2391410"/>
                      <a:pt x="1414272" y="2352675"/>
                    </a:cubicBezTo>
                    <a:cubicBezTo>
                      <a:pt x="1420876" y="1612138"/>
                      <a:pt x="1676654" y="344551"/>
                      <a:pt x="1500886" y="211201"/>
                    </a:cubicBezTo>
                    <a:cubicBezTo>
                      <a:pt x="1321054" y="71247"/>
                      <a:pt x="440309" y="0"/>
                      <a:pt x="440309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034733" y="1346333"/>
              <a:ext cx="204667" cy="447000"/>
              <a:chOff x="0" y="0"/>
              <a:chExt cx="204667" cy="44700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27" y="0"/>
                <a:ext cx="204597" cy="447040"/>
              </a:xfrm>
              <a:custGeom>
                <a:avLst/>
                <a:gdLst/>
                <a:ahLst/>
                <a:cxnLst/>
                <a:rect l="l" t="t" r="r" b="b"/>
                <a:pathLst>
                  <a:path w="204597" h="447040">
                    <a:moveTo>
                      <a:pt x="184531" y="0"/>
                    </a:moveTo>
                    <a:lnTo>
                      <a:pt x="113284" y="15621"/>
                    </a:lnTo>
                    <a:cubicBezTo>
                      <a:pt x="111125" y="28956"/>
                      <a:pt x="106680" y="44450"/>
                      <a:pt x="102108" y="55626"/>
                    </a:cubicBezTo>
                    <a:cubicBezTo>
                      <a:pt x="97663" y="68961"/>
                      <a:pt x="93218" y="82296"/>
                      <a:pt x="91059" y="95631"/>
                    </a:cubicBezTo>
                    <a:cubicBezTo>
                      <a:pt x="55499" y="206756"/>
                      <a:pt x="26543" y="324612"/>
                      <a:pt x="0" y="447040"/>
                    </a:cubicBezTo>
                    <a:cubicBezTo>
                      <a:pt x="204597" y="269113"/>
                      <a:pt x="184531" y="0"/>
                      <a:pt x="1845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464733" y="1105867"/>
              <a:ext cx="1917867" cy="820933"/>
              <a:chOff x="0" y="0"/>
              <a:chExt cx="1917867" cy="820933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127"/>
                <a:ext cx="1917827" cy="820801"/>
              </a:xfrm>
              <a:custGeom>
                <a:avLst/>
                <a:gdLst/>
                <a:ahLst/>
                <a:cxnLst/>
                <a:rect l="l" t="t" r="r" b="b"/>
                <a:pathLst>
                  <a:path w="1917827" h="820801">
                    <a:moveTo>
                      <a:pt x="1784604" y="0"/>
                    </a:moveTo>
                    <a:cubicBezTo>
                      <a:pt x="1782826" y="0"/>
                      <a:pt x="1781048" y="127"/>
                      <a:pt x="1779016" y="254"/>
                    </a:cubicBezTo>
                    <a:cubicBezTo>
                      <a:pt x="1550670" y="18034"/>
                      <a:pt x="804799" y="409448"/>
                      <a:pt x="707898" y="409448"/>
                    </a:cubicBezTo>
                    <a:cubicBezTo>
                      <a:pt x="707644" y="409448"/>
                      <a:pt x="707390" y="409448"/>
                      <a:pt x="707136" y="409448"/>
                    </a:cubicBezTo>
                    <a:cubicBezTo>
                      <a:pt x="633857" y="409448"/>
                      <a:pt x="346837" y="229362"/>
                      <a:pt x="224663" y="151511"/>
                    </a:cubicBezTo>
                    <a:cubicBezTo>
                      <a:pt x="210312" y="141859"/>
                      <a:pt x="193675" y="137287"/>
                      <a:pt x="177292" y="137287"/>
                    </a:cubicBezTo>
                    <a:cubicBezTo>
                      <a:pt x="155702" y="137287"/>
                      <a:pt x="134239" y="145288"/>
                      <a:pt x="117856" y="160401"/>
                    </a:cubicBezTo>
                    <a:lnTo>
                      <a:pt x="35560" y="240284"/>
                    </a:lnTo>
                    <a:cubicBezTo>
                      <a:pt x="0" y="273558"/>
                      <a:pt x="0" y="329184"/>
                      <a:pt x="35560" y="364871"/>
                    </a:cubicBezTo>
                    <a:cubicBezTo>
                      <a:pt x="181356" y="501777"/>
                      <a:pt x="535432" y="820801"/>
                      <a:pt x="703707" y="820801"/>
                    </a:cubicBezTo>
                    <a:cubicBezTo>
                      <a:pt x="704850" y="820801"/>
                      <a:pt x="705993" y="820801"/>
                      <a:pt x="707136" y="820674"/>
                    </a:cubicBezTo>
                    <a:cubicBezTo>
                      <a:pt x="918464" y="814070"/>
                      <a:pt x="1614424" y="493776"/>
                      <a:pt x="1614424" y="493776"/>
                    </a:cubicBezTo>
                    <a:cubicBezTo>
                      <a:pt x="1614424" y="493776"/>
                      <a:pt x="1917827" y="0"/>
                      <a:pt x="1784604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464733" y="1105867"/>
              <a:ext cx="1917867" cy="820933"/>
              <a:chOff x="0" y="0"/>
              <a:chExt cx="1917867" cy="820933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127"/>
                <a:ext cx="1917827" cy="820801"/>
              </a:xfrm>
              <a:custGeom>
                <a:avLst/>
                <a:gdLst/>
                <a:ahLst/>
                <a:cxnLst/>
                <a:rect l="l" t="t" r="r" b="b"/>
                <a:pathLst>
                  <a:path w="1917827" h="820801">
                    <a:moveTo>
                      <a:pt x="1784604" y="0"/>
                    </a:moveTo>
                    <a:cubicBezTo>
                      <a:pt x="1782826" y="0"/>
                      <a:pt x="1781048" y="127"/>
                      <a:pt x="1779016" y="254"/>
                    </a:cubicBezTo>
                    <a:cubicBezTo>
                      <a:pt x="1550670" y="18034"/>
                      <a:pt x="804799" y="409448"/>
                      <a:pt x="707898" y="409448"/>
                    </a:cubicBezTo>
                    <a:cubicBezTo>
                      <a:pt x="707644" y="409448"/>
                      <a:pt x="707390" y="409448"/>
                      <a:pt x="707136" y="409448"/>
                    </a:cubicBezTo>
                    <a:cubicBezTo>
                      <a:pt x="633857" y="409448"/>
                      <a:pt x="346837" y="229362"/>
                      <a:pt x="224663" y="151511"/>
                    </a:cubicBezTo>
                    <a:cubicBezTo>
                      <a:pt x="210312" y="141859"/>
                      <a:pt x="193675" y="137287"/>
                      <a:pt x="177292" y="137287"/>
                    </a:cubicBezTo>
                    <a:cubicBezTo>
                      <a:pt x="155702" y="137287"/>
                      <a:pt x="134239" y="145288"/>
                      <a:pt x="117856" y="160401"/>
                    </a:cubicBezTo>
                    <a:lnTo>
                      <a:pt x="35560" y="240284"/>
                    </a:lnTo>
                    <a:cubicBezTo>
                      <a:pt x="0" y="273558"/>
                      <a:pt x="0" y="329184"/>
                      <a:pt x="35560" y="364871"/>
                    </a:cubicBezTo>
                    <a:cubicBezTo>
                      <a:pt x="181356" y="501777"/>
                      <a:pt x="535432" y="820801"/>
                      <a:pt x="703707" y="820801"/>
                    </a:cubicBezTo>
                    <a:cubicBezTo>
                      <a:pt x="704850" y="820801"/>
                      <a:pt x="705993" y="820801"/>
                      <a:pt x="707136" y="820674"/>
                    </a:cubicBezTo>
                    <a:cubicBezTo>
                      <a:pt x="918464" y="814070"/>
                      <a:pt x="1614424" y="493776"/>
                      <a:pt x="1614424" y="493776"/>
                    </a:cubicBezTo>
                    <a:cubicBezTo>
                      <a:pt x="1614424" y="493776"/>
                      <a:pt x="1917827" y="0"/>
                      <a:pt x="1784604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05825" y="515957"/>
            <a:ext cx="16276350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00000"/>
                </a:solidFill>
                <a:latin typeface="Arimo Bold"/>
              </a:rPr>
              <a:t>KELOMPOK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91608" y="2715738"/>
            <a:ext cx="5345649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dirty="0">
                <a:solidFill>
                  <a:srgbClr val="000000"/>
                </a:solidFill>
                <a:latin typeface="Arimo"/>
              </a:rPr>
              <a:t>20220810053</a:t>
            </a:r>
          </a:p>
          <a:p>
            <a:pPr algn="l">
              <a:lnSpc>
                <a:spcPts val="3239"/>
              </a:lnSpc>
            </a:pPr>
            <a:r>
              <a:rPr lang="en-US" sz="2699" dirty="0" err="1">
                <a:solidFill>
                  <a:srgbClr val="000000"/>
                </a:solidFill>
                <a:latin typeface="Arimo"/>
              </a:rPr>
              <a:t>Penanggung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Arimo"/>
              </a:rPr>
              <a:t>Jawab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: Manual Book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91609" y="2150118"/>
            <a:ext cx="4607550" cy="189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Aril Akbar Maulana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59799" y="4651052"/>
            <a:ext cx="460755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 dirty="0">
                <a:solidFill>
                  <a:srgbClr val="000000"/>
                </a:solidFill>
                <a:latin typeface="Arimo"/>
              </a:rPr>
              <a:t>20220810044</a:t>
            </a:r>
          </a:p>
          <a:p>
            <a:pPr>
              <a:lnSpc>
                <a:spcPts val="3119"/>
              </a:lnSpc>
            </a:pPr>
            <a:r>
              <a:rPr lang="en-US" sz="2400" dirty="0" err="1">
                <a:solidFill>
                  <a:srgbClr val="000000"/>
                </a:solidFill>
                <a:latin typeface="Arimo"/>
              </a:rPr>
              <a:t>Penanggung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Jawab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599" dirty="0">
                <a:solidFill>
                  <a:srgbClr val="000000"/>
                </a:solidFill>
                <a:latin typeface="Arimo"/>
              </a:rPr>
              <a:t>: Program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59799" y="4050959"/>
            <a:ext cx="5457448" cy="5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Muhamad Rifki Firansah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91609" y="6631237"/>
            <a:ext cx="5425638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699" dirty="0">
                <a:solidFill>
                  <a:srgbClr val="000000"/>
                </a:solidFill>
                <a:latin typeface="Arimo"/>
              </a:rPr>
              <a:t>20220810055</a:t>
            </a:r>
          </a:p>
          <a:p>
            <a:pPr>
              <a:lnSpc>
                <a:spcPts val="3239"/>
              </a:lnSpc>
            </a:pPr>
            <a:r>
              <a:rPr lang="en-US" sz="2699" dirty="0" err="1">
                <a:solidFill>
                  <a:srgbClr val="000000"/>
                </a:solidFill>
                <a:latin typeface="Arimo"/>
              </a:rPr>
              <a:t>Penanggung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Arimo"/>
              </a:rPr>
              <a:t>Jawab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: Slide PPT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1609" y="6075987"/>
            <a:ext cx="5218724" cy="5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Sherly Agustina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81750" y="1991900"/>
            <a:ext cx="1420200" cy="1420200"/>
            <a:chOff x="0" y="0"/>
            <a:chExt cx="1893600" cy="18936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93570" cy="1893570"/>
            </a:xfrm>
            <a:custGeom>
              <a:avLst/>
              <a:gdLst/>
              <a:ahLst/>
              <a:cxnLst/>
              <a:rect l="l" t="t" r="r" b="b"/>
              <a:pathLst>
                <a:path w="1893570" h="1893570">
                  <a:moveTo>
                    <a:pt x="0" y="946785"/>
                  </a:moveTo>
                  <a:cubicBezTo>
                    <a:pt x="0" y="423926"/>
                    <a:pt x="423926" y="0"/>
                    <a:pt x="946785" y="0"/>
                  </a:cubicBezTo>
                  <a:cubicBezTo>
                    <a:pt x="1469644" y="0"/>
                    <a:pt x="1893570" y="423926"/>
                    <a:pt x="1893570" y="946785"/>
                  </a:cubicBezTo>
                  <a:cubicBezTo>
                    <a:pt x="1893570" y="1469644"/>
                    <a:pt x="1469644" y="1893570"/>
                    <a:pt x="946785" y="1893570"/>
                  </a:cubicBezTo>
                  <a:cubicBezTo>
                    <a:pt x="423926" y="1893570"/>
                    <a:pt x="0" y="1469644"/>
                    <a:pt x="0" y="946785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893600" cy="191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Arimo"/>
                </a:rPr>
                <a:t>01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5414" y="3915292"/>
            <a:ext cx="1420200" cy="1420200"/>
            <a:chOff x="0" y="0"/>
            <a:chExt cx="1893600" cy="1893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93570" cy="1893570"/>
            </a:xfrm>
            <a:custGeom>
              <a:avLst/>
              <a:gdLst/>
              <a:ahLst/>
              <a:cxnLst/>
              <a:rect l="l" t="t" r="r" b="b"/>
              <a:pathLst>
                <a:path w="1893570" h="1893570">
                  <a:moveTo>
                    <a:pt x="0" y="946785"/>
                  </a:moveTo>
                  <a:cubicBezTo>
                    <a:pt x="0" y="423926"/>
                    <a:pt x="423926" y="0"/>
                    <a:pt x="946785" y="0"/>
                  </a:cubicBezTo>
                  <a:cubicBezTo>
                    <a:pt x="1469644" y="0"/>
                    <a:pt x="1893570" y="423926"/>
                    <a:pt x="1893570" y="946785"/>
                  </a:cubicBezTo>
                  <a:cubicBezTo>
                    <a:pt x="1893570" y="1469644"/>
                    <a:pt x="1469644" y="1893570"/>
                    <a:pt x="946785" y="1893570"/>
                  </a:cubicBezTo>
                  <a:cubicBezTo>
                    <a:pt x="423926" y="1893570"/>
                    <a:pt x="0" y="1469644"/>
                    <a:pt x="0" y="946785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893600" cy="191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Arimo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11994" y="7676586"/>
            <a:ext cx="1420200" cy="1420200"/>
            <a:chOff x="0" y="0"/>
            <a:chExt cx="1893600" cy="18936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93570" cy="1893570"/>
            </a:xfrm>
            <a:custGeom>
              <a:avLst/>
              <a:gdLst/>
              <a:ahLst/>
              <a:cxnLst/>
              <a:rect l="l" t="t" r="r" b="b"/>
              <a:pathLst>
                <a:path w="1893570" h="1893570">
                  <a:moveTo>
                    <a:pt x="0" y="946785"/>
                  </a:moveTo>
                  <a:cubicBezTo>
                    <a:pt x="0" y="423926"/>
                    <a:pt x="423926" y="0"/>
                    <a:pt x="946785" y="0"/>
                  </a:cubicBezTo>
                  <a:cubicBezTo>
                    <a:pt x="1469644" y="0"/>
                    <a:pt x="1893570" y="423926"/>
                    <a:pt x="1893570" y="946785"/>
                  </a:cubicBezTo>
                  <a:cubicBezTo>
                    <a:pt x="1893570" y="1469644"/>
                    <a:pt x="1469644" y="1893570"/>
                    <a:pt x="946785" y="1893570"/>
                  </a:cubicBezTo>
                  <a:cubicBezTo>
                    <a:pt x="423926" y="1893570"/>
                    <a:pt x="0" y="1469644"/>
                    <a:pt x="0" y="946785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893600" cy="191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Arimo"/>
                </a:rPr>
                <a:t>04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11994" y="5872112"/>
            <a:ext cx="1420200" cy="1420200"/>
            <a:chOff x="0" y="0"/>
            <a:chExt cx="1893600" cy="1893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93570" cy="1893570"/>
            </a:xfrm>
            <a:custGeom>
              <a:avLst/>
              <a:gdLst/>
              <a:ahLst/>
              <a:cxnLst/>
              <a:rect l="l" t="t" r="r" b="b"/>
              <a:pathLst>
                <a:path w="1893570" h="1893570">
                  <a:moveTo>
                    <a:pt x="0" y="946785"/>
                  </a:moveTo>
                  <a:cubicBezTo>
                    <a:pt x="0" y="423926"/>
                    <a:pt x="423926" y="0"/>
                    <a:pt x="946785" y="0"/>
                  </a:cubicBezTo>
                  <a:cubicBezTo>
                    <a:pt x="1469644" y="0"/>
                    <a:pt x="1893570" y="423926"/>
                    <a:pt x="1893570" y="946785"/>
                  </a:cubicBezTo>
                  <a:cubicBezTo>
                    <a:pt x="1893570" y="1469644"/>
                    <a:pt x="1469644" y="1893570"/>
                    <a:pt x="946785" y="1893570"/>
                  </a:cubicBezTo>
                  <a:cubicBezTo>
                    <a:pt x="423926" y="1893570"/>
                    <a:pt x="0" y="1469644"/>
                    <a:pt x="0" y="946785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893600" cy="191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Arimo"/>
                </a:rPr>
                <a:t>03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144575" y="7863867"/>
            <a:ext cx="6296985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mo"/>
              </a:rPr>
              <a:t>Yuda Hendardi Firmansyah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91609" y="8452305"/>
            <a:ext cx="5218724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Arimo"/>
              </a:rPr>
              <a:t>20220810080</a:t>
            </a:r>
          </a:p>
          <a:p>
            <a:pPr>
              <a:lnSpc>
                <a:spcPts val="3240"/>
              </a:lnSpc>
            </a:pPr>
            <a:r>
              <a:rPr lang="en-US" sz="2699" dirty="0" err="1">
                <a:solidFill>
                  <a:srgbClr val="000000"/>
                </a:solidFill>
                <a:latin typeface="Arimo"/>
              </a:rPr>
              <a:t>Penanggung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Arimo"/>
              </a:rPr>
              <a:t>Jawab</a:t>
            </a:r>
            <a:r>
              <a:rPr lang="en-US" sz="2699" dirty="0">
                <a:solidFill>
                  <a:srgbClr val="000000"/>
                </a:solidFill>
                <a:latin typeface="Arimo"/>
              </a:rPr>
              <a:t> :</a:t>
            </a:r>
            <a:r>
              <a:rPr lang="en-US" sz="2700" dirty="0">
                <a:solidFill>
                  <a:srgbClr val="000000"/>
                </a:solidFill>
                <a:latin typeface="Arimo"/>
              </a:rPr>
              <a:t> Video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635470" y="2640246"/>
            <a:ext cx="7030328" cy="6835318"/>
            <a:chOff x="0" y="0"/>
            <a:chExt cx="9373771" cy="9113757"/>
          </a:xfrm>
        </p:grpSpPr>
        <p:grpSp>
          <p:nvGrpSpPr>
            <p:cNvPr id="25" name="Group 25"/>
            <p:cNvGrpSpPr/>
            <p:nvPr/>
          </p:nvGrpSpPr>
          <p:grpSpPr>
            <a:xfrm>
              <a:off x="774637" y="28376"/>
              <a:ext cx="182525" cy="800403"/>
              <a:chOff x="0" y="0"/>
              <a:chExt cx="182525" cy="80040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82372" cy="800354"/>
              </a:xfrm>
              <a:custGeom>
                <a:avLst/>
                <a:gdLst/>
                <a:ahLst/>
                <a:cxnLst/>
                <a:rect l="l" t="t" r="r" b="b"/>
                <a:pathLst>
                  <a:path w="182372" h="800354">
                    <a:moveTo>
                      <a:pt x="92583" y="0"/>
                    </a:moveTo>
                    <a:cubicBezTo>
                      <a:pt x="88265" y="0"/>
                      <a:pt x="83947" y="2032"/>
                      <a:pt x="80645" y="6604"/>
                    </a:cubicBezTo>
                    <a:cubicBezTo>
                      <a:pt x="76454" y="10922"/>
                      <a:pt x="0" y="155194"/>
                      <a:pt x="95504" y="401320"/>
                    </a:cubicBezTo>
                    <a:cubicBezTo>
                      <a:pt x="150622" y="539242"/>
                      <a:pt x="99822" y="609346"/>
                      <a:pt x="57277" y="666623"/>
                    </a:cubicBezTo>
                    <a:cubicBezTo>
                      <a:pt x="29718" y="706882"/>
                      <a:pt x="2032" y="742950"/>
                      <a:pt x="23241" y="791845"/>
                    </a:cubicBezTo>
                    <a:cubicBezTo>
                      <a:pt x="25400" y="796036"/>
                      <a:pt x="31750" y="800354"/>
                      <a:pt x="35941" y="800354"/>
                    </a:cubicBezTo>
                    <a:cubicBezTo>
                      <a:pt x="38100" y="798195"/>
                      <a:pt x="40259" y="798195"/>
                      <a:pt x="42291" y="798195"/>
                    </a:cubicBezTo>
                    <a:cubicBezTo>
                      <a:pt x="48641" y="793877"/>
                      <a:pt x="52959" y="785495"/>
                      <a:pt x="48641" y="779018"/>
                    </a:cubicBezTo>
                    <a:cubicBezTo>
                      <a:pt x="33782" y="747268"/>
                      <a:pt x="50800" y="723900"/>
                      <a:pt x="80518" y="683514"/>
                    </a:cubicBezTo>
                    <a:cubicBezTo>
                      <a:pt x="122936" y="626237"/>
                      <a:pt x="182372" y="543433"/>
                      <a:pt x="122936" y="390652"/>
                    </a:cubicBezTo>
                    <a:cubicBezTo>
                      <a:pt x="31750" y="157353"/>
                      <a:pt x="106172" y="21463"/>
                      <a:pt x="106172" y="19431"/>
                    </a:cubicBezTo>
                    <a:cubicBezTo>
                      <a:pt x="110490" y="9271"/>
                      <a:pt x="101981" y="0"/>
                      <a:pt x="92583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814909" y="0"/>
              <a:ext cx="93459" cy="79589"/>
              <a:chOff x="0" y="0"/>
              <a:chExt cx="93459" cy="79589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27" y="0"/>
                <a:ext cx="93345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93345" h="79629">
                    <a:moveTo>
                      <a:pt x="51562" y="28575"/>
                    </a:moveTo>
                    <a:cubicBezTo>
                      <a:pt x="52070" y="28575"/>
                      <a:pt x="52451" y="28575"/>
                      <a:pt x="52959" y="28702"/>
                    </a:cubicBezTo>
                    <a:cubicBezTo>
                      <a:pt x="65659" y="30861"/>
                      <a:pt x="65659" y="49911"/>
                      <a:pt x="52959" y="52070"/>
                    </a:cubicBezTo>
                    <a:cubicBezTo>
                      <a:pt x="52451" y="52197"/>
                      <a:pt x="51943" y="52197"/>
                      <a:pt x="51562" y="52197"/>
                    </a:cubicBezTo>
                    <a:cubicBezTo>
                      <a:pt x="40640" y="52197"/>
                      <a:pt x="40640" y="28702"/>
                      <a:pt x="51562" y="28702"/>
                    </a:cubicBezTo>
                    <a:close/>
                    <a:moveTo>
                      <a:pt x="52832" y="0"/>
                    </a:moveTo>
                    <a:cubicBezTo>
                      <a:pt x="43307" y="0"/>
                      <a:pt x="33528" y="3683"/>
                      <a:pt x="25400" y="11684"/>
                    </a:cubicBezTo>
                    <a:cubicBezTo>
                      <a:pt x="0" y="37211"/>
                      <a:pt x="16891" y="79629"/>
                      <a:pt x="52959" y="79629"/>
                    </a:cubicBezTo>
                    <a:cubicBezTo>
                      <a:pt x="74168" y="79629"/>
                      <a:pt x="93345" y="62611"/>
                      <a:pt x="93345" y="41402"/>
                    </a:cubicBezTo>
                    <a:cubicBezTo>
                      <a:pt x="93345" y="16764"/>
                      <a:pt x="73533" y="0"/>
                      <a:pt x="52832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0" y="580405"/>
              <a:ext cx="1326413" cy="825597"/>
              <a:chOff x="0" y="0"/>
              <a:chExt cx="1326413" cy="825597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27" y="0"/>
                <a:ext cx="1326261" cy="825500"/>
              </a:xfrm>
              <a:custGeom>
                <a:avLst/>
                <a:gdLst/>
                <a:ahLst/>
                <a:cxnLst/>
                <a:rect l="l" t="t" r="r" b="b"/>
                <a:pathLst>
                  <a:path w="1326261" h="825500">
                    <a:moveTo>
                      <a:pt x="1313561" y="0"/>
                    </a:moveTo>
                    <a:lnTo>
                      <a:pt x="532511" y="197358"/>
                    </a:lnTo>
                    <a:lnTo>
                      <a:pt x="0" y="802132"/>
                    </a:lnTo>
                    <a:lnTo>
                      <a:pt x="12700" y="825500"/>
                    </a:lnTo>
                    <a:lnTo>
                      <a:pt x="1326261" y="21209"/>
                    </a:lnTo>
                    <a:lnTo>
                      <a:pt x="1313561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723" y="601592"/>
              <a:ext cx="1313691" cy="804411"/>
              <a:chOff x="0" y="0"/>
              <a:chExt cx="1313691" cy="804411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27" y="127"/>
                <a:ext cx="1313561" cy="804164"/>
              </a:xfrm>
              <a:custGeom>
                <a:avLst/>
                <a:gdLst/>
                <a:ahLst/>
                <a:cxnLst/>
                <a:rect l="l" t="t" r="r" b="b"/>
                <a:pathLst>
                  <a:path w="1313561" h="804164">
                    <a:moveTo>
                      <a:pt x="1313561" y="0"/>
                    </a:moveTo>
                    <a:lnTo>
                      <a:pt x="532638" y="199390"/>
                    </a:lnTo>
                    <a:lnTo>
                      <a:pt x="0" y="804164"/>
                    </a:lnTo>
                    <a:lnTo>
                      <a:pt x="780923" y="606933"/>
                    </a:lnTo>
                    <a:lnTo>
                      <a:pt x="1313561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271656" y="783291"/>
              <a:ext cx="982611" cy="762995"/>
              <a:chOff x="0" y="0"/>
              <a:chExt cx="982611" cy="762995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127"/>
                <a:ext cx="982599" cy="762889"/>
              </a:xfrm>
              <a:custGeom>
                <a:avLst/>
                <a:gdLst/>
                <a:ahLst/>
                <a:cxnLst/>
                <a:rect l="l" t="t" r="r" b="b"/>
                <a:pathLst>
                  <a:path w="982599" h="762889">
                    <a:moveTo>
                      <a:pt x="808482" y="0"/>
                    </a:moveTo>
                    <a:cubicBezTo>
                      <a:pt x="804164" y="0"/>
                      <a:pt x="799719" y="1016"/>
                      <a:pt x="795782" y="2921"/>
                    </a:cubicBezTo>
                    <a:cubicBezTo>
                      <a:pt x="513588" y="125984"/>
                      <a:pt x="250444" y="285115"/>
                      <a:pt x="14859" y="480314"/>
                    </a:cubicBezTo>
                    <a:cubicBezTo>
                      <a:pt x="2159" y="488823"/>
                      <a:pt x="0" y="505841"/>
                      <a:pt x="6477" y="518541"/>
                    </a:cubicBezTo>
                    <a:lnTo>
                      <a:pt x="146431" y="749935"/>
                    </a:lnTo>
                    <a:cubicBezTo>
                      <a:pt x="152654" y="758571"/>
                      <a:pt x="162433" y="762889"/>
                      <a:pt x="172466" y="762889"/>
                    </a:cubicBezTo>
                    <a:cubicBezTo>
                      <a:pt x="179705" y="762889"/>
                      <a:pt x="186944" y="760603"/>
                      <a:pt x="193167" y="756285"/>
                    </a:cubicBezTo>
                    <a:cubicBezTo>
                      <a:pt x="424434" y="565277"/>
                      <a:pt x="683387" y="408178"/>
                      <a:pt x="957199" y="287274"/>
                    </a:cubicBezTo>
                    <a:cubicBezTo>
                      <a:pt x="976249" y="280924"/>
                      <a:pt x="982599" y="259715"/>
                      <a:pt x="974090" y="244856"/>
                    </a:cubicBezTo>
                    <a:lnTo>
                      <a:pt x="831850" y="13462"/>
                    </a:lnTo>
                    <a:cubicBezTo>
                      <a:pt x="827532" y="4699"/>
                      <a:pt x="818134" y="0"/>
                      <a:pt x="808482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271656" y="783291"/>
              <a:ext cx="982611" cy="762995"/>
              <a:chOff x="0" y="0"/>
              <a:chExt cx="982611" cy="762995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127"/>
                <a:ext cx="982599" cy="762889"/>
              </a:xfrm>
              <a:custGeom>
                <a:avLst/>
                <a:gdLst/>
                <a:ahLst/>
                <a:cxnLst/>
                <a:rect l="l" t="t" r="r" b="b"/>
                <a:pathLst>
                  <a:path w="982599" h="762889">
                    <a:moveTo>
                      <a:pt x="808482" y="0"/>
                    </a:moveTo>
                    <a:cubicBezTo>
                      <a:pt x="804164" y="0"/>
                      <a:pt x="799719" y="1016"/>
                      <a:pt x="795782" y="2921"/>
                    </a:cubicBezTo>
                    <a:cubicBezTo>
                      <a:pt x="513588" y="125984"/>
                      <a:pt x="250444" y="285115"/>
                      <a:pt x="14859" y="480314"/>
                    </a:cubicBezTo>
                    <a:cubicBezTo>
                      <a:pt x="2159" y="488823"/>
                      <a:pt x="0" y="505841"/>
                      <a:pt x="6477" y="518541"/>
                    </a:cubicBezTo>
                    <a:lnTo>
                      <a:pt x="146431" y="749935"/>
                    </a:lnTo>
                    <a:cubicBezTo>
                      <a:pt x="152654" y="758571"/>
                      <a:pt x="162433" y="762889"/>
                      <a:pt x="172466" y="762889"/>
                    </a:cubicBezTo>
                    <a:cubicBezTo>
                      <a:pt x="179705" y="762889"/>
                      <a:pt x="186944" y="760603"/>
                      <a:pt x="193167" y="756285"/>
                    </a:cubicBezTo>
                    <a:cubicBezTo>
                      <a:pt x="424434" y="565277"/>
                      <a:pt x="683387" y="408178"/>
                      <a:pt x="957199" y="287274"/>
                    </a:cubicBezTo>
                    <a:cubicBezTo>
                      <a:pt x="976249" y="280924"/>
                      <a:pt x="982599" y="259715"/>
                      <a:pt x="974090" y="244856"/>
                    </a:cubicBezTo>
                    <a:lnTo>
                      <a:pt x="831850" y="13462"/>
                    </a:lnTo>
                    <a:cubicBezTo>
                      <a:pt x="827532" y="4699"/>
                      <a:pt x="818134" y="0"/>
                      <a:pt x="80848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8174661" y="2202269"/>
              <a:ext cx="534853" cy="1183715"/>
              <a:chOff x="0" y="0"/>
              <a:chExt cx="534853" cy="1183715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534797" cy="1183640"/>
              </a:xfrm>
              <a:custGeom>
                <a:avLst/>
                <a:gdLst/>
                <a:ahLst/>
                <a:cxnLst/>
                <a:rect l="l" t="t" r="r" b="b"/>
                <a:pathLst>
                  <a:path w="534797" h="1183640">
                    <a:moveTo>
                      <a:pt x="218313" y="127"/>
                    </a:moveTo>
                    <a:cubicBezTo>
                      <a:pt x="211582" y="127"/>
                      <a:pt x="205486" y="2921"/>
                      <a:pt x="201549" y="8128"/>
                    </a:cubicBezTo>
                    <a:cubicBezTo>
                      <a:pt x="199517" y="10160"/>
                      <a:pt x="0" y="313563"/>
                      <a:pt x="322580" y="621284"/>
                    </a:cubicBezTo>
                    <a:cubicBezTo>
                      <a:pt x="485902" y="776224"/>
                      <a:pt x="445643" y="888619"/>
                      <a:pt x="409575" y="988441"/>
                    </a:cubicBezTo>
                    <a:cubicBezTo>
                      <a:pt x="386207" y="1056386"/>
                      <a:pt x="362966" y="1117854"/>
                      <a:pt x="411734" y="1177290"/>
                    </a:cubicBezTo>
                    <a:cubicBezTo>
                      <a:pt x="415925" y="1181608"/>
                      <a:pt x="422402" y="1183640"/>
                      <a:pt x="428752" y="1183640"/>
                    </a:cubicBezTo>
                    <a:cubicBezTo>
                      <a:pt x="432943" y="1183640"/>
                      <a:pt x="439293" y="1181481"/>
                      <a:pt x="441452" y="1179449"/>
                    </a:cubicBezTo>
                    <a:cubicBezTo>
                      <a:pt x="449961" y="1170940"/>
                      <a:pt x="452120" y="1158240"/>
                      <a:pt x="443611" y="1149731"/>
                    </a:cubicBezTo>
                    <a:cubicBezTo>
                      <a:pt x="411861" y="1111504"/>
                      <a:pt x="424561" y="1071245"/>
                      <a:pt x="449961" y="1003300"/>
                    </a:cubicBezTo>
                    <a:cubicBezTo>
                      <a:pt x="486029" y="901446"/>
                      <a:pt x="534797" y="763524"/>
                      <a:pt x="352425" y="589407"/>
                    </a:cubicBezTo>
                    <a:cubicBezTo>
                      <a:pt x="55245" y="307213"/>
                      <a:pt x="229235" y="44069"/>
                      <a:pt x="235585" y="33401"/>
                    </a:cubicBezTo>
                    <a:cubicBezTo>
                      <a:pt x="244094" y="22733"/>
                      <a:pt x="239903" y="10033"/>
                      <a:pt x="231267" y="3683"/>
                    </a:cubicBezTo>
                    <a:cubicBezTo>
                      <a:pt x="227076" y="1143"/>
                      <a:pt x="222631" y="0"/>
                      <a:pt x="218313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8318952" y="2164416"/>
              <a:ext cx="140155" cy="118016"/>
              <a:chOff x="0" y="0"/>
              <a:chExt cx="140155" cy="11801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" y="0"/>
                <a:ext cx="139954" cy="117983"/>
              </a:xfrm>
              <a:custGeom>
                <a:avLst/>
                <a:gdLst/>
                <a:ahLst/>
                <a:cxnLst/>
                <a:rect l="l" t="t" r="r" b="b"/>
                <a:pathLst>
                  <a:path w="139954" h="117983">
                    <a:moveTo>
                      <a:pt x="76327" y="41656"/>
                    </a:moveTo>
                    <a:cubicBezTo>
                      <a:pt x="78486" y="41656"/>
                      <a:pt x="82677" y="41656"/>
                      <a:pt x="84836" y="43815"/>
                    </a:cubicBezTo>
                    <a:cubicBezTo>
                      <a:pt x="89154" y="45974"/>
                      <a:pt x="91186" y="50165"/>
                      <a:pt x="93345" y="54483"/>
                    </a:cubicBezTo>
                    <a:cubicBezTo>
                      <a:pt x="95504" y="62992"/>
                      <a:pt x="89154" y="71501"/>
                      <a:pt x="80645" y="73533"/>
                    </a:cubicBezTo>
                    <a:cubicBezTo>
                      <a:pt x="78867" y="73914"/>
                      <a:pt x="77089" y="74168"/>
                      <a:pt x="75438" y="74168"/>
                    </a:cubicBezTo>
                    <a:cubicBezTo>
                      <a:pt x="67310" y="74168"/>
                      <a:pt x="61214" y="69977"/>
                      <a:pt x="59436" y="62992"/>
                    </a:cubicBezTo>
                    <a:cubicBezTo>
                      <a:pt x="57277" y="58801"/>
                      <a:pt x="59436" y="52451"/>
                      <a:pt x="61595" y="50292"/>
                    </a:cubicBezTo>
                    <a:cubicBezTo>
                      <a:pt x="63754" y="46101"/>
                      <a:pt x="67945" y="41783"/>
                      <a:pt x="72263" y="41783"/>
                    </a:cubicBezTo>
                    <a:close/>
                    <a:moveTo>
                      <a:pt x="75692" y="0"/>
                    </a:moveTo>
                    <a:cubicBezTo>
                      <a:pt x="58674" y="0"/>
                      <a:pt x="41529" y="7112"/>
                      <a:pt x="29591" y="22479"/>
                    </a:cubicBezTo>
                    <a:cubicBezTo>
                      <a:pt x="0" y="60706"/>
                      <a:pt x="27432" y="117983"/>
                      <a:pt x="76327" y="117983"/>
                    </a:cubicBezTo>
                    <a:cubicBezTo>
                      <a:pt x="80518" y="117983"/>
                      <a:pt x="84836" y="115824"/>
                      <a:pt x="91186" y="115824"/>
                    </a:cubicBezTo>
                    <a:cubicBezTo>
                      <a:pt x="122936" y="107315"/>
                      <a:pt x="139954" y="75565"/>
                      <a:pt x="133604" y="43688"/>
                    </a:cubicBezTo>
                    <a:cubicBezTo>
                      <a:pt x="125984" y="15748"/>
                      <a:pt x="100838" y="0"/>
                      <a:pt x="75692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8108877" y="2827781"/>
              <a:ext cx="1264893" cy="1634144"/>
              <a:chOff x="0" y="0"/>
              <a:chExt cx="1264893" cy="1634144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127"/>
                <a:ext cx="1264793" cy="1633982"/>
              </a:xfrm>
              <a:custGeom>
                <a:avLst/>
                <a:gdLst/>
                <a:ahLst/>
                <a:cxnLst/>
                <a:rect l="l" t="t" r="r" b="b"/>
                <a:pathLst>
                  <a:path w="1264793" h="1633982">
                    <a:moveTo>
                      <a:pt x="27559" y="0"/>
                    </a:moveTo>
                    <a:lnTo>
                      <a:pt x="0" y="21082"/>
                    </a:lnTo>
                    <a:lnTo>
                      <a:pt x="1239393" y="1633982"/>
                    </a:lnTo>
                    <a:lnTo>
                      <a:pt x="1264793" y="1612773"/>
                    </a:lnTo>
                    <a:lnTo>
                      <a:pt x="895604" y="613283"/>
                    </a:lnTo>
                    <a:lnTo>
                      <a:pt x="27559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8108877" y="2849032"/>
              <a:ext cx="1239381" cy="1612893"/>
              <a:chOff x="0" y="0"/>
              <a:chExt cx="1239381" cy="161289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1239393" cy="1612900"/>
              </a:xfrm>
              <a:custGeom>
                <a:avLst/>
                <a:gdLst/>
                <a:ahLst/>
                <a:cxnLst/>
                <a:rect l="l" t="t" r="r" b="b"/>
                <a:pathLst>
                  <a:path w="1239393" h="1612900">
                    <a:moveTo>
                      <a:pt x="0" y="0"/>
                    </a:moveTo>
                    <a:lnTo>
                      <a:pt x="369316" y="997458"/>
                    </a:lnTo>
                    <a:lnTo>
                      <a:pt x="1239393" y="1612900"/>
                    </a:lnTo>
                    <a:lnTo>
                      <a:pt x="870077" y="6132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7979411" y="3175403"/>
              <a:ext cx="1099355" cy="1244280"/>
              <a:chOff x="0" y="0"/>
              <a:chExt cx="1099355" cy="124428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27" y="0"/>
                <a:ext cx="1099312" cy="1244219"/>
              </a:xfrm>
              <a:custGeom>
                <a:avLst/>
                <a:gdLst/>
                <a:ahLst/>
                <a:cxnLst/>
                <a:rect l="l" t="t" r="r" b="b"/>
                <a:pathLst>
                  <a:path w="1099312" h="1244219">
                    <a:moveTo>
                      <a:pt x="324739" y="0"/>
                    </a:moveTo>
                    <a:cubicBezTo>
                      <a:pt x="316738" y="0"/>
                      <a:pt x="308610" y="2286"/>
                      <a:pt x="301244" y="6858"/>
                    </a:cubicBezTo>
                    <a:lnTo>
                      <a:pt x="19050" y="223266"/>
                    </a:lnTo>
                    <a:cubicBezTo>
                      <a:pt x="0" y="238125"/>
                      <a:pt x="0" y="267843"/>
                      <a:pt x="19050" y="284734"/>
                    </a:cubicBezTo>
                    <a:cubicBezTo>
                      <a:pt x="299085" y="562864"/>
                      <a:pt x="543179" y="879094"/>
                      <a:pt x="738378" y="1222883"/>
                    </a:cubicBezTo>
                    <a:cubicBezTo>
                      <a:pt x="746760" y="1236726"/>
                      <a:pt x="761365" y="1244219"/>
                      <a:pt x="775843" y="1244219"/>
                    </a:cubicBezTo>
                    <a:cubicBezTo>
                      <a:pt x="783590" y="1244219"/>
                      <a:pt x="791210" y="1242060"/>
                      <a:pt x="797814" y="1237615"/>
                    </a:cubicBezTo>
                    <a:lnTo>
                      <a:pt x="1080135" y="1021207"/>
                    </a:lnTo>
                    <a:cubicBezTo>
                      <a:pt x="1094994" y="1008507"/>
                      <a:pt x="1099312" y="987171"/>
                      <a:pt x="1088644" y="970280"/>
                    </a:cubicBezTo>
                    <a:cubicBezTo>
                      <a:pt x="889127" y="617982"/>
                      <a:pt x="640842" y="295402"/>
                      <a:pt x="354330" y="11049"/>
                    </a:cubicBezTo>
                    <a:cubicBezTo>
                      <a:pt x="345948" y="3810"/>
                      <a:pt x="335407" y="0"/>
                      <a:pt x="324739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7979411" y="3175403"/>
              <a:ext cx="1099355" cy="1244280"/>
              <a:chOff x="0" y="0"/>
              <a:chExt cx="1099355" cy="124428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27" y="0"/>
                <a:ext cx="1099312" cy="1244219"/>
              </a:xfrm>
              <a:custGeom>
                <a:avLst/>
                <a:gdLst/>
                <a:ahLst/>
                <a:cxnLst/>
                <a:rect l="l" t="t" r="r" b="b"/>
                <a:pathLst>
                  <a:path w="1099312" h="1244219">
                    <a:moveTo>
                      <a:pt x="324739" y="0"/>
                    </a:moveTo>
                    <a:cubicBezTo>
                      <a:pt x="316738" y="0"/>
                      <a:pt x="308610" y="2286"/>
                      <a:pt x="301244" y="6858"/>
                    </a:cubicBezTo>
                    <a:lnTo>
                      <a:pt x="19050" y="223266"/>
                    </a:lnTo>
                    <a:cubicBezTo>
                      <a:pt x="0" y="238125"/>
                      <a:pt x="0" y="267843"/>
                      <a:pt x="19050" y="284734"/>
                    </a:cubicBezTo>
                    <a:cubicBezTo>
                      <a:pt x="299085" y="562864"/>
                      <a:pt x="543179" y="879094"/>
                      <a:pt x="738378" y="1222883"/>
                    </a:cubicBezTo>
                    <a:cubicBezTo>
                      <a:pt x="746760" y="1236726"/>
                      <a:pt x="761365" y="1244219"/>
                      <a:pt x="775843" y="1244219"/>
                    </a:cubicBezTo>
                    <a:cubicBezTo>
                      <a:pt x="783590" y="1244219"/>
                      <a:pt x="791210" y="1242060"/>
                      <a:pt x="797814" y="1237615"/>
                    </a:cubicBezTo>
                    <a:lnTo>
                      <a:pt x="1080135" y="1021207"/>
                    </a:lnTo>
                    <a:cubicBezTo>
                      <a:pt x="1094994" y="1008507"/>
                      <a:pt x="1099312" y="987171"/>
                      <a:pt x="1088644" y="970280"/>
                    </a:cubicBezTo>
                    <a:cubicBezTo>
                      <a:pt x="889127" y="617982"/>
                      <a:pt x="640842" y="295402"/>
                      <a:pt x="354330" y="11049"/>
                    </a:cubicBezTo>
                    <a:cubicBezTo>
                      <a:pt x="345948" y="3810"/>
                      <a:pt x="335407" y="0"/>
                      <a:pt x="324739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177797" y="3887309"/>
              <a:ext cx="619787" cy="337376"/>
              <a:chOff x="0" y="0"/>
              <a:chExt cx="619787" cy="337376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619760" cy="337312"/>
              </a:xfrm>
              <a:custGeom>
                <a:avLst/>
                <a:gdLst/>
                <a:ahLst/>
                <a:cxnLst/>
                <a:rect l="l" t="t" r="r" b="b"/>
                <a:pathLst>
                  <a:path w="619760" h="337312">
                    <a:moveTo>
                      <a:pt x="64008" y="0"/>
                    </a:moveTo>
                    <a:cubicBezTo>
                      <a:pt x="55753" y="0"/>
                      <a:pt x="47752" y="4826"/>
                      <a:pt x="44577" y="14351"/>
                    </a:cubicBezTo>
                    <a:lnTo>
                      <a:pt x="2159" y="173482"/>
                    </a:lnTo>
                    <a:cubicBezTo>
                      <a:pt x="0" y="181991"/>
                      <a:pt x="4318" y="190500"/>
                      <a:pt x="14859" y="194691"/>
                    </a:cubicBezTo>
                    <a:cubicBezTo>
                      <a:pt x="186817" y="266827"/>
                      <a:pt x="369316" y="313563"/>
                      <a:pt x="556133" y="336931"/>
                    </a:cubicBezTo>
                    <a:cubicBezTo>
                      <a:pt x="557276" y="337185"/>
                      <a:pt x="558419" y="337312"/>
                      <a:pt x="559435" y="337312"/>
                    </a:cubicBezTo>
                    <a:cubicBezTo>
                      <a:pt x="566674" y="337312"/>
                      <a:pt x="573405" y="331470"/>
                      <a:pt x="575183" y="324104"/>
                    </a:cubicBezTo>
                    <a:lnTo>
                      <a:pt x="617601" y="164973"/>
                    </a:lnTo>
                    <a:cubicBezTo>
                      <a:pt x="619760" y="154305"/>
                      <a:pt x="613283" y="143764"/>
                      <a:pt x="602742" y="141605"/>
                    </a:cubicBezTo>
                    <a:cubicBezTo>
                      <a:pt x="420243" y="120396"/>
                      <a:pt x="239903" y="73787"/>
                      <a:pt x="72263" y="1651"/>
                    </a:cubicBezTo>
                    <a:cubicBezTo>
                      <a:pt x="69596" y="508"/>
                      <a:pt x="66802" y="0"/>
                      <a:pt x="6400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065381" y="3812493"/>
              <a:ext cx="914664" cy="275920"/>
              <a:chOff x="0" y="0"/>
              <a:chExt cx="914664" cy="27592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914781" cy="275971"/>
              </a:xfrm>
              <a:custGeom>
                <a:avLst/>
                <a:gdLst/>
                <a:ahLst/>
                <a:cxnLst/>
                <a:rect l="l" t="t" r="r" b="b"/>
                <a:pathLst>
                  <a:path w="914781" h="275971">
                    <a:moveTo>
                      <a:pt x="4318" y="0"/>
                    </a:moveTo>
                    <a:lnTo>
                      <a:pt x="0" y="14859"/>
                    </a:lnTo>
                    <a:lnTo>
                      <a:pt x="418084" y="275971"/>
                    </a:lnTo>
                    <a:lnTo>
                      <a:pt x="910463" y="254762"/>
                    </a:lnTo>
                    <a:lnTo>
                      <a:pt x="914781" y="239903"/>
                    </a:lnTo>
                    <a:lnTo>
                      <a:pt x="4318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069579" y="3791243"/>
              <a:ext cx="910467" cy="282347"/>
              <a:chOff x="0" y="0"/>
              <a:chExt cx="910467" cy="28234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27" y="127"/>
                <a:ext cx="910336" cy="282194"/>
              </a:xfrm>
              <a:custGeom>
                <a:avLst/>
                <a:gdLst/>
                <a:ahLst/>
                <a:cxnLst/>
                <a:rect l="l" t="t" r="r" b="b"/>
                <a:pathLst>
                  <a:path w="910336" h="282194">
                    <a:moveTo>
                      <a:pt x="492252" y="0"/>
                    </a:moveTo>
                    <a:lnTo>
                      <a:pt x="0" y="21082"/>
                    </a:lnTo>
                    <a:lnTo>
                      <a:pt x="417957" y="282194"/>
                    </a:lnTo>
                    <a:lnTo>
                      <a:pt x="910336" y="260985"/>
                    </a:lnTo>
                    <a:lnTo>
                      <a:pt x="492252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1069579" y="3791243"/>
              <a:ext cx="910467" cy="282347"/>
              <a:chOff x="0" y="0"/>
              <a:chExt cx="910467" cy="282347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27" y="127"/>
                <a:ext cx="910336" cy="282194"/>
              </a:xfrm>
              <a:custGeom>
                <a:avLst/>
                <a:gdLst/>
                <a:ahLst/>
                <a:cxnLst/>
                <a:rect l="l" t="t" r="r" b="b"/>
                <a:pathLst>
                  <a:path w="910336" h="282194">
                    <a:moveTo>
                      <a:pt x="492252" y="0"/>
                    </a:moveTo>
                    <a:lnTo>
                      <a:pt x="0" y="21082"/>
                    </a:lnTo>
                    <a:lnTo>
                      <a:pt x="417957" y="282194"/>
                    </a:lnTo>
                    <a:lnTo>
                      <a:pt x="910336" y="260985"/>
                    </a:lnTo>
                    <a:lnTo>
                      <a:pt x="492252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1491888" y="3513987"/>
              <a:ext cx="106181" cy="425872"/>
              <a:chOff x="0" y="0"/>
              <a:chExt cx="106181" cy="425872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06172" cy="425831"/>
              </a:xfrm>
              <a:custGeom>
                <a:avLst/>
                <a:gdLst/>
                <a:ahLst/>
                <a:cxnLst/>
                <a:rect l="l" t="t" r="r" b="b"/>
                <a:pathLst>
                  <a:path w="106172" h="425831">
                    <a:moveTo>
                      <a:pt x="64516" y="0"/>
                    </a:moveTo>
                    <a:cubicBezTo>
                      <a:pt x="62865" y="0"/>
                      <a:pt x="61087" y="508"/>
                      <a:pt x="59436" y="1397"/>
                    </a:cubicBezTo>
                    <a:cubicBezTo>
                      <a:pt x="55118" y="1397"/>
                      <a:pt x="53086" y="5715"/>
                      <a:pt x="55118" y="9906"/>
                    </a:cubicBezTo>
                    <a:cubicBezTo>
                      <a:pt x="55118" y="12065"/>
                      <a:pt x="86868" y="86360"/>
                      <a:pt x="29718" y="205105"/>
                    </a:cubicBezTo>
                    <a:cubicBezTo>
                      <a:pt x="0" y="256032"/>
                      <a:pt x="4318" y="317500"/>
                      <a:pt x="38227" y="362077"/>
                    </a:cubicBezTo>
                    <a:cubicBezTo>
                      <a:pt x="53086" y="387477"/>
                      <a:pt x="61595" y="400304"/>
                      <a:pt x="50927" y="415163"/>
                    </a:cubicBezTo>
                    <a:cubicBezTo>
                      <a:pt x="48768" y="419481"/>
                      <a:pt x="50927" y="423672"/>
                      <a:pt x="55245" y="425831"/>
                    </a:cubicBezTo>
                    <a:lnTo>
                      <a:pt x="57404" y="425831"/>
                    </a:lnTo>
                    <a:cubicBezTo>
                      <a:pt x="61722" y="425831"/>
                      <a:pt x="63881" y="425831"/>
                      <a:pt x="65913" y="421513"/>
                    </a:cubicBezTo>
                    <a:cubicBezTo>
                      <a:pt x="80772" y="398145"/>
                      <a:pt x="68072" y="376936"/>
                      <a:pt x="53213" y="355727"/>
                    </a:cubicBezTo>
                    <a:cubicBezTo>
                      <a:pt x="21336" y="313309"/>
                      <a:pt x="17145" y="256032"/>
                      <a:pt x="44704" y="211455"/>
                    </a:cubicBezTo>
                    <a:cubicBezTo>
                      <a:pt x="106172" y="86360"/>
                      <a:pt x="70104" y="7747"/>
                      <a:pt x="70104" y="3556"/>
                    </a:cubicBezTo>
                    <a:cubicBezTo>
                      <a:pt x="68834" y="1143"/>
                      <a:pt x="66802" y="0"/>
                      <a:pt x="64516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532224" y="3500499"/>
              <a:ext cx="48861" cy="42499"/>
              <a:chOff x="0" y="0"/>
              <a:chExt cx="48861" cy="42499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27" y="127"/>
                <a:ext cx="48768" cy="42418"/>
              </a:xfrm>
              <a:custGeom>
                <a:avLst/>
                <a:gdLst/>
                <a:ahLst/>
                <a:cxnLst/>
                <a:rect l="l" t="t" r="r" b="b"/>
                <a:pathLst>
                  <a:path w="48768" h="42418">
                    <a:moveTo>
                      <a:pt x="21082" y="14732"/>
                    </a:moveTo>
                    <a:cubicBezTo>
                      <a:pt x="23241" y="14732"/>
                      <a:pt x="27432" y="16891"/>
                      <a:pt x="27432" y="21082"/>
                    </a:cubicBezTo>
                    <a:cubicBezTo>
                      <a:pt x="25273" y="25400"/>
                      <a:pt x="23241" y="27432"/>
                      <a:pt x="18923" y="27432"/>
                    </a:cubicBezTo>
                    <a:cubicBezTo>
                      <a:pt x="16764" y="25273"/>
                      <a:pt x="14605" y="23241"/>
                      <a:pt x="14605" y="21082"/>
                    </a:cubicBezTo>
                    <a:cubicBezTo>
                      <a:pt x="14605" y="18923"/>
                      <a:pt x="14605" y="16891"/>
                      <a:pt x="16764" y="16891"/>
                    </a:cubicBezTo>
                    <a:cubicBezTo>
                      <a:pt x="16764" y="14732"/>
                      <a:pt x="18923" y="14732"/>
                      <a:pt x="21082" y="14732"/>
                    </a:cubicBezTo>
                    <a:close/>
                    <a:moveTo>
                      <a:pt x="23241" y="0"/>
                    </a:moveTo>
                    <a:cubicBezTo>
                      <a:pt x="16891" y="0"/>
                      <a:pt x="10541" y="0"/>
                      <a:pt x="6350" y="4191"/>
                    </a:cubicBezTo>
                    <a:cubicBezTo>
                      <a:pt x="2159" y="8382"/>
                      <a:pt x="0" y="12700"/>
                      <a:pt x="0" y="19050"/>
                    </a:cubicBezTo>
                    <a:cubicBezTo>
                      <a:pt x="0" y="23368"/>
                      <a:pt x="0" y="29718"/>
                      <a:pt x="4191" y="33909"/>
                    </a:cubicBezTo>
                    <a:cubicBezTo>
                      <a:pt x="8382" y="38100"/>
                      <a:pt x="12700" y="40386"/>
                      <a:pt x="19050" y="42418"/>
                    </a:cubicBezTo>
                    <a:lnTo>
                      <a:pt x="21209" y="42418"/>
                    </a:lnTo>
                    <a:cubicBezTo>
                      <a:pt x="38100" y="40259"/>
                      <a:pt x="48768" y="21082"/>
                      <a:pt x="36068" y="6350"/>
                    </a:cubicBezTo>
                    <a:cubicBezTo>
                      <a:pt x="31750" y="2032"/>
                      <a:pt x="27559" y="0"/>
                      <a:pt x="2336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006723" y="1186259"/>
              <a:ext cx="1585283" cy="1161509"/>
              <a:chOff x="0" y="0"/>
              <a:chExt cx="1585283" cy="1161509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585341" cy="1161542"/>
              </a:xfrm>
              <a:custGeom>
                <a:avLst/>
                <a:gdLst/>
                <a:ahLst/>
                <a:cxnLst/>
                <a:rect l="l" t="t" r="r" b="b"/>
                <a:pathLst>
                  <a:path w="1585341" h="1161542">
                    <a:moveTo>
                      <a:pt x="837819" y="0"/>
                    </a:moveTo>
                    <a:cubicBezTo>
                      <a:pt x="749300" y="0"/>
                      <a:pt x="672338" y="30988"/>
                      <a:pt x="628142" y="100838"/>
                    </a:cubicBezTo>
                    <a:cubicBezTo>
                      <a:pt x="613029" y="96647"/>
                      <a:pt x="598424" y="94742"/>
                      <a:pt x="584327" y="94742"/>
                    </a:cubicBezTo>
                    <a:cubicBezTo>
                      <a:pt x="418719" y="94742"/>
                      <a:pt x="324739" y="368935"/>
                      <a:pt x="275844" y="601726"/>
                    </a:cubicBezTo>
                    <a:cubicBezTo>
                      <a:pt x="252603" y="743839"/>
                      <a:pt x="142240" y="858520"/>
                      <a:pt x="0" y="892429"/>
                    </a:cubicBezTo>
                    <a:cubicBezTo>
                      <a:pt x="0" y="892429"/>
                      <a:pt x="414655" y="1161542"/>
                      <a:pt x="835914" y="1161542"/>
                    </a:cubicBezTo>
                    <a:cubicBezTo>
                      <a:pt x="953008" y="1161542"/>
                      <a:pt x="1070483" y="1140714"/>
                      <a:pt x="1179957" y="1087628"/>
                    </a:cubicBezTo>
                    <a:cubicBezTo>
                      <a:pt x="1585341" y="892429"/>
                      <a:pt x="1455801" y="429768"/>
                      <a:pt x="1273302" y="215392"/>
                    </a:cubicBezTo>
                    <a:cubicBezTo>
                      <a:pt x="1159891" y="83566"/>
                      <a:pt x="983361" y="0"/>
                      <a:pt x="83781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539349" y="8332757"/>
              <a:ext cx="469069" cy="566664"/>
              <a:chOff x="0" y="0"/>
              <a:chExt cx="469069" cy="566664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27" y="0"/>
                <a:ext cx="469011" cy="566547"/>
              </a:xfrm>
              <a:custGeom>
                <a:avLst/>
                <a:gdLst/>
                <a:ahLst/>
                <a:cxnLst/>
                <a:rect l="l" t="t" r="r" b="b"/>
                <a:pathLst>
                  <a:path w="469011" h="566547">
                    <a:moveTo>
                      <a:pt x="229108" y="0"/>
                    </a:moveTo>
                    <a:lnTo>
                      <a:pt x="0" y="21209"/>
                    </a:lnTo>
                    <a:lnTo>
                      <a:pt x="239776" y="566547"/>
                    </a:lnTo>
                    <a:lnTo>
                      <a:pt x="469011" y="545338"/>
                    </a:lnTo>
                    <a:lnTo>
                      <a:pt x="229108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5940008" y="7766093"/>
              <a:ext cx="519965" cy="585813"/>
              <a:chOff x="0" y="0"/>
              <a:chExt cx="519965" cy="585813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127"/>
                <a:ext cx="519938" cy="585597"/>
              </a:xfrm>
              <a:custGeom>
                <a:avLst/>
                <a:gdLst/>
                <a:ahLst/>
                <a:cxnLst/>
                <a:rect l="l" t="t" r="r" b="b"/>
                <a:pathLst>
                  <a:path w="519938" h="585597">
                    <a:moveTo>
                      <a:pt x="184658" y="0"/>
                    </a:moveTo>
                    <a:lnTo>
                      <a:pt x="0" y="146304"/>
                    </a:lnTo>
                    <a:lnTo>
                      <a:pt x="335280" y="585597"/>
                    </a:lnTo>
                    <a:lnTo>
                      <a:pt x="519938" y="439293"/>
                    </a:lnTo>
                    <a:lnTo>
                      <a:pt x="184658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6124125" y="8037752"/>
              <a:ext cx="469579" cy="682325"/>
              <a:chOff x="0" y="0"/>
              <a:chExt cx="469579" cy="682325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469519" cy="682244"/>
              </a:xfrm>
              <a:custGeom>
                <a:avLst/>
                <a:gdLst/>
                <a:ahLst/>
                <a:cxnLst/>
                <a:rect l="l" t="t" r="r" b="b"/>
                <a:pathLst>
                  <a:path w="469519" h="682244">
                    <a:moveTo>
                      <a:pt x="242062" y="0"/>
                    </a:moveTo>
                    <a:cubicBezTo>
                      <a:pt x="236093" y="0"/>
                      <a:pt x="230378" y="2921"/>
                      <a:pt x="227584" y="8509"/>
                    </a:cubicBezTo>
                    <a:lnTo>
                      <a:pt x="79121" y="229235"/>
                    </a:lnTo>
                    <a:cubicBezTo>
                      <a:pt x="70612" y="241935"/>
                      <a:pt x="68453" y="256794"/>
                      <a:pt x="68453" y="271653"/>
                    </a:cubicBezTo>
                    <a:cubicBezTo>
                      <a:pt x="79121" y="352298"/>
                      <a:pt x="79121" y="454152"/>
                      <a:pt x="9017" y="630301"/>
                    </a:cubicBezTo>
                    <a:cubicBezTo>
                      <a:pt x="0" y="654685"/>
                      <a:pt x="27559" y="682244"/>
                      <a:pt x="62992" y="682244"/>
                    </a:cubicBezTo>
                    <a:cubicBezTo>
                      <a:pt x="85979" y="682244"/>
                      <a:pt x="112395" y="670560"/>
                      <a:pt x="134239" y="638810"/>
                    </a:cubicBezTo>
                    <a:cubicBezTo>
                      <a:pt x="189357" y="556006"/>
                      <a:pt x="270129" y="415925"/>
                      <a:pt x="310388" y="356489"/>
                    </a:cubicBezTo>
                    <a:cubicBezTo>
                      <a:pt x="374015" y="258953"/>
                      <a:pt x="403733" y="224917"/>
                      <a:pt x="456819" y="148463"/>
                    </a:cubicBezTo>
                    <a:cubicBezTo>
                      <a:pt x="469519" y="129413"/>
                      <a:pt x="463169" y="103886"/>
                      <a:pt x="444119" y="93345"/>
                    </a:cubicBezTo>
                    <a:lnTo>
                      <a:pt x="250952" y="2159"/>
                    </a:lnTo>
                    <a:cubicBezTo>
                      <a:pt x="248158" y="762"/>
                      <a:pt x="245110" y="0"/>
                      <a:pt x="24206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305928" y="8829312"/>
              <a:ext cx="812872" cy="284445"/>
              <a:chOff x="0" y="0"/>
              <a:chExt cx="812872" cy="284445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812800" cy="28448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284480">
                    <a:moveTo>
                      <a:pt x="441452" y="127"/>
                    </a:moveTo>
                    <a:cubicBezTo>
                      <a:pt x="426593" y="127"/>
                      <a:pt x="413893" y="4318"/>
                      <a:pt x="403225" y="14986"/>
                    </a:cubicBezTo>
                    <a:cubicBezTo>
                      <a:pt x="343789" y="70104"/>
                      <a:pt x="233426" y="129667"/>
                      <a:pt x="42545" y="169926"/>
                    </a:cubicBezTo>
                    <a:cubicBezTo>
                      <a:pt x="0" y="180467"/>
                      <a:pt x="21209" y="284480"/>
                      <a:pt x="125222" y="284480"/>
                    </a:cubicBezTo>
                    <a:lnTo>
                      <a:pt x="772414" y="284480"/>
                    </a:lnTo>
                    <a:cubicBezTo>
                      <a:pt x="795782" y="284480"/>
                      <a:pt x="812800" y="261112"/>
                      <a:pt x="806450" y="239903"/>
                    </a:cubicBezTo>
                    <a:lnTo>
                      <a:pt x="747014" y="17018"/>
                    </a:lnTo>
                    <a:cubicBezTo>
                      <a:pt x="742696" y="6350"/>
                      <a:pt x="734314" y="0"/>
                      <a:pt x="723646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541515" y="8332757"/>
              <a:ext cx="360789" cy="303531"/>
              <a:chOff x="0" y="0"/>
              <a:chExt cx="360789" cy="303531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360807" cy="303530"/>
              </a:xfrm>
              <a:custGeom>
                <a:avLst/>
                <a:gdLst/>
                <a:ahLst/>
                <a:cxnLst/>
                <a:rect l="l" t="t" r="r" b="b"/>
                <a:pathLst>
                  <a:path w="360807" h="303530">
                    <a:moveTo>
                      <a:pt x="229235" y="0"/>
                    </a:moveTo>
                    <a:lnTo>
                      <a:pt x="0" y="21209"/>
                    </a:lnTo>
                    <a:lnTo>
                      <a:pt x="120904" y="303530"/>
                    </a:lnTo>
                    <a:lnTo>
                      <a:pt x="360807" y="303530"/>
                    </a:lnTo>
                    <a:lnTo>
                      <a:pt x="229235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5940008" y="7766093"/>
              <a:ext cx="358691" cy="373576"/>
              <a:chOff x="0" y="0"/>
              <a:chExt cx="358691" cy="373576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127"/>
                <a:ext cx="358648" cy="373507"/>
              </a:xfrm>
              <a:custGeom>
                <a:avLst/>
                <a:gdLst/>
                <a:ahLst/>
                <a:cxnLst/>
                <a:rect l="l" t="t" r="r" b="b"/>
                <a:pathLst>
                  <a:path w="358648" h="373507">
                    <a:moveTo>
                      <a:pt x="184658" y="0"/>
                    </a:moveTo>
                    <a:lnTo>
                      <a:pt x="0" y="148463"/>
                    </a:lnTo>
                    <a:lnTo>
                      <a:pt x="174117" y="373507"/>
                    </a:lnTo>
                    <a:lnTo>
                      <a:pt x="358648" y="226949"/>
                    </a:lnTo>
                    <a:lnTo>
                      <a:pt x="184658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3877256" y="3994955"/>
              <a:ext cx="1152413" cy="4558563"/>
              <a:chOff x="0" y="0"/>
              <a:chExt cx="1152413" cy="4558563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127"/>
                <a:ext cx="1152398" cy="4558411"/>
              </a:xfrm>
              <a:custGeom>
                <a:avLst/>
                <a:gdLst/>
                <a:ahLst/>
                <a:cxnLst/>
                <a:rect l="l" t="t" r="r" b="b"/>
                <a:pathLst>
                  <a:path w="1152398" h="4558411">
                    <a:moveTo>
                      <a:pt x="1152398" y="0"/>
                    </a:moveTo>
                    <a:lnTo>
                      <a:pt x="445643" y="2032"/>
                    </a:lnTo>
                    <a:cubicBezTo>
                      <a:pt x="445643" y="2032"/>
                      <a:pt x="0" y="1404747"/>
                      <a:pt x="131572" y="2434082"/>
                    </a:cubicBezTo>
                    <a:cubicBezTo>
                      <a:pt x="218567" y="3121660"/>
                      <a:pt x="683387" y="4558411"/>
                      <a:pt x="683387" y="4558411"/>
                    </a:cubicBezTo>
                    <a:lnTo>
                      <a:pt x="1092962" y="4547743"/>
                    </a:lnTo>
                    <a:cubicBezTo>
                      <a:pt x="1092962" y="4547743"/>
                      <a:pt x="761873" y="3087751"/>
                      <a:pt x="727964" y="2516886"/>
                    </a:cubicBezTo>
                    <a:cubicBezTo>
                      <a:pt x="668528" y="1542796"/>
                      <a:pt x="1152398" y="0"/>
                      <a:pt x="115239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4465107" y="8407003"/>
              <a:ext cx="543315" cy="167701"/>
              <a:chOff x="0" y="0"/>
              <a:chExt cx="543315" cy="167701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127"/>
                <a:ext cx="543306" cy="167513"/>
              </a:xfrm>
              <a:custGeom>
                <a:avLst/>
                <a:gdLst/>
                <a:ahLst/>
                <a:cxnLst/>
                <a:rect l="l" t="t" r="r" b="b"/>
                <a:pathLst>
                  <a:path w="543306" h="167513">
                    <a:moveTo>
                      <a:pt x="0" y="0"/>
                    </a:moveTo>
                    <a:lnTo>
                      <a:pt x="36068" y="167513"/>
                    </a:lnTo>
                    <a:lnTo>
                      <a:pt x="543306" y="154813"/>
                    </a:lnTo>
                    <a:lnTo>
                      <a:pt x="513588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4530888" y="3992856"/>
              <a:ext cx="1733899" cy="4127728"/>
              <a:chOff x="0" y="0"/>
              <a:chExt cx="1733899" cy="4127728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127"/>
                <a:ext cx="1733931" cy="4127627"/>
              </a:xfrm>
              <a:custGeom>
                <a:avLst/>
                <a:gdLst/>
                <a:ahLst/>
                <a:cxnLst/>
                <a:rect l="l" t="t" r="r" b="b"/>
                <a:pathLst>
                  <a:path w="1733931" h="4127627">
                    <a:moveTo>
                      <a:pt x="753364" y="0"/>
                    </a:moveTo>
                    <a:lnTo>
                      <a:pt x="0" y="6350"/>
                    </a:lnTo>
                    <a:cubicBezTo>
                      <a:pt x="0" y="6350"/>
                      <a:pt x="63627" y="1540637"/>
                      <a:pt x="405384" y="2402332"/>
                    </a:cubicBezTo>
                    <a:cubicBezTo>
                      <a:pt x="681355" y="3100578"/>
                      <a:pt x="1487805" y="4127627"/>
                      <a:pt x="1487805" y="4127627"/>
                    </a:cubicBezTo>
                    <a:lnTo>
                      <a:pt x="1733931" y="3913251"/>
                    </a:lnTo>
                    <a:cubicBezTo>
                      <a:pt x="1733931" y="3913251"/>
                      <a:pt x="1222502" y="2826639"/>
                      <a:pt x="1012444" y="2361946"/>
                    </a:cubicBezTo>
                    <a:cubicBezTo>
                      <a:pt x="498729" y="1220216"/>
                      <a:pt x="1063244" y="428625"/>
                      <a:pt x="753364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5876325" y="7749107"/>
              <a:ext cx="432997" cy="401187"/>
              <a:chOff x="0" y="0"/>
              <a:chExt cx="432997" cy="401187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27" y="127"/>
                <a:ext cx="432943" cy="401066"/>
              </a:xfrm>
              <a:custGeom>
                <a:avLst/>
                <a:gdLst/>
                <a:ahLst/>
                <a:cxnLst/>
                <a:rect l="l" t="t" r="r" b="b"/>
                <a:pathLst>
                  <a:path w="432943" h="401066">
                    <a:moveTo>
                      <a:pt x="347980" y="0"/>
                    </a:moveTo>
                    <a:lnTo>
                      <a:pt x="0" y="288544"/>
                    </a:lnTo>
                    <a:lnTo>
                      <a:pt x="116713" y="401066"/>
                    </a:lnTo>
                    <a:lnTo>
                      <a:pt x="432943" y="140081"/>
                    </a:lnTo>
                    <a:lnTo>
                      <a:pt x="34798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6120371" y="8294520"/>
              <a:ext cx="97720" cy="93459"/>
              <a:chOff x="0" y="0"/>
              <a:chExt cx="97720" cy="93459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27" y="127"/>
                <a:ext cx="97536" cy="93345"/>
              </a:xfrm>
              <a:custGeom>
                <a:avLst/>
                <a:gdLst/>
                <a:ahLst/>
                <a:cxnLst/>
                <a:rect l="l" t="t" r="r" b="b"/>
                <a:pathLst>
                  <a:path w="97536" h="93345">
                    <a:moveTo>
                      <a:pt x="83439" y="16383"/>
                    </a:moveTo>
                    <a:cubicBezTo>
                      <a:pt x="68834" y="56515"/>
                      <a:pt x="50292" y="80645"/>
                      <a:pt x="33909" y="84836"/>
                    </a:cubicBezTo>
                    <a:cubicBezTo>
                      <a:pt x="31750" y="85344"/>
                      <a:pt x="29845" y="85598"/>
                      <a:pt x="27940" y="85598"/>
                    </a:cubicBezTo>
                    <a:cubicBezTo>
                      <a:pt x="22225" y="85598"/>
                      <a:pt x="17526" y="83185"/>
                      <a:pt x="12700" y="78486"/>
                    </a:cubicBezTo>
                    <a:cubicBezTo>
                      <a:pt x="10541" y="76327"/>
                      <a:pt x="8382" y="72136"/>
                      <a:pt x="10541" y="69977"/>
                    </a:cubicBezTo>
                    <a:cubicBezTo>
                      <a:pt x="12573" y="51562"/>
                      <a:pt x="55626" y="29337"/>
                      <a:pt x="83439" y="16383"/>
                    </a:cubicBezTo>
                    <a:close/>
                    <a:moveTo>
                      <a:pt x="93218" y="0"/>
                    </a:moveTo>
                    <a:cubicBezTo>
                      <a:pt x="82677" y="4191"/>
                      <a:pt x="6350" y="38100"/>
                      <a:pt x="0" y="67818"/>
                    </a:cubicBezTo>
                    <a:cubicBezTo>
                      <a:pt x="0" y="74168"/>
                      <a:pt x="2159" y="80518"/>
                      <a:pt x="6350" y="84836"/>
                    </a:cubicBezTo>
                    <a:cubicBezTo>
                      <a:pt x="12700" y="89154"/>
                      <a:pt x="19050" y="93345"/>
                      <a:pt x="27559" y="93345"/>
                    </a:cubicBezTo>
                    <a:lnTo>
                      <a:pt x="36068" y="93345"/>
                    </a:lnTo>
                    <a:cubicBezTo>
                      <a:pt x="63500" y="84836"/>
                      <a:pt x="86868" y="36068"/>
                      <a:pt x="97536" y="6350"/>
                    </a:cubicBezTo>
                    <a:cubicBezTo>
                      <a:pt x="97536" y="4191"/>
                      <a:pt x="97536" y="2032"/>
                      <a:pt x="97536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6101285" y="8263603"/>
              <a:ext cx="118907" cy="50832"/>
              <a:chOff x="0" y="0"/>
              <a:chExt cx="118907" cy="50832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27" y="0"/>
                <a:ext cx="118745" cy="50927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50927">
                    <a:moveTo>
                      <a:pt x="40259" y="9779"/>
                    </a:moveTo>
                    <a:cubicBezTo>
                      <a:pt x="61468" y="14097"/>
                      <a:pt x="82677" y="22479"/>
                      <a:pt x="101854" y="35179"/>
                    </a:cubicBezTo>
                    <a:cubicBezTo>
                      <a:pt x="89154" y="39497"/>
                      <a:pt x="70612" y="42164"/>
                      <a:pt x="53340" y="42164"/>
                    </a:cubicBezTo>
                    <a:cubicBezTo>
                      <a:pt x="36068" y="42164"/>
                      <a:pt x="20193" y="39497"/>
                      <a:pt x="12700" y="33147"/>
                    </a:cubicBezTo>
                    <a:cubicBezTo>
                      <a:pt x="12700" y="30988"/>
                      <a:pt x="10541" y="26797"/>
                      <a:pt x="12700" y="20447"/>
                    </a:cubicBezTo>
                    <a:cubicBezTo>
                      <a:pt x="16891" y="14097"/>
                      <a:pt x="21209" y="9779"/>
                      <a:pt x="27559" y="9779"/>
                    </a:cubicBezTo>
                    <a:close/>
                    <a:moveTo>
                      <a:pt x="35687" y="0"/>
                    </a:moveTo>
                    <a:cubicBezTo>
                      <a:pt x="32004" y="0"/>
                      <a:pt x="28575" y="381"/>
                      <a:pt x="25400" y="1270"/>
                    </a:cubicBezTo>
                    <a:cubicBezTo>
                      <a:pt x="16891" y="3429"/>
                      <a:pt x="8382" y="9779"/>
                      <a:pt x="6350" y="16129"/>
                    </a:cubicBezTo>
                    <a:cubicBezTo>
                      <a:pt x="0" y="24638"/>
                      <a:pt x="2032" y="33020"/>
                      <a:pt x="8382" y="39497"/>
                    </a:cubicBezTo>
                    <a:cubicBezTo>
                      <a:pt x="16891" y="48006"/>
                      <a:pt x="29591" y="50165"/>
                      <a:pt x="40132" y="50165"/>
                    </a:cubicBezTo>
                    <a:cubicBezTo>
                      <a:pt x="45847" y="50673"/>
                      <a:pt x="51562" y="50927"/>
                      <a:pt x="57277" y="50927"/>
                    </a:cubicBezTo>
                    <a:cubicBezTo>
                      <a:pt x="76962" y="50927"/>
                      <a:pt x="96266" y="47752"/>
                      <a:pt x="114427" y="39497"/>
                    </a:cubicBezTo>
                    <a:cubicBezTo>
                      <a:pt x="116586" y="39497"/>
                      <a:pt x="118745" y="37338"/>
                      <a:pt x="118745" y="35179"/>
                    </a:cubicBezTo>
                    <a:cubicBezTo>
                      <a:pt x="118745" y="35179"/>
                      <a:pt x="116586" y="33020"/>
                      <a:pt x="116586" y="30988"/>
                    </a:cubicBezTo>
                    <a:cubicBezTo>
                      <a:pt x="114681" y="30988"/>
                      <a:pt x="68199" y="0"/>
                      <a:pt x="35687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4554237" y="8817160"/>
              <a:ext cx="150715" cy="57323"/>
              <a:chOff x="0" y="0"/>
              <a:chExt cx="150715" cy="57323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150749" cy="57277"/>
              </a:xfrm>
              <a:custGeom>
                <a:avLst/>
                <a:gdLst/>
                <a:ahLst/>
                <a:cxnLst/>
                <a:rect l="l" t="t" r="r" b="b"/>
                <a:pathLst>
                  <a:path w="150749" h="57277">
                    <a:moveTo>
                      <a:pt x="23368" y="8001"/>
                    </a:moveTo>
                    <a:cubicBezTo>
                      <a:pt x="61595" y="14351"/>
                      <a:pt x="97663" y="25019"/>
                      <a:pt x="129540" y="42037"/>
                    </a:cubicBezTo>
                    <a:cubicBezTo>
                      <a:pt x="113284" y="44323"/>
                      <a:pt x="89408" y="48006"/>
                      <a:pt x="67310" y="48006"/>
                    </a:cubicBezTo>
                    <a:cubicBezTo>
                      <a:pt x="49022" y="48006"/>
                      <a:pt x="31877" y="45466"/>
                      <a:pt x="21336" y="37846"/>
                    </a:cubicBezTo>
                    <a:cubicBezTo>
                      <a:pt x="14986" y="33528"/>
                      <a:pt x="10668" y="25146"/>
                      <a:pt x="10668" y="18796"/>
                    </a:cubicBezTo>
                    <a:cubicBezTo>
                      <a:pt x="10668" y="14478"/>
                      <a:pt x="10668" y="12446"/>
                      <a:pt x="12827" y="12446"/>
                    </a:cubicBezTo>
                    <a:cubicBezTo>
                      <a:pt x="17145" y="10287"/>
                      <a:pt x="21336" y="8128"/>
                      <a:pt x="23495" y="8128"/>
                    </a:cubicBezTo>
                    <a:close/>
                    <a:moveTo>
                      <a:pt x="24892" y="0"/>
                    </a:moveTo>
                    <a:cubicBezTo>
                      <a:pt x="18034" y="0"/>
                      <a:pt x="12446" y="1143"/>
                      <a:pt x="8509" y="3683"/>
                    </a:cubicBezTo>
                    <a:cubicBezTo>
                      <a:pt x="2159" y="5842"/>
                      <a:pt x="0" y="12192"/>
                      <a:pt x="2159" y="18542"/>
                    </a:cubicBezTo>
                    <a:cubicBezTo>
                      <a:pt x="2159" y="29210"/>
                      <a:pt x="6350" y="37592"/>
                      <a:pt x="14859" y="43942"/>
                    </a:cubicBezTo>
                    <a:cubicBezTo>
                      <a:pt x="28956" y="52832"/>
                      <a:pt x="44577" y="57277"/>
                      <a:pt x="60452" y="57277"/>
                    </a:cubicBezTo>
                    <a:cubicBezTo>
                      <a:pt x="63627" y="57277"/>
                      <a:pt x="66802" y="57023"/>
                      <a:pt x="69977" y="56642"/>
                    </a:cubicBezTo>
                    <a:cubicBezTo>
                      <a:pt x="95377" y="56642"/>
                      <a:pt x="120904" y="52324"/>
                      <a:pt x="146431" y="48133"/>
                    </a:cubicBezTo>
                    <a:cubicBezTo>
                      <a:pt x="148590" y="45974"/>
                      <a:pt x="148590" y="45974"/>
                      <a:pt x="148590" y="43815"/>
                    </a:cubicBezTo>
                    <a:cubicBezTo>
                      <a:pt x="150749" y="41656"/>
                      <a:pt x="148590" y="39497"/>
                      <a:pt x="146431" y="37465"/>
                    </a:cubicBezTo>
                    <a:cubicBezTo>
                      <a:pt x="137541" y="34036"/>
                      <a:pt x="62992" y="0"/>
                      <a:pt x="2489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4603035" y="8761109"/>
              <a:ext cx="101920" cy="104336"/>
              <a:chOff x="0" y="0"/>
              <a:chExt cx="101920" cy="104336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127"/>
                <a:ext cx="101981" cy="104267"/>
              </a:xfrm>
              <a:custGeom>
                <a:avLst/>
                <a:gdLst/>
                <a:ahLst/>
                <a:cxnLst/>
                <a:rect l="l" t="t" r="r" b="b"/>
                <a:pathLst>
                  <a:path w="101981" h="104267">
                    <a:moveTo>
                      <a:pt x="25527" y="8763"/>
                    </a:moveTo>
                    <a:cubicBezTo>
                      <a:pt x="61595" y="8763"/>
                      <a:pt x="82804" y="65913"/>
                      <a:pt x="89154" y="89281"/>
                    </a:cubicBezTo>
                    <a:cubicBezTo>
                      <a:pt x="55245" y="72390"/>
                      <a:pt x="10668" y="29845"/>
                      <a:pt x="12827" y="15113"/>
                    </a:cubicBezTo>
                    <a:cubicBezTo>
                      <a:pt x="12827" y="12954"/>
                      <a:pt x="12827" y="8763"/>
                      <a:pt x="23368" y="8763"/>
                    </a:cubicBezTo>
                    <a:close/>
                    <a:moveTo>
                      <a:pt x="26289" y="0"/>
                    </a:moveTo>
                    <a:cubicBezTo>
                      <a:pt x="24638" y="0"/>
                      <a:pt x="22987" y="127"/>
                      <a:pt x="21209" y="254"/>
                    </a:cubicBezTo>
                    <a:cubicBezTo>
                      <a:pt x="6350" y="2413"/>
                      <a:pt x="2159" y="8763"/>
                      <a:pt x="2159" y="12954"/>
                    </a:cubicBezTo>
                    <a:cubicBezTo>
                      <a:pt x="0" y="38481"/>
                      <a:pt x="63627" y="91440"/>
                      <a:pt x="95504" y="104267"/>
                    </a:cubicBezTo>
                    <a:cubicBezTo>
                      <a:pt x="97663" y="104267"/>
                      <a:pt x="97663" y="104267"/>
                      <a:pt x="99822" y="102108"/>
                    </a:cubicBezTo>
                    <a:cubicBezTo>
                      <a:pt x="99822" y="102108"/>
                      <a:pt x="101981" y="99949"/>
                      <a:pt x="99822" y="97917"/>
                    </a:cubicBezTo>
                    <a:cubicBezTo>
                      <a:pt x="99695" y="93726"/>
                      <a:pt x="77851" y="0"/>
                      <a:pt x="26289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803416" y="1074861"/>
              <a:ext cx="1129064" cy="655795"/>
              <a:chOff x="0" y="0"/>
              <a:chExt cx="1129064" cy="655795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27" y="0"/>
                <a:ext cx="1128903" cy="655828"/>
              </a:xfrm>
              <a:custGeom>
                <a:avLst/>
                <a:gdLst/>
                <a:ahLst/>
                <a:cxnLst/>
                <a:rect l="l" t="t" r="r" b="b"/>
                <a:pathLst>
                  <a:path w="1128903" h="655828">
                    <a:moveTo>
                      <a:pt x="1046226" y="0"/>
                    </a:moveTo>
                    <a:lnTo>
                      <a:pt x="532511" y="256794"/>
                    </a:lnTo>
                    <a:lnTo>
                      <a:pt x="0" y="477520"/>
                    </a:lnTo>
                    <a:lnTo>
                      <a:pt x="80518" y="655828"/>
                    </a:lnTo>
                    <a:lnTo>
                      <a:pt x="596265" y="399034"/>
                    </a:lnTo>
                    <a:lnTo>
                      <a:pt x="1128903" y="178308"/>
                    </a:lnTo>
                    <a:lnTo>
                      <a:pt x="1046226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803416" y="1074861"/>
              <a:ext cx="1129064" cy="655795"/>
              <a:chOff x="0" y="0"/>
              <a:chExt cx="1129064" cy="655795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127" y="0"/>
                <a:ext cx="1128903" cy="655828"/>
              </a:xfrm>
              <a:custGeom>
                <a:avLst/>
                <a:gdLst/>
                <a:ahLst/>
                <a:cxnLst/>
                <a:rect l="l" t="t" r="r" b="b"/>
                <a:pathLst>
                  <a:path w="1128903" h="655828">
                    <a:moveTo>
                      <a:pt x="1046226" y="0"/>
                    </a:moveTo>
                    <a:lnTo>
                      <a:pt x="532511" y="256794"/>
                    </a:lnTo>
                    <a:lnTo>
                      <a:pt x="0" y="477520"/>
                    </a:lnTo>
                    <a:lnTo>
                      <a:pt x="80518" y="655828"/>
                    </a:lnTo>
                    <a:lnTo>
                      <a:pt x="596265" y="399034"/>
                    </a:lnTo>
                    <a:lnTo>
                      <a:pt x="1128903" y="178308"/>
                    </a:lnTo>
                    <a:lnTo>
                      <a:pt x="1046226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3408251" y="1256304"/>
              <a:ext cx="118907" cy="208037"/>
              <a:chOff x="0" y="0"/>
              <a:chExt cx="118907" cy="208037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118745" cy="208026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08026">
                    <a:moveTo>
                      <a:pt x="39624" y="0"/>
                    </a:moveTo>
                    <a:cubicBezTo>
                      <a:pt x="36957" y="0"/>
                      <a:pt x="34417" y="381"/>
                      <a:pt x="31877" y="1143"/>
                    </a:cubicBezTo>
                    <a:lnTo>
                      <a:pt x="25527" y="3302"/>
                    </a:lnTo>
                    <a:cubicBezTo>
                      <a:pt x="8509" y="7493"/>
                      <a:pt x="0" y="24384"/>
                      <a:pt x="4318" y="41402"/>
                    </a:cubicBezTo>
                    <a:lnTo>
                      <a:pt x="48895" y="187833"/>
                    </a:lnTo>
                    <a:cubicBezTo>
                      <a:pt x="54102" y="200025"/>
                      <a:pt x="66675" y="208026"/>
                      <a:pt x="79121" y="208026"/>
                    </a:cubicBezTo>
                    <a:cubicBezTo>
                      <a:pt x="81788" y="208026"/>
                      <a:pt x="84455" y="207645"/>
                      <a:pt x="86995" y="206883"/>
                    </a:cubicBezTo>
                    <a:lnTo>
                      <a:pt x="93345" y="204724"/>
                    </a:lnTo>
                    <a:cubicBezTo>
                      <a:pt x="108204" y="200533"/>
                      <a:pt x="118745" y="183515"/>
                      <a:pt x="112395" y="166497"/>
                    </a:cubicBezTo>
                    <a:lnTo>
                      <a:pt x="67945" y="22352"/>
                    </a:lnTo>
                    <a:cubicBezTo>
                      <a:pt x="64389" y="8255"/>
                      <a:pt x="52197" y="0"/>
                      <a:pt x="39624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3189653" y="1358477"/>
              <a:ext cx="161341" cy="188315"/>
              <a:chOff x="0" y="0"/>
              <a:chExt cx="161341" cy="188315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127" y="127"/>
                <a:ext cx="161290" cy="188087"/>
              </a:xfrm>
              <a:custGeom>
                <a:avLst/>
                <a:gdLst/>
                <a:ahLst/>
                <a:cxnLst/>
                <a:rect l="l" t="t" r="r" b="b"/>
                <a:pathLst>
                  <a:path w="161290" h="188087">
                    <a:moveTo>
                      <a:pt x="37846" y="0"/>
                    </a:moveTo>
                    <a:cubicBezTo>
                      <a:pt x="31877" y="0"/>
                      <a:pt x="26035" y="1778"/>
                      <a:pt x="21082" y="4953"/>
                    </a:cubicBezTo>
                    <a:lnTo>
                      <a:pt x="16891" y="9144"/>
                    </a:lnTo>
                    <a:cubicBezTo>
                      <a:pt x="2032" y="19812"/>
                      <a:pt x="0" y="36703"/>
                      <a:pt x="8382" y="51562"/>
                    </a:cubicBezTo>
                    <a:lnTo>
                      <a:pt x="97536" y="174625"/>
                    </a:lnTo>
                    <a:cubicBezTo>
                      <a:pt x="102743" y="183769"/>
                      <a:pt x="112014" y="188087"/>
                      <a:pt x="121793" y="188087"/>
                    </a:cubicBezTo>
                    <a:cubicBezTo>
                      <a:pt x="127889" y="188087"/>
                      <a:pt x="134239" y="186309"/>
                      <a:pt x="139954" y="183134"/>
                    </a:cubicBezTo>
                    <a:lnTo>
                      <a:pt x="144272" y="178816"/>
                    </a:lnTo>
                    <a:cubicBezTo>
                      <a:pt x="156972" y="170307"/>
                      <a:pt x="161290" y="151257"/>
                      <a:pt x="150622" y="136398"/>
                    </a:cubicBezTo>
                    <a:lnTo>
                      <a:pt x="63500" y="13335"/>
                    </a:lnTo>
                    <a:cubicBezTo>
                      <a:pt x="57023" y="4318"/>
                      <a:pt x="47371" y="0"/>
                      <a:pt x="37846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3244811" y="1437749"/>
              <a:ext cx="244109" cy="263195"/>
              <a:chOff x="0" y="0"/>
              <a:chExt cx="244109" cy="263195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" y="127"/>
                <a:ext cx="243967" cy="263017"/>
              </a:xfrm>
              <a:custGeom>
                <a:avLst/>
                <a:gdLst/>
                <a:ahLst/>
                <a:cxnLst/>
                <a:rect l="l" t="t" r="r" b="b"/>
                <a:pathLst>
                  <a:path w="243967" h="263017">
                    <a:moveTo>
                      <a:pt x="243967" y="0"/>
                    </a:moveTo>
                    <a:lnTo>
                      <a:pt x="0" y="44450"/>
                    </a:lnTo>
                    <a:cubicBezTo>
                      <a:pt x="0" y="44450"/>
                      <a:pt x="4318" y="188722"/>
                      <a:pt x="118872" y="263017"/>
                    </a:cubicBezTo>
                    <a:lnTo>
                      <a:pt x="188976" y="203581"/>
                    </a:lnTo>
                    <a:lnTo>
                      <a:pt x="243967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3232088" y="1244661"/>
              <a:ext cx="256835" cy="237747"/>
              <a:chOff x="0" y="0"/>
              <a:chExt cx="256835" cy="237747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27" y="0"/>
                <a:ext cx="256794" cy="237744"/>
              </a:xfrm>
              <a:custGeom>
                <a:avLst/>
                <a:gdLst/>
                <a:ahLst/>
                <a:cxnLst/>
                <a:rect l="l" t="t" r="r" b="b"/>
                <a:pathLst>
                  <a:path w="256794" h="237744">
                    <a:moveTo>
                      <a:pt x="173990" y="0"/>
                    </a:moveTo>
                    <a:lnTo>
                      <a:pt x="0" y="67945"/>
                    </a:lnTo>
                    <a:lnTo>
                      <a:pt x="12700" y="237744"/>
                    </a:lnTo>
                    <a:lnTo>
                      <a:pt x="256794" y="193167"/>
                    </a:lnTo>
                    <a:lnTo>
                      <a:pt x="17399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229987" y="1569315"/>
              <a:ext cx="218661" cy="534853"/>
              <a:chOff x="0" y="0"/>
              <a:chExt cx="218661" cy="534853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127"/>
                <a:ext cx="218567" cy="534670"/>
              </a:xfrm>
              <a:custGeom>
                <a:avLst/>
                <a:gdLst/>
                <a:ahLst/>
                <a:cxnLst/>
                <a:rect l="l" t="t" r="r" b="b"/>
                <a:pathLst>
                  <a:path w="218567" h="534670">
                    <a:moveTo>
                      <a:pt x="218567" y="0"/>
                    </a:moveTo>
                    <a:lnTo>
                      <a:pt x="93345" y="14732"/>
                    </a:lnTo>
                    <a:cubicBezTo>
                      <a:pt x="93345" y="14732"/>
                      <a:pt x="6350" y="318262"/>
                      <a:pt x="0" y="534670"/>
                    </a:cubicBezTo>
                    <a:lnTo>
                      <a:pt x="205867" y="464693"/>
                    </a:lnTo>
                    <a:cubicBezTo>
                      <a:pt x="193167" y="309753"/>
                      <a:pt x="197358" y="152654"/>
                      <a:pt x="218567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100520" y="1785813"/>
              <a:ext cx="1320051" cy="1343336"/>
              <a:chOff x="0" y="0"/>
              <a:chExt cx="1320051" cy="1343336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27" y="0"/>
                <a:ext cx="1320038" cy="1343152"/>
              </a:xfrm>
              <a:custGeom>
                <a:avLst/>
                <a:gdLst/>
                <a:ahLst/>
                <a:cxnLst/>
                <a:rect l="l" t="t" r="r" b="b"/>
                <a:pathLst>
                  <a:path w="1320038" h="1343152">
                    <a:moveTo>
                      <a:pt x="532130" y="876173"/>
                    </a:moveTo>
                    <a:cubicBezTo>
                      <a:pt x="532765" y="876935"/>
                      <a:pt x="533019" y="877316"/>
                      <a:pt x="532892" y="877316"/>
                    </a:cubicBezTo>
                    <a:cubicBezTo>
                      <a:pt x="532765" y="877316"/>
                      <a:pt x="532511" y="876935"/>
                      <a:pt x="532130" y="876173"/>
                    </a:cubicBezTo>
                    <a:close/>
                    <a:moveTo>
                      <a:pt x="0" y="0"/>
                    </a:moveTo>
                    <a:cubicBezTo>
                      <a:pt x="0" y="25400"/>
                      <a:pt x="2159" y="44577"/>
                      <a:pt x="2159" y="65786"/>
                    </a:cubicBezTo>
                    <a:lnTo>
                      <a:pt x="4318" y="129413"/>
                    </a:lnTo>
                    <a:lnTo>
                      <a:pt x="6477" y="256667"/>
                    </a:lnTo>
                    <a:cubicBezTo>
                      <a:pt x="10668" y="341630"/>
                      <a:pt x="12827" y="426466"/>
                      <a:pt x="21336" y="511302"/>
                    </a:cubicBezTo>
                    <a:cubicBezTo>
                      <a:pt x="27686" y="596138"/>
                      <a:pt x="34036" y="683260"/>
                      <a:pt x="48895" y="774446"/>
                    </a:cubicBezTo>
                    <a:cubicBezTo>
                      <a:pt x="57404" y="819023"/>
                      <a:pt x="65913" y="865632"/>
                      <a:pt x="78613" y="914527"/>
                    </a:cubicBezTo>
                    <a:cubicBezTo>
                      <a:pt x="93472" y="969645"/>
                      <a:pt x="112522" y="1022731"/>
                      <a:pt x="140081" y="1073658"/>
                    </a:cubicBezTo>
                    <a:cubicBezTo>
                      <a:pt x="157099" y="1109726"/>
                      <a:pt x="178308" y="1141603"/>
                      <a:pt x="203708" y="1171194"/>
                    </a:cubicBezTo>
                    <a:cubicBezTo>
                      <a:pt x="214376" y="1179703"/>
                      <a:pt x="222758" y="1188212"/>
                      <a:pt x="231267" y="1196721"/>
                    </a:cubicBezTo>
                    <a:lnTo>
                      <a:pt x="246126" y="1209421"/>
                    </a:lnTo>
                    <a:lnTo>
                      <a:pt x="254635" y="1215771"/>
                    </a:lnTo>
                    <a:lnTo>
                      <a:pt x="258953" y="1220089"/>
                    </a:lnTo>
                    <a:cubicBezTo>
                      <a:pt x="273812" y="1230630"/>
                      <a:pt x="288671" y="1241298"/>
                      <a:pt x="303530" y="1249807"/>
                    </a:cubicBezTo>
                    <a:cubicBezTo>
                      <a:pt x="358648" y="1281557"/>
                      <a:pt x="418084" y="1304925"/>
                      <a:pt x="479679" y="1317752"/>
                    </a:cubicBezTo>
                    <a:cubicBezTo>
                      <a:pt x="557784" y="1334389"/>
                      <a:pt x="637032" y="1343152"/>
                      <a:pt x="716661" y="1343152"/>
                    </a:cubicBezTo>
                    <a:cubicBezTo>
                      <a:pt x="738759" y="1343152"/>
                      <a:pt x="760984" y="1342517"/>
                      <a:pt x="783082" y="1341120"/>
                    </a:cubicBezTo>
                    <a:cubicBezTo>
                      <a:pt x="874395" y="1334770"/>
                      <a:pt x="965581" y="1324102"/>
                      <a:pt x="1054735" y="1309370"/>
                    </a:cubicBezTo>
                    <a:cubicBezTo>
                      <a:pt x="1099312" y="1302893"/>
                      <a:pt x="1141730" y="1292352"/>
                      <a:pt x="1184148" y="1283843"/>
                    </a:cubicBezTo>
                    <a:lnTo>
                      <a:pt x="1249934" y="1271143"/>
                    </a:lnTo>
                    <a:lnTo>
                      <a:pt x="1283970" y="1262634"/>
                    </a:lnTo>
                    <a:cubicBezTo>
                      <a:pt x="1294511" y="1260475"/>
                      <a:pt x="1305179" y="1258316"/>
                      <a:pt x="1320038" y="1254125"/>
                    </a:cubicBezTo>
                    <a:lnTo>
                      <a:pt x="1150112" y="781050"/>
                    </a:lnTo>
                    <a:cubicBezTo>
                      <a:pt x="1145794" y="783209"/>
                      <a:pt x="1137412" y="787400"/>
                      <a:pt x="1128903" y="789559"/>
                    </a:cubicBezTo>
                    <a:lnTo>
                      <a:pt x="1105535" y="800100"/>
                    </a:lnTo>
                    <a:cubicBezTo>
                      <a:pt x="1088517" y="806450"/>
                      <a:pt x="1071499" y="812800"/>
                      <a:pt x="1054608" y="819150"/>
                    </a:cubicBezTo>
                    <a:cubicBezTo>
                      <a:pt x="1020572" y="831850"/>
                      <a:pt x="986663" y="842518"/>
                      <a:pt x="952754" y="850900"/>
                    </a:cubicBezTo>
                    <a:cubicBezTo>
                      <a:pt x="884809" y="870077"/>
                      <a:pt x="816864" y="882777"/>
                      <a:pt x="746887" y="891286"/>
                    </a:cubicBezTo>
                    <a:cubicBezTo>
                      <a:pt x="721868" y="894080"/>
                      <a:pt x="696849" y="895604"/>
                      <a:pt x="671703" y="895604"/>
                    </a:cubicBezTo>
                    <a:cubicBezTo>
                      <a:pt x="639191" y="895604"/>
                      <a:pt x="606425" y="892937"/>
                      <a:pt x="572897" y="886968"/>
                    </a:cubicBezTo>
                    <a:cubicBezTo>
                      <a:pt x="559435" y="885063"/>
                      <a:pt x="544322" y="879729"/>
                      <a:pt x="530479" y="872363"/>
                    </a:cubicBezTo>
                    <a:cubicBezTo>
                      <a:pt x="530479" y="872236"/>
                      <a:pt x="530352" y="872109"/>
                      <a:pt x="530352" y="872109"/>
                    </a:cubicBezTo>
                    <a:cubicBezTo>
                      <a:pt x="521843" y="850900"/>
                      <a:pt x="513334" y="829691"/>
                      <a:pt x="509143" y="806323"/>
                    </a:cubicBezTo>
                    <a:cubicBezTo>
                      <a:pt x="502793" y="774573"/>
                      <a:pt x="496443" y="742696"/>
                      <a:pt x="494284" y="710819"/>
                    </a:cubicBezTo>
                    <a:cubicBezTo>
                      <a:pt x="485775" y="640715"/>
                      <a:pt x="483616" y="568579"/>
                      <a:pt x="483616" y="496443"/>
                    </a:cubicBezTo>
                    <a:cubicBezTo>
                      <a:pt x="485775" y="422148"/>
                      <a:pt x="489966" y="345694"/>
                      <a:pt x="498475" y="269367"/>
                    </a:cubicBezTo>
                    <a:cubicBezTo>
                      <a:pt x="502793" y="233299"/>
                      <a:pt x="504952" y="195072"/>
                      <a:pt x="511302" y="156972"/>
                    </a:cubicBezTo>
                    <a:lnTo>
                      <a:pt x="519811" y="99695"/>
                    </a:lnTo>
                    <a:cubicBezTo>
                      <a:pt x="524129" y="82677"/>
                      <a:pt x="526161" y="63627"/>
                      <a:pt x="530479" y="466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4178563" y="7055203"/>
              <a:ext cx="579451" cy="619723"/>
              <a:chOff x="0" y="0"/>
              <a:chExt cx="579451" cy="619723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27" y="0"/>
                <a:ext cx="579247" cy="619633"/>
              </a:xfrm>
              <a:custGeom>
                <a:avLst/>
                <a:gdLst/>
                <a:ahLst/>
                <a:cxnLst/>
                <a:rect l="l" t="t" r="r" b="b"/>
                <a:pathLst>
                  <a:path w="579247" h="619633">
                    <a:moveTo>
                      <a:pt x="494411" y="0"/>
                    </a:moveTo>
                    <a:lnTo>
                      <a:pt x="0" y="186817"/>
                    </a:lnTo>
                    <a:cubicBezTo>
                      <a:pt x="38100" y="333121"/>
                      <a:pt x="78486" y="479679"/>
                      <a:pt x="116713" y="619633"/>
                    </a:cubicBezTo>
                    <a:cubicBezTo>
                      <a:pt x="233426" y="587883"/>
                      <a:pt x="396875" y="538988"/>
                      <a:pt x="579247" y="479552"/>
                    </a:cubicBezTo>
                    <a:cubicBezTo>
                      <a:pt x="549529" y="318389"/>
                      <a:pt x="517779" y="152781"/>
                      <a:pt x="49441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5167533" y="6666803"/>
              <a:ext cx="687669" cy="615523"/>
              <a:chOff x="0" y="0"/>
              <a:chExt cx="687669" cy="615523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127"/>
                <a:ext cx="687578" cy="615315"/>
              </a:xfrm>
              <a:custGeom>
                <a:avLst/>
                <a:gdLst/>
                <a:ahLst/>
                <a:cxnLst/>
                <a:rect l="l" t="t" r="r" b="b"/>
                <a:pathLst>
                  <a:path w="687578" h="615315">
                    <a:moveTo>
                      <a:pt x="517906" y="0"/>
                    </a:moveTo>
                    <a:lnTo>
                      <a:pt x="0" y="197231"/>
                    </a:lnTo>
                    <a:cubicBezTo>
                      <a:pt x="78613" y="337439"/>
                      <a:pt x="165481" y="479552"/>
                      <a:pt x="254635" y="615315"/>
                    </a:cubicBezTo>
                    <a:cubicBezTo>
                      <a:pt x="424434" y="536829"/>
                      <a:pt x="577215" y="454025"/>
                      <a:pt x="687578" y="364871"/>
                    </a:cubicBezTo>
                    <a:lnTo>
                      <a:pt x="517906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3715981" y="2493013"/>
              <a:ext cx="2224091" cy="5114603"/>
              <a:chOff x="0" y="0"/>
              <a:chExt cx="2224091" cy="5114603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2224024" cy="5114671"/>
              </a:xfrm>
              <a:custGeom>
                <a:avLst/>
                <a:gdLst/>
                <a:ahLst/>
                <a:cxnLst/>
                <a:rect l="l" t="t" r="r" b="b"/>
                <a:pathLst>
                  <a:path w="2224024" h="5114671">
                    <a:moveTo>
                      <a:pt x="1108583" y="0"/>
                    </a:moveTo>
                    <a:cubicBezTo>
                      <a:pt x="1035558" y="0"/>
                      <a:pt x="962406" y="2667"/>
                      <a:pt x="889254" y="8001"/>
                    </a:cubicBezTo>
                    <a:cubicBezTo>
                      <a:pt x="781050" y="16510"/>
                      <a:pt x="660019" y="37719"/>
                      <a:pt x="579374" y="52578"/>
                    </a:cubicBezTo>
                    <a:cubicBezTo>
                      <a:pt x="509270" y="63246"/>
                      <a:pt x="458343" y="124714"/>
                      <a:pt x="458343" y="194818"/>
                    </a:cubicBezTo>
                    <a:cubicBezTo>
                      <a:pt x="473329" y="559689"/>
                      <a:pt x="0" y="2055876"/>
                      <a:pt x="220726" y="5111877"/>
                    </a:cubicBezTo>
                    <a:cubicBezTo>
                      <a:pt x="228854" y="5113782"/>
                      <a:pt x="238760" y="5114671"/>
                      <a:pt x="250317" y="5114671"/>
                    </a:cubicBezTo>
                    <a:cubicBezTo>
                      <a:pt x="557403" y="5114671"/>
                      <a:pt x="2044065" y="4483100"/>
                      <a:pt x="2224024" y="4296918"/>
                    </a:cubicBezTo>
                    <a:cubicBezTo>
                      <a:pt x="2207133" y="3929888"/>
                      <a:pt x="1536446" y="1555115"/>
                      <a:pt x="1702054" y="211709"/>
                    </a:cubicBezTo>
                    <a:cubicBezTo>
                      <a:pt x="1712595" y="126873"/>
                      <a:pt x="1663827" y="46228"/>
                      <a:pt x="1578991" y="33401"/>
                    </a:cubicBezTo>
                    <a:cubicBezTo>
                      <a:pt x="1506855" y="22733"/>
                      <a:pt x="1417701" y="12192"/>
                      <a:pt x="1326388" y="8001"/>
                    </a:cubicBezTo>
                    <a:cubicBezTo>
                      <a:pt x="1254252" y="2667"/>
                      <a:pt x="1181608" y="0"/>
                      <a:pt x="110858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4473568" y="2010709"/>
              <a:ext cx="568827" cy="819235"/>
              <a:chOff x="0" y="0"/>
              <a:chExt cx="568827" cy="819235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127"/>
                <a:ext cx="568706" cy="819023"/>
              </a:xfrm>
              <a:custGeom>
                <a:avLst/>
                <a:gdLst/>
                <a:ahLst/>
                <a:cxnLst/>
                <a:rect l="l" t="t" r="r" b="b"/>
                <a:pathLst>
                  <a:path w="568706" h="819023">
                    <a:moveTo>
                      <a:pt x="524256" y="0"/>
                    </a:moveTo>
                    <a:lnTo>
                      <a:pt x="256794" y="229108"/>
                    </a:lnTo>
                    <a:cubicBezTo>
                      <a:pt x="284353" y="337312"/>
                      <a:pt x="288544" y="454025"/>
                      <a:pt x="131572" y="492252"/>
                    </a:cubicBezTo>
                    <a:cubicBezTo>
                      <a:pt x="131572" y="492252"/>
                      <a:pt x="0" y="657733"/>
                      <a:pt x="188849" y="819023"/>
                    </a:cubicBezTo>
                    <a:cubicBezTo>
                      <a:pt x="428752" y="710819"/>
                      <a:pt x="568706" y="492252"/>
                      <a:pt x="568706" y="492252"/>
                    </a:cubicBezTo>
                    <a:cubicBezTo>
                      <a:pt x="471170" y="396748"/>
                      <a:pt x="498729" y="140081"/>
                      <a:pt x="524256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4653931" y="2430920"/>
              <a:ext cx="462709" cy="431088"/>
              <a:chOff x="0" y="0"/>
              <a:chExt cx="462709" cy="431088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127" y="127"/>
                <a:ext cx="462661" cy="430911"/>
              </a:xfrm>
              <a:custGeom>
                <a:avLst/>
                <a:gdLst/>
                <a:ahLst/>
                <a:cxnLst/>
                <a:rect l="l" t="t" r="r" b="b"/>
                <a:pathLst>
                  <a:path w="462661" h="430911">
                    <a:moveTo>
                      <a:pt x="352171" y="0"/>
                    </a:moveTo>
                    <a:lnTo>
                      <a:pt x="29591" y="260985"/>
                    </a:lnTo>
                    <a:lnTo>
                      <a:pt x="0" y="430657"/>
                    </a:lnTo>
                    <a:cubicBezTo>
                      <a:pt x="2413" y="430911"/>
                      <a:pt x="4826" y="430911"/>
                      <a:pt x="7239" y="430911"/>
                    </a:cubicBezTo>
                    <a:cubicBezTo>
                      <a:pt x="179959" y="430911"/>
                      <a:pt x="462661" y="63500"/>
                      <a:pt x="462661" y="63500"/>
                    </a:cubicBezTo>
                    <a:lnTo>
                      <a:pt x="352171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4483555" y="2475517"/>
              <a:ext cx="200149" cy="386491"/>
              <a:chOff x="0" y="0"/>
              <a:chExt cx="200149" cy="386491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127" y="0"/>
                <a:ext cx="200025" cy="386461"/>
              </a:xfrm>
              <a:custGeom>
                <a:avLst/>
                <a:gdLst/>
                <a:ahLst/>
                <a:cxnLst/>
                <a:rect l="l" t="t" r="r" b="b"/>
                <a:pathLst>
                  <a:path w="200025" h="386461">
                    <a:moveTo>
                      <a:pt x="157607" y="0"/>
                    </a:moveTo>
                    <a:lnTo>
                      <a:pt x="53594" y="19050"/>
                    </a:lnTo>
                    <a:cubicBezTo>
                      <a:pt x="53594" y="19050"/>
                      <a:pt x="0" y="386461"/>
                      <a:pt x="163322" y="386461"/>
                    </a:cubicBezTo>
                    <a:cubicBezTo>
                      <a:pt x="165608" y="386461"/>
                      <a:pt x="168021" y="386334"/>
                      <a:pt x="170307" y="386207"/>
                    </a:cubicBezTo>
                    <a:lnTo>
                      <a:pt x="200025" y="216408"/>
                    </a:lnTo>
                    <a:lnTo>
                      <a:pt x="157607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4683640" y="2420296"/>
              <a:ext cx="466971" cy="532755"/>
              <a:chOff x="0" y="0"/>
              <a:chExt cx="466971" cy="532755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127" y="127"/>
                <a:ext cx="466852" cy="532638"/>
              </a:xfrm>
              <a:custGeom>
                <a:avLst/>
                <a:gdLst/>
                <a:ahLst/>
                <a:cxnLst/>
                <a:rect l="l" t="t" r="r" b="b"/>
                <a:pathLst>
                  <a:path w="466852" h="532638">
                    <a:moveTo>
                      <a:pt x="318262" y="0"/>
                    </a:moveTo>
                    <a:lnTo>
                      <a:pt x="0" y="271653"/>
                    </a:lnTo>
                    <a:cubicBezTo>
                      <a:pt x="0" y="271653"/>
                      <a:pt x="137922" y="409575"/>
                      <a:pt x="144272" y="532638"/>
                    </a:cubicBezTo>
                    <a:cubicBezTo>
                      <a:pt x="237617" y="441325"/>
                      <a:pt x="462661" y="150622"/>
                      <a:pt x="466852" y="65786"/>
                    </a:cubicBezTo>
                    <a:cubicBezTo>
                      <a:pt x="417957" y="25400"/>
                      <a:pt x="318262" y="0"/>
                      <a:pt x="31826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4448120" y="2450005"/>
              <a:ext cx="235584" cy="473333"/>
              <a:chOff x="0" y="0"/>
              <a:chExt cx="235584" cy="473333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127"/>
                <a:ext cx="235585" cy="473202"/>
              </a:xfrm>
              <a:custGeom>
                <a:avLst/>
                <a:gdLst/>
                <a:ahLst/>
                <a:cxnLst/>
                <a:rect l="l" t="t" r="r" b="b"/>
                <a:pathLst>
                  <a:path w="235585" h="473202">
                    <a:moveTo>
                      <a:pt x="201549" y="0"/>
                    </a:moveTo>
                    <a:cubicBezTo>
                      <a:pt x="201549" y="0"/>
                      <a:pt x="104013" y="12700"/>
                      <a:pt x="55118" y="53086"/>
                    </a:cubicBezTo>
                    <a:cubicBezTo>
                      <a:pt x="42418" y="125095"/>
                      <a:pt x="0" y="381889"/>
                      <a:pt x="93345" y="473202"/>
                    </a:cubicBezTo>
                    <a:cubicBezTo>
                      <a:pt x="99695" y="347980"/>
                      <a:pt x="235585" y="241935"/>
                      <a:pt x="235585" y="241935"/>
                    </a:cubicBezTo>
                    <a:lnTo>
                      <a:pt x="20154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4730339" y="2104104"/>
              <a:ext cx="171965" cy="214400"/>
              <a:chOff x="0" y="0"/>
              <a:chExt cx="171965" cy="21440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127" y="0"/>
                <a:ext cx="171831" cy="214376"/>
              </a:xfrm>
              <a:custGeom>
                <a:avLst/>
                <a:gdLst/>
                <a:ahLst/>
                <a:cxnLst/>
                <a:rect l="l" t="t" r="r" b="b"/>
                <a:pathLst>
                  <a:path w="171831" h="214376">
                    <a:moveTo>
                      <a:pt x="159131" y="127"/>
                    </a:moveTo>
                    <a:lnTo>
                      <a:pt x="0" y="135890"/>
                    </a:lnTo>
                    <a:cubicBezTo>
                      <a:pt x="6350" y="161290"/>
                      <a:pt x="10668" y="186817"/>
                      <a:pt x="12700" y="214376"/>
                    </a:cubicBezTo>
                    <a:cubicBezTo>
                      <a:pt x="72136" y="205867"/>
                      <a:pt x="163322" y="150749"/>
                      <a:pt x="169672" y="89154"/>
                    </a:cubicBezTo>
                    <a:cubicBezTo>
                      <a:pt x="171831" y="57277"/>
                      <a:pt x="167513" y="27559"/>
                      <a:pt x="1591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4412619" y="1367576"/>
              <a:ext cx="805747" cy="878147"/>
              <a:chOff x="0" y="0"/>
              <a:chExt cx="805747" cy="878147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127"/>
                <a:ext cx="805688" cy="878078"/>
              </a:xfrm>
              <a:custGeom>
                <a:avLst/>
                <a:gdLst/>
                <a:ahLst/>
                <a:cxnLst/>
                <a:rect l="l" t="t" r="r" b="b"/>
                <a:pathLst>
                  <a:path w="805688" h="878078">
                    <a:moveTo>
                      <a:pt x="430276" y="0"/>
                    </a:moveTo>
                    <a:cubicBezTo>
                      <a:pt x="417703" y="0"/>
                      <a:pt x="405003" y="762"/>
                      <a:pt x="392049" y="2286"/>
                    </a:cubicBezTo>
                    <a:cubicBezTo>
                      <a:pt x="143764" y="27559"/>
                      <a:pt x="18542" y="354457"/>
                      <a:pt x="8001" y="570865"/>
                    </a:cubicBezTo>
                    <a:cubicBezTo>
                      <a:pt x="0" y="751713"/>
                      <a:pt x="141478" y="878078"/>
                      <a:pt x="305562" y="878078"/>
                    </a:cubicBezTo>
                    <a:cubicBezTo>
                      <a:pt x="361061" y="878078"/>
                      <a:pt x="419100" y="863600"/>
                      <a:pt x="474853" y="831977"/>
                    </a:cubicBezTo>
                    <a:cubicBezTo>
                      <a:pt x="623316" y="749173"/>
                      <a:pt x="648843" y="653669"/>
                      <a:pt x="729488" y="430784"/>
                    </a:cubicBezTo>
                    <a:cubicBezTo>
                      <a:pt x="805688" y="218186"/>
                      <a:pt x="646811" y="0"/>
                      <a:pt x="430276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4908600" y="1526627"/>
              <a:ext cx="412384" cy="447757"/>
              <a:chOff x="0" y="0"/>
              <a:chExt cx="412384" cy="447757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127"/>
                <a:ext cx="412369" cy="447675"/>
              </a:xfrm>
              <a:custGeom>
                <a:avLst/>
                <a:gdLst/>
                <a:ahLst/>
                <a:cxnLst/>
                <a:rect l="l" t="t" r="r" b="b"/>
                <a:pathLst>
                  <a:path w="412369" h="447675">
                    <a:moveTo>
                      <a:pt x="207645" y="0"/>
                    </a:moveTo>
                    <a:cubicBezTo>
                      <a:pt x="188087" y="0"/>
                      <a:pt x="165735" y="4064"/>
                      <a:pt x="140081" y="12954"/>
                    </a:cubicBezTo>
                    <a:cubicBezTo>
                      <a:pt x="0" y="61722"/>
                      <a:pt x="12827" y="341884"/>
                      <a:pt x="150749" y="437388"/>
                    </a:cubicBezTo>
                    <a:cubicBezTo>
                      <a:pt x="160909" y="444500"/>
                      <a:pt x="171069" y="447675"/>
                      <a:pt x="181229" y="447675"/>
                    </a:cubicBezTo>
                    <a:cubicBezTo>
                      <a:pt x="300736" y="447675"/>
                      <a:pt x="412369" y="0"/>
                      <a:pt x="20764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4520264" y="1286968"/>
              <a:ext cx="703701" cy="340304"/>
              <a:chOff x="0" y="0"/>
              <a:chExt cx="703701" cy="340304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703707" cy="340233"/>
              </a:xfrm>
              <a:custGeom>
                <a:avLst/>
                <a:gdLst/>
                <a:ahLst/>
                <a:cxnLst/>
                <a:rect l="l" t="t" r="r" b="b"/>
                <a:pathLst>
                  <a:path w="703707" h="340233">
                    <a:moveTo>
                      <a:pt x="265303" y="0"/>
                    </a:moveTo>
                    <a:cubicBezTo>
                      <a:pt x="260985" y="0"/>
                      <a:pt x="256667" y="127"/>
                      <a:pt x="252476" y="127"/>
                    </a:cubicBezTo>
                    <a:cubicBezTo>
                      <a:pt x="135890" y="2286"/>
                      <a:pt x="0" y="48895"/>
                      <a:pt x="121031" y="155067"/>
                    </a:cubicBezTo>
                    <a:cubicBezTo>
                      <a:pt x="230251" y="251079"/>
                      <a:pt x="377063" y="300609"/>
                      <a:pt x="469519" y="300609"/>
                    </a:cubicBezTo>
                    <a:cubicBezTo>
                      <a:pt x="495554" y="300609"/>
                      <a:pt x="517271" y="296672"/>
                      <a:pt x="532638" y="288798"/>
                    </a:cubicBezTo>
                    <a:cubicBezTo>
                      <a:pt x="559689" y="309245"/>
                      <a:pt x="616839" y="340233"/>
                      <a:pt x="653161" y="340233"/>
                    </a:cubicBezTo>
                    <a:cubicBezTo>
                      <a:pt x="688213" y="340233"/>
                      <a:pt x="703707" y="311404"/>
                      <a:pt x="653669" y="216662"/>
                    </a:cubicBezTo>
                    <a:cubicBezTo>
                      <a:pt x="555371" y="30226"/>
                      <a:pt x="384048" y="0"/>
                      <a:pt x="26530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4949064" y="1873355"/>
              <a:ext cx="226997" cy="215608"/>
              <a:chOff x="0" y="0"/>
              <a:chExt cx="226997" cy="215608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127"/>
                <a:ext cx="226949" cy="215519"/>
              </a:xfrm>
              <a:custGeom>
                <a:avLst/>
                <a:gdLst/>
                <a:ahLst/>
                <a:cxnLst/>
                <a:rect l="l" t="t" r="r" b="b"/>
                <a:pathLst>
                  <a:path w="226949" h="215519">
                    <a:moveTo>
                      <a:pt x="140589" y="0"/>
                    </a:moveTo>
                    <a:cubicBezTo>
                      <a:pt x="88646" y="0"/>
                      <a:pt x="40640" y="61087"/>
                      <a:pt x="21082" y="109728"/>
                    </a:cubicBezTo>
                    <a:cubicBezTo>
                      <a:pt x="0" y="163449"/>
                      <a:pt x="15367" y="215519"/>
                      <a:pt x="64008" y="215519"/>
                    </a:cubicBezTo>
                    <a:cubicBezTo>
                      <a:pt x="69215" y="215519"/>
                      <a:pt x="74676" y="214884"/>
                      <a:pt x="80518" y="213741"/>
                    </a:cubicBezTo>
                    <a:cubicBezTo>
                      <a:pt x="127254" y="203073"/>
                      <a:pt x="167513" y="173355"/>
                      <a:pt x="193040" y="135255"/>
                    </a:cubicBezTo>
                    <a:cubicBezTo>
                      <a:pt x="226949" y="84201"/>
                      <a:pt x="214249" y="14224"/>
                      <a:pt x="154813" y="1524"/>
                    </a:cubicBezTo>
                    <a:cubicBezTo>
                      <a:pt x="149987" y="508"/>
                      <a:pt x="145288" y="0"/>
                      <a:pt x="140589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4732501" y="1723403"/>
              <a:ext cx="53123" cy="67501"/>
              <a:chOff x="0" y="0"/>
              <a:chExt cx="53123" cy="67501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127"/>
                <a:ext cx="53213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53213" h="67437">
                    <a:moveTo>
                      <a:pt x="31115" y="0"/>
                    </a:moveTo>
                    <a:cubicBezTo>
                      <a:pt x="20066" y="0"/>
                      <a:pt x="9779" y="11430"/>
                      <a:pt x="4318" y="26162"/>
                    </a:cubicBezTo>
                    <a:cubicBezTo>
                      <a:pt x="0" y="45212"/>
                      <a:pt x="4318" y="62230"/>
                      <a:pt x="17018" y="66548"/>
                    </a:cubicBezTo>
                    <a:cubicBezTo>
                      <a:pt x="18669" y="67183"/>
                      <a:pt x="20447" y="67437"/>
                      <a:pt x="22098" y="67437"/>
                    </a:cubicBezTo>
                    <a:cubicBezTo>
                      <a:pt x="33020" y="67437"/>
                      <a:pt x="43307" y="55880"/>
                      <a:pt x="48895" y="41148"/>
                    </a:cubicBezTo>
                    <a:cubicBezTo>
                      <a:pt x="53213" y="21971"/>
                      <a:pt x="48895" y="4953"/>
                      <a:pt x="36195" y="762"/>
                    </a:cubicBezTo>
                    <a:cubicBezTo>
                      <a:pt x="34417" y="254"/>
                      <a:pt x="32766" y="0"/>
                      <a:pt x="3111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4524528" y="1663981"/>
              <a:ext cx="53123" cy="67501"/>
              <a:chOff x="0" y="0"/>
              <a:chExt cx="53123" cy="67501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127"/>
                <a:ext cx="53213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53213" h="67437">
                    <a:moveTo>
                      <a:pt x="31115" y="0"/>
                    </a:moveTo>
                    <a:cubicBezTo>
                      <a:pt x="20193" y="0"/>
                      <a:pt x="9779" y="11684"/>
                      <a:pt x="4318" y="28321"/>
                    </a:cubicBezTo>
                    <a:cubicBezTo>
                      <a:pt x="0" y="45339"/>
                      <a:pt x="4318" y="62357"/>
                      <a:pt x="17018" y="66548"/>
                    </a:cubicBezTo>
                    <a:cubicBezTo>
                      <a:pt x="18669" y="67183"/>
                      <a:pt x="20447" y="67437"/>
                      <a:pt x="22098" y="67437"/>
                    </a:cubicBezTo>
                    <a:cubicBezTo>
                      <a:pt x="33020" y="67437"/>
                      <a:pt x="43307" y="55880"/>
                      <a:pt x="48895" y="41148"/>
                    </a:cubicBezTo>
                    <a:cubicBezTo>
                      <a:pt x="53213" y="21971"/>
                      <a:pt x="48895" y="4953"/>
                      <a:pt x="36195" y="762"/>
                    </a:cubicBezTo>
                    <a:cubicBezTo>
                      <a:pt x="34417" y="254"/>
                      <a:pt x="32766" y="0"/>
                      <a:pt x="3111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4524528" y="1641459"/>
              <a:ext cx="42499" cy="29584"/>
              <a:chOff x="0" y="0"/>
              <a:chExt cx="42499" cy="29584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127"/>
                <a:ext cx="42418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42418" h="29464">
                    <a:moveTo>
                      <a:pt x="0" y="0"/>
                    </a:moveTo>
                    <a:cubicBezTo>
                      <a:pt x="0" y="0"/>
                      <a:pt x="8890" y="29464"/>
                      <a:pt x="28956" y="29464"/>
                    </a:cubicBezTo>
                    <a:cubicBezTo>
                      <a:pt x="33020" y="29464"/>
                      <a:pt x="37465" y="28321"/>
                      <a:pt x="42418" y="254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4520264" y="1751840"/>
              <a:ext cx="99819" cy="129531"/>
              <a:chOff x="0" y="0"/>
              <a:chExt cx="99819" cy="129531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99695" cy="129413"/>
              </a:xfrm>
              <a:custGeom>
                <a:avLst/>
                <a:gdLst/>
                <a:ahLst/>
                <a:cxnLst/>
                <a:rect l="l" t="t" r="r" b="b"/>
                <a:pathLst>
                  <a:path w="99695" h="129413">
                    <a:moveTo>
                      <a:pt x="99695" y="0"/>
                    </a:moveTo>
                    <a:cubicBezTo>
                      <a:pt x="70104" y="38227"/>
                      <a:pt x="36195" y="70104"/>
                      <a:pt x="0" y="99695"/>
                    </a:cubicBezTo>
                    <a:cubicBezTo>
                      <a:pt x="14859" y="116713"/>
                      <a:pt x="38227" y="129413"/>
                      <a:pt x="61595" y="129413"/>
                    </a:cubicBezTo>
                    <a:lnTo>
                      <a:pt x="99695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4622120" y="1938565"/>
              <a:ext cx="150715" cy="40653"/>
              <a:chOff x="0" y="0"/>
              <a:chExt cx="150715" cy="40653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150876" cy="40640"/>
              </a:xfrm>
              <a:custGeom>
                <a:avLst/>
                <a:gdLst/>
                <a:ahLst/>
                <a:cxnLst/>
                <a:rect l="l" t="t" r="r" b="b"/>
                <a:pathLst>
                  <a:path w="150876" h="40640">
                    <a:moveTo>
                      <a:pt x="142240" y="127"/>
                    </a:moveTo>
                    <a:cubicBezTo>
                      <a:pt x="116332" y="20193"/>
                      <a:pt x="84709" y="30480"/>
                      <a:pt x="52451" y="30480"/>
                    </a:cubicBezTo>
                    <a:cubicBezTo>
                      <a:pt x="37084" y="30480"/>
                      <a:pt x="21590" y="28067"/>
                      <a:pt x="6477" y="23368"/>
                    </a:cubicBezTo>
                    <a:cubicBezTo>
                      <a:pt x="4318" y="23368"/>
                      <a:pt x="2159" y="25527"/>
                      <a:pt x="2159" y="27559"/>
                    </a:cubicBezTo>
                    <a:cubicBezTo>
                      <a:pt x="0" y="29718"/>
                      <a:pt x="2159" y="31877"/>
                      <a:pt x="4318" y="34036"/>
                    </a:cubicBezTo>
                    <a:cubicBezTo>
                      <a:pt x="14986" y="36195"/>
                      <a:pt x="27686" y="38227"/>
                      <a:pt x="38354" y="40386"/>
                    </a:cubicBezTo>
                    <a:cubicBezTo>
                      <a:pt x="41783" y="40513"/>
                      <a:pt x="45085" y="40640"/>
                      <a:pt x="48387" y="40640"/>
                    </a:cubicBezTo>
                    <a:cubicBezTo>
                      <a:pt x="85344" y="40640"/>
                      <a:pt x="121539" y="29972"/>
                      <a:pt x="148717" y="8509"/>
                    </a:cubicBezTo>
                    <a:cubicBezTo>
                      <a:pt x="150876" y="6350"/>
                      <a:pt x="150876" y="2159"/>
                      <a:pt x="14871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4813107" y="1579939"/>
              <a:ext cx="93459" cy="76472"/>
              <a:chOff x="0" y="0"/>
              <a:chExt cx="93459" cy="76472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127" y="0"/>
                <a:ext cx="93345" cy="76454"/>
              </a:xfrm>
              <a:custGeom>
                <a:avLst/>
                <a:gdLst/>
                <a:ahLst/>
                <a:cxnLst/>
                <a:rect l="l" t="t" r="r" b="b"/>
                <a:pathLst>
                  <a:path w="93345" h="76454">
                    <a:moveTo>
                      <a:pt x="10541" y="0"/>
                    </a:moveTo>
                    <a:cubicBezTo>
                      <a:pt x="6350" y="0"/>
                      <a:pt x="2032" y="4318"/>
                      <a:pt x="0" y="8509"/>
                    </a:cubicBezTo>
                    <a:cubicBezTo>
                      <a:pt x="0" y="14859"/>
                      <a:pt x="4191" y="19177"/>
                      <a:pt x="8509" y="19177"/>
                    </a:cubicBezTo>
                    <a:cubicBezTo>
                      <a:pt x="38227" y="25527"/>
                      <a:pt x="61595" y="44577"/>
                      <a:pt x="74295" y="70104"/>
                    </a:cubicBezTo>
                    <a:cubicBezTo>
                      <a:pt x="76454" y="74422"/>
                      <a:pt x="78613" y="76454"/>
                      <a:pt x="80645" y="76454"/>
                    </a:cubicBezTo>
                    <a:cubicBezTo>
                      <a:pt x="82677" y="76454"/>
                      <a:pt x="84963" y="76454"/>
                      <a:pt x="86995" y="74295"/>
                    </a:cubicBezTo>
                    <a:cubicBezTo>
                      <a:pt x="91313" y="72136"/>
                      <a:pt x="93345" y="67945"/>
                      <a:pt x="91313" y="61595"/>
                    </a:cubicBezTo>
                    <a:cubicBezTo>
                      <a:pt x="76327" y="29718"/>
                      <a:pt x="46609" y="6477"/>
                      <a:pt x="1054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4490555" y="1559709"/>
              <a:ext cx="112544" cy="31109"/>
              <a:chOff x="0" y="0"/>
              <a:chExt cx="112544" cy="31109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127"/>
                <a:ext cx="112776" cy="30988"/>
              </a:xfrm>
              <a:custGeom>
                <a:avLst/>
                <a:gdLst/>
                <a:ahLst/>
                <a:cxnLst/>
                <a:rect l="l" t="t" r="r" b="b"/>
                <a:pathLst>
                  <a:path w="112776" h="30988">
                    <a:moveTo>
                      <a:pt x="54102" y="0"/>
                    </a:moveTo>
                    <a:cubicBezTo>
                      <a:pt x="37719" y="0"/>
                      <a:pt x="21336" y="3683"/>
                      <a:pt x="6477" y="11684"/>
                    </a:cubicBezTo>
                    <a:cubicBezTo>
                      <a:pt x="2159" y="13843"/>
                      <a:pt x="0" y="18034"/>
                      <a:pt x="2159" y="22352"/>
                    </a:cubicBezTo>
                    <a:cubicBezTo>
                      <a:pt x="4318" y="26670"/>
                      <a:pt x="6477" y="28702"/>
                      <a:pt x="10668" y="28702"/>
                    </a:cubicBezTo>
                    <a:lnTo>
                      <a:pt x="14986" y="28702"/>
                    </a:lnTo>
                    <a:cubicBezTo>
                      <a:pt x="27178" y="21590"/>
                      <a:pt x="40894" y="18288"/>
                      <a:pt x="54737" y="18288"/>
                    </a:cubicBezTo>
                    <a:cubicBezTo>
                      <a:pt x="69596" y="18288"/>
                      <a:pt x="84455" y="22098"/>
                      <a:pt x="97790" y="28702"/>
                    </a:cubicBezTo>
                    <a:cubicBezTo>
                      <a:pt x="99441" y="30353"/>
                      <a:pt x="101346" y="30988"/>
                      <a:pt x="103251" y="30988"/>
                    </a:cubicBezTo>
                    <a:cubicBezTo>
                      <a:pt x="106299" y="30988"/>
                      <a:pt x="109220" y="29210"/>
                      <a:pt x="110617" y="26543"/>
                    </a:cubicBezTo>
                    <a:cubicBezTo>
                      <a:pt x="112776" y="22225"/>
                      <a:pt x="112776" y="15875"/>
                      <a:pt x="108458" y="13716"/>
                    </a:cubicBezTo>
                    <a:cubicBezTo>
                      <a:pt x="91313" y="4826"/>
                      <a:pt x="72644" y="0"/>
                      <a:pt x="5410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6311357" y="2437283"/>
              <a:ext cx="233549" cy="288707"/>
              <a:chOff x="0" y="0"/>
              <a:chExt cx="233549" cy="288707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127" y="127"/>
                <a:ext cx="233426" cy="288544"/>
              </a:xfrm>
              <a:custGeom>
                <a:avLst/>
                <a:gdLst/>
                <a:ahLst/>
                <a:cxnLst/>
                <a:rect l="l" t="t" r="r" b="b"/>
                <a:pathLst>
                  <a:path w="233426" h="288544">
                    <a:moveTo>
                      <a:pt x="27559" y="0"/>
                    </a:moveTo>
                    <a:lnTo>
                      <a:pt x="0" y="210058"/>
                    </a:lnTo>
                    <a:lnTo>
                      <a:pt x="40386" y="288544"/>
                    </a:lnTo>
                    <a:cubicBezTo>
                      <a:pt x="176276" y="267335"/>
                      <a:pt x="233426" y="135763"/>
                      <a:pt x="233426" y="135763"/>
                    </a:cubicBezTo>
                    <a:lnTo>
                      <a:pt x="27559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6338971" y="2290893"/>
              <a:ext cx="284445" cy="282283"/>
              <a:chOff x="0" y="0"/>
              <a:chExt cx="284445" cy="282283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127" y="0"/>
                <a:ext cx="284353" cy="282321"/>
              </a:xfrm>
              <a:custGeom>
                <a:avLst/>
                <a:gdLst/>
                <a:ahLst/>
                <a:cxnLst/>
                <a:rect l="l" t="t" r="r" b="b"/>
                <a:pathLst>
                  <a:path w="284353" h="282321">
                    <a:moveTo>
                      <a:pt x="148463" y="0"/>
                    </a:moveTo>
                    <a:lnTo>
                      <a:pt x="0" y="146431"/>
                    </a:lnTo>
                    <a:lnTo>
                      <a:pt x="205867" y="282321"/>
                    </a:lnTo>
                    <a:lnTo>
                      <a:pt x="284353" y="129540"/>
                    </a:lnTo>
                    <a:lnTo>
                      <a:pt x="148463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6158608" y="2573112"/>
              <a:ext cx="275920" cy="579451"/>
              <a:chOff x="0" y="0"/>
              <a:chExt cx="275920" cy="579451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127"/>
                <a:ext cx="275971" cy="579247"/>
              </a:xfrm>
              <a:custGeom>
                <a:avLst/>
                <a:gdLst/>
                <a:ahLst/>
                <a:cxnLst/>
                <a:rect l="l" t="t" r="r" b="b"/>
                <a:pathLst>
                  <a:path w="275971" h="579247">
                    <a:moveTo>
                      <a:pt x="167640" y="0"/>
                    </a:moveTo>
                    <a:cubicBezTo>
                      <a:pt x="125222" y="150622"/>
                      <a:pt x="70104" y="294894"/>
                      <a:pt x="0" y="432816"/>
                    </a:cubicBezTo>
                    <a:lnTo>
                      <a:pt x="163449" y="579247"/>
                    </a:lnTo>
                    <a:cubicBezTo>
                      <a:pt x="241935" y="375539"/>
                      <a:pt x="275971" y="61468"/>
                      <a:pt x="275971" y="61468"/>
                    </a:cubicBezTo>
                    <a:lnTo>
                      <a:pt x="16764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4948936" y="2611347"/>
              <a:ext cx="1617157" cy="1148469"/>
              <a:chOff x="0" y="0"/>
              <a:chExt cx="1617157" cy="1148469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27" y="0"/>
                <a:ext cx="1616964" cy="1148461"/>
              </a:xfrm>
              <a:custGeom>
                <a:avLst/>
                <a:gdLst/>
                <a:ahLst/>
                <a:cxnLst/>
                <a:rect l="l" t="t" r="r" b="b"/>
                <a:pathLst>
                  <a:path w="1616964" h="1148461">
                    <a:moveTo>
                      <a:pt x="454025" y="0"/>
                    </a:moveTo>
                    <a:lnTo>
                      <a:pt x="0" y="263144"/>
                    </a:lnTo>
                    <a:cubicBezTo>
                      <a:pt x="12700" y="282321"/>
                      <a:pt x="23368" y="297180"/>
                      <a:pt x="36068" y="316230"/>
                    </a:cubicBezTo>
                    <a:lnTo>
                      <a:pt x="72136" y="365125"/>
                    </a:lnTo>
                    <a:lnTo>
                      <a:pt x="144272" y="466979"/>
                    </a:lnTo>
                    <a:cubicBezTo>
                      <a:pt x="193040" y="534924"/>
                      <a:pt x="241808" y="600583"/>
                      <a:pt x="294894" y="668528"/>
                    </a:cubicBezTo>
                    <a:cubicBezTo>
                      <a:pt x="345821" y="734314"/>
                      <a:pt x="400939" y="800100"/>
                      <a:pt x="460375" y="865886"/>
                    </a:cubicBezTo>
                    <a:cubicBezTo>
                      <a:pt x="524002" y="938022"/>
                      <a:pt x="596265" y="1003808"/>
                      <a:pt x="674751" y="1061085"/>
                    </a:cubicBezTo>
                    <a:cubicBezTo>
                      <a:pt x="685419" y="1067435"/>
                      <a:pt x="698119" y="1075944"/>
                      <a:pt x="710819" y="1084453"/>
                    </a:cubicBezTo>
                    <a:lnTo>
                      <a:pt x="729869" y="1094994"/>
                    </a:lnTo>
                    <a:cubicBezTo>
                      <a:pt x="732028" y="1097153"/>
                      <a:pt x="738378" y="1099312"/>
                      <a:pt x="742696" y="1103503"/>
                    </a:cubicBezTo>
                    <a:lnTo>
                      <a:pt x="757555" y="1109853"/>
                    </a:lnTo>
                    <a:cubicBezTo>
                      <a:pt x="804291" y="1133221"/>
                      <a:pt x="853059" y="1145921"/>
                      <a:pt x="906145" y="1148080"/>
                    </a:cubicBezTo>
                    <a:cubicBezTo>
                      <a:pt x="911098" y="1148334"/>
                      <a:pt x="916051" y="1148461"/>
                      <a:pt x="921004" y="1148461"/>
                    </a:cubicBezTo>
                    <a:cubicBezTo>
                      <a:pt x="965200" y="1148461"/>
                      <a:pt x="1010793" y="1140079"/>
                      <a:pt x="1054608" y="1124839"/>
                    </a:cubicBezTo>
                    <a:cubicBezTo>
                      <a:pt x="1090676" y="1109980"/>
                      <a:pt x="1126744" y="1090930"/>
                      <a:pt x="1160780" y="1067562"/>
                    </a:cubicBezTo>
                    <a:cubicBezTo>
                      <a:pt x="1209548" y="1031494"/>
                      <a:pt x="1251966" y="989076"/>
                      <a:pt x="1290193" y="942340"/>
                    </a:cubicBezTo>
                    <a:cubicBezTo>
                      <a:pt x="1321943" y="901954"/>
                      <a:pt x="1351661" y="861695"/>
                      <a:pt x="1377188" y="819277"/>
                    </a:cubicBezTo>
                    <a:cubicBezTo>
                      <a:pt x="1426083" y="742823"/>
                      <a:pt x="1468501" y="664337"/>
                      <a:pt x="1508760" y="583692"/>
                    </a:cubicBezTo>
                    <a:cubicBezTo>
                      <a:pt x="1527810" y="545465"/>
                      <a:pt x="1546987" y="505206"/>
                      <a:pt x="1563878" y="464820"/>
                    </a:cubicBezTo>
                    <a:lnTo>
                      <a:pt x="1591437" y="405384"/>
                    </a:lnTo>
                    <a:lnTo>
                      <a:pt x="1604264" y="375666"/>
                    </a:lnTo>
                    <a:cubicBezTo>
                      <a:pt x="1608455" y="365125"/>
                      <a:pt x="1612773" y="356616"/>
                      <a:pt x="1616964" y="341757"/>
                    </a:cubicBezTo>
                    <a:lnTo>
                      <a:pt x="1105535" y="184658"/>
                    </a:lnTo>
                    <a:cubicBezTo>
                      <a:pt x="1105535" y="188976"/>
                      <a:pt x="1103376" y="199517"/>
                      <a:pt x="1101217" y="208026"/>
                    </a:cubicBezTo>
                    <a:cubicBezTo>
                      <a:pt x="1101217" y="216535"/>
                      <a:pt x="1099058" y="225044"/>
                      <a:pt x="1096899" y="233426"/>
                    </a:cubicBezTo>
                    <a:lnTo>
                      <a:pt x="1084199" y="286512"/>
                    </a:lnTo>
                    <a:cubicBezTo>
                      <a:pt x="1073531" y="322580"/>
                      <a:pt x="1062990" y="356616"/>
                      <a:pt x="1050163" y="390525"/>
                    </a:cubicBezTo>
                    <a:cubicBezTo>
                      <a:pt x="1028954" y="454152"/>
                      <a:pt x="1003554" y="517779"/>
                      <a:pt x="971677" y="577215"/>
                    </a:cubicBezTo>
                    <a:cubicBezTo>
                      <a:pt x="956818" y="602742"/>
                      <a:pt x="941959" y="625983"/>
                      <a:pt x="924941" y="651510"/>
                    </a:cubicBezTo>
                    <a:cubicBezTo>
                      <a:pt x="922020" y="655574"/>
                      <a:pt x="919099" y="659384"/>
                      <a:pt x="915924" y="663067"/>
                    </a:cubicBezTo>
                    <a:cubicBezTo>
                      <a:pt x="901700" y="651764"/>
                      <a:pt x="888492" y="639826"/>
                      <a:pt x="876046" y="625983"/>
                    </a:cubicBezTo>
                    <a:cubicBezTo>
                      <a:pt x="852678" y="604774"/>
                      <a:pt x="831469" y="581406"/>
                      <a:pt x="808101" y="553847"/>
                    </a:cubicBezTo>
                    <a:cubicBezTo>
                      <a:pt x="761365" y="498729"/>
                      <a:pt x="716788" y="441325"/>
                      <a:pt x="676529" y="384048"/>
                    </a:cubicBezTo>
                    <a:cubicBezTo>
                      <a:pt x="636143" y="322453"/>
                      <a:pt x="595884" y="258826"/>
                      <a:pt x="557657" y="195199"/>
                    </a:cubicBezTo>
                    <a:cubicBezTo>
                      <a:pt x="538480" y="163449"/>
                      <a:pt x="519430" y="129413"/>
                      <a:pt x="502412" y="97663"/>
                    </a:cubicBezTo>
                    <a:cubicBezTo>
                      <a:pt x="485902" y="63627"/>
                      <a:pt x="466725" y="29718"/>
                      <a:pt x="45402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4732501" y="1700880"/>
              <a:ext cx="40336" cy="29584"/>
              <a:chOff x="0" y="0"/>
              <a:chExt cx="40336" cy="29584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127"/>
                <a:ext cx="4025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40259" h="29464">
                    <a:moveTo>
                      <a:pt x="0" y="0"/>
                    </a:moveTo>
                    <a:cubicBezTo>
                      <a:pt x="0" y="0"/>
                      <a:pt x="10287" y="29464"/>
                      <a:pt x="28448" y="29464"/>
                    </a:cubicBezTo>
                    <a:cubicBezTo>
                      <a:pt x="32131" y="29464"/>
                      <a:pt x="36068" y="28321"/>
                      <a:pt x="40259" y="254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4237981" y="998453"/>
              <a:ext cx="1498379" cy="392661"/>
              <a:chOff x="0" y="0"/>
              <a:chExt cx="1498379" cy="392661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127" y="127"/>
                <a:ext cx="1498219" cy="392557"/>
              </a:xfrm>
              <a:custGeom>
                <a:avLst/>
                <a:gdLst/>
                <a:ahLst/>
                <a:cxnLst/>
                <a:rect l="l" t="t" r="r" b="b"/>
                <a:pathLst>
                  <a:path w="1498219" h="392557">
                    <a:moveTo>
                      <a:pt x="4191" y="0"/>
                    </a:moveTo>
                    <a:lnTo>
                      <a:pt x="0" y="16891"/>
                    </a:lnTo>
                    <a:lnTo>
                      <a:pt x="1493901" y="392557"/>
                    </a:lnTo>
                    <a:lnTo>
                      <a:pt x="1498219" y="375539"/>
                    </a:lnTo>
                    <a:lnTo>
                      <a:pt x="791464" y="31750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4237981" y="1015440"/>
              <a:ext cx="1494115" cy="375677"/>
              <a:chOff x="0" y="0"/>
              <a:chExt cx="1494115" cy="375677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127" y="0"/>
                <a:ext cx="1494028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1494028" h="375666">
                    <a:moveTo>
                      <a:pt x="0" y="0"/>
                    </a:moveTo>
                    <a:lnTo>
                      <a:pt x="708787" y="343789"/>
                    </a:lnTo>
                    <a:lnTo>
                      <a:pt x="1494028" y="375666"/>
                    </a:lnTo>
                    <a:lnTo>
                      <a:pt x="787273" y="318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4454483" y="1090509"/>
              <a:ext cx="997499" cy="481349"/>
              <a:chOff x="0" y="0"/>
              <a:chExt cx="997499" cy="481349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127"/>
                <a:ext cx="997585" cy="481076"/>
              </a:xfrm>
              <a:custGeom>
                <a:avLst/>
                <a:gdLst/>
                <a:ahLst/>
                <a:cxnLst/>
                <a:rect l="l" t="t" r="r" b="b"/>
                <a:pathLst>
                  <a:path w="997585" h="481076">
                    <a:moveTo>
                      <a:pt x="79121" y="0"/>
                    </a:moveTo>
                    <a:cubicBezTo>
                      <a:pt x="69215" y="0"/>
                      <a:pt x="60198" y="6096"/>
                      <a:pt x="55245" y="16129"/>
                    </a:cubicBezTo>
                    <a:lnTo>
                      <a:pt x="2159" y="228346"/>
                    </a:lnTo>
                    <a:cubicBezTo>
                      <a:pt x="0" y="243205"/>
                      <a:pt x="12827" y="258064"/>
                      <a:pt x="31877" y="260096"/>
                    </a:cubicBezTo>
                    <a:cubicBezTo>
                      <a:pt x="328930" y="300482"/>
                      <a:pt x="621792" y="372618"/>
                      <a:pt x="901954" y="478663"/>
                    </a:cubicBezTo>
                    <a:cubicBezTo>
                      <a:pt x="905891" y="480314"/>
                      <a:pt x="909955" y="481076"/>
                      <a:pt x="913892" y="481076"/>
                    </a:cubicBezTo>
                    <a:cubicBezTo>
                      <a:pt x="925195" y="481076"/>
                      <a:pt x="935990" y="474726"/>
                      <a:pt x="942340" y="463804"/>
                    </a:cubicBezTo>
                    <a:lnTo>
                      <a:pt x="995426" y="251587"/>
                    </a:lnTo>
                    <a:cubicBezTo>
                      <a:pt x="997585" y="238887"/>
                      <a:pt x="989076" y="226187"/>
                      <a:pt x="974217" y="221869"/>
                    </a:cubicBezTo>
                    <a:cubicBezTo>
                      <a:pt x="687578" y="115824"/>
                      <a:pt x="390525" y="41529"/>
                      <a:pt x="86995" y="1270"/>
                    </a:cubicBezTo>
                    <a:cubicBezTo>
                      <a:pt x="84328" y="381"/>
                      <a:pt x="81661" y="0"/>
                      <a:pt x="79121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4454483" y="1090509"/>
              <a:ext cx="997499" cy="481349"/>
              <a:chOff x="0" y="0"/>
              <a:chExt cx="997499" cy="481349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127"/>
                <a:ext cx="997585" cy="481076"/>
              </a:xfrm>
              <a:custGeom>
                <a:avLst/>
                <a:gdLst/>
                <a:ahLst/>
                <a:cxnLst/>
                <a:rect l="l" t="t" r="r" b="b"/>
                <a:pathLst>
                  <a:path w="997585" h="481076">
                    <a:moveTo>
                      <a:pt x="79121" y="0"/>
                    </a:moveTo>
                    <a:cubicBezTo>
                      <a:pt x="69215" y="0"/>
                      <a:pt x="60198" y="6096"/>
                      <a:pt x="55245" y="16129"/>
                    </a:cubicBezTo>
                    <a:lnTo>
                      <a:pt x="2159" y="228346"/>
                    </a:lnTo>
                    <a:cubicBezTo>
                      <a:pt x="0" y="243205"/>
                      <a:pt x="12827" y="258064"/>
                      <a:pt x="31877" y="260096"/>
                    </a:cubicBezTo>
                    <a:cubicBezTo>
                      <a:pt x="328930" y="300482"/>
                      <a:pt x="621792" y="372618"/>
                      <a:pt x="901954" y="478663"/>
                    </a:cubicBezTo>
                    <a:cubicBezTo>
                      <a:pt x="905891" y="480314"/>
                      <a:pt x="909955" y="481076"/>
                      <a:pt x="913892" y="481076"/>
                    </a:cubicBezTo>
                    <a:cubicBezTo>
                      <a:pt x="925195" y="481076"/>
                      <a:pt x="935990" y="474726"/>
                      <a:pt x="942340" y="463804"/>
                    </a:cubicBezTo>
                    <a:lnTo>
                      <a:pt x="995426" y="251587"/>
                    </a:lnTo>
                    <a:cubicBezTo>
                      <a:pt x="997585" y="238887"/>
                      <a:pt x="989076" y="226187"/>
                      <a:pt x="974217" y="221869"/>
                    </a:cubicBezTo>
                    <a:cubicBezTo>
                      <a:pt x="687578" y="115824"/>
                      <a:pt x="390525" y="41529"/>
                      <a:pt x="86995" y="1270"/>
                    </a:cubicBezTo>
                    <a:cubicBezTo>
                      <a:pt x="84328" y="381"/>
                      <a:pt x="81661" y="0"/>
                      <a:pt x="7912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5190883" y="1222587"/>
              <a:ext cx="456347" cy="955891"/>
              <a:chOff x="0" y="0"/>
              <a:chExt cx="456347" cy="955891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0" y="0"/>
                <a:ext cx="456311" cy="955929"/>
              </a:xfrm>
              <a:custGeom>
                <a:avLst/>
                <a:gdLst/>
                <a:ahLst/>
                <a:cxnLst/>
                <a:rect l="l" t="t" r="r" b="b"/>
                <a:pathLst>
                  <a:path w="456311" h="955929">
                    <a:moveTo>
                      <a:pt x="285242" y="127"/>
                    </a:moveTo>
                    <a:cubicBezTo>
                      <a:pt x="283464" y="127"/>
                      <a:pt x="281686" y="381"/>
                      <a:pt x="280162" y="889"/>
                    </a:cubicBezTo>
                    <a:cubicBezTo>
                      <a:pt x="278003" y="3048"/>
                      <a:pt x="0" y="164211"/>
                      <a:pt x="89154" y="408305"/>
                    </a:cubicBezTo>
                    <a:cubicBezTo>
                      <a:pt x="123190" y="497459"/>
                      <a:pt x="188849" y="561086"/>
                      <a:pt x="246253" y="616331"/>
                    </a:cubicBezTo>
                    <a:cubicBezTo>
                      <a:pt x="345948" y="711835"/>
                      <a:pt x="418211" y="779780"/>
                      <a:pt x="288671" y="934720"/>
                    </a:cubicBezTo>
                    <a:cubicBezTo>
                      <a:pt x="282321" y="938911"/>
                      <a:pt x="284353" y="947420"/>
                      <a:pt x="288671" y="953770"/>
                    </a:cubicBezTo>
                    <a:cubicBezTo>
                      <a:pt x="290830" y="955929"/>
                      <a:pt x="295021" y="955929"/>
                      <a:pt x="299339" y="955929"/>
                    </a:cubicBezTo>
                    <a:cubicBezTo>
                      <a:pt x="301498" y="955929"/>
                      <a:pt x="305689" y="955929"/>
                      <a:pt x="309880" y="951611"/>
                    </a:cubicBezTo>
                    <a:cubicBezTo>
                      <a:pt x="456311" y="777621"/>
                      <a:pt x="362966" y="690626"/>
                      <a:pt x="265303" y="595122"/>
                    </a:cubicBezTo>
                    <a:cubicBezTo>
                      <a:pt x="210185" y="542163"/>
                      <a:pt x="146431" y="482727"/>
                      <a:pt x="116713" y="399923"/>
                    </a:cubicBezTo>
                    <a:cubicBezTo>
                      <a:pt x="34036" y="177038"/>
                      <a:pt x="282321" y="32639"/>
                      <a:pt x="292862" y="26289"/>
                    </a:cubicBezTo>
                    <a:cubicBezTo>
                      <a:pt x="301371" y="21971"/>
                      <a:pt x="303403" y="13589"/>
                      <a:pt x="299212" y="7239"/>
                    </a:cubicBezTo>
                    <a:cubicBezTo>
                      <a:pt x="296037" y="2413"/>
                      <a:pt x="290449" y="0"/>
                      <a:pt x="285115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5434928" y="2125861"/>
              <a:ext cx="93459" cy="78061"/>
              <a:chOff x="0" y="0"/>
              <a:chExt cx="93459" cy="78061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93472" cy="7797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77978">
                    <a:moveTo>
                      <a:pt x="53340" y="29083"/>
                    </a:moveTo>
                    <a:cubicBezTo>
                      <a:pt x="53975" y="29083"/>
                      <a:pt x="54483" y="29083"/>
                      <a:pt x="55245" y="29210"/>
                    </a:cubicBezTo>
                    <a:cubicBezTo>
                      <a:pt x="59436" y="29210"/>
                      <a:pt x="65786" y="33528"/>
                      <a:pt x="65786" y="39878"/>
                    </a:cubicBezTo>
                    <a:cubicBezTo>
                      <a:pt x="65786" y="43688"/>
                      <a:pt x="64262" y="45212"/>
                      <a:pt x="62230" y="45212"/>
                    </a:cubicBezTo>
                    <a:cubicBezTo>
                      <a:pt x="55245" y="45212"/>
                      <a:pt x="41656" y="29210"/>
                      <a:pt x="53340" y="29210"/>
                    </a:cubicBezTo>
                    <a:close/>
                    <a:moveTo>
                      <a:pt x="54102" y="127"/>
                    </a:moveTo>
                    <a:cubicBezTo>
                      <a:pt x="44196" y="127"/>
                      <a:pt x="33909" y="3937"/>
                      <a:pt x="25527" y="12319"/>
                    </a:cubicBezTo>
                    <a:cubicBezTo>
                      <a:pt x="0" y="35560"/>
                      <a:pt x="19177" y="77978"/>
                      <a:pt x="55245" y="77978"/>
                    </a:cubicBezTo>
                    <a:cubicBezTo>
                      <a:pt x="76454" y="77978"/>
                      <a:pt x="93472" y="61087"/>
                      <a:pt x="93472" y="39751"/>
                    </a:cubicBezTo>
                    <a:cubicBezTo>
                      <a:pt x="93472" y="15621"/>
                      <a:pt x="74422" y="0"/>
                      <a:pt x="54102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7467309" y="2080275"/>
              <a:ext cx="1520800" cy="1520800"/>
              <a:chOff x="0" y="0"/>
              <a:chExt cx="1520800" cy="1520800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1520698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1520698" h="1520698">
                    <a:moveTo>
                      <a:pt x="0" y="760349"/>
                    </a:moveTo>
                    <a:cubicBezTo>
                      <a:pt x="0" y="340487"/>
                      <a:pt x="340487" y="0"/>
                      <a:pt x="760349" y="0"/>
                    </a:cubicBezTo>
                    <a:cubicBezTo>
                      <a:pt x="1180211" y="0"/>
                      <a:pt x="1520698" y="340487"/>
                      <a:pt x="1520698" y="760349"/>
                    </a:cubicBezTo>
                    <a:cubicBezTo>
                      <a:pt x="1520698" y="1180211"/>
                      <a:pt x="1180211" y="1520698"/>
                      <a:pt x="760349" y="1520698"/>
                    </a:cubicBezTo>
                    <a:cubicBezTo>
                      <a:pt x="340487" y="1520698"/>
                      <a:pt x="0" y="1180338"/>
                      <a:pt x="0" y="760349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  <p:sp>
            <p:nvSpPr>
              <p:cNvPr id="171" name="TextBox 171"/>
              <p:cNvSpPr txBox="1"/>
              <p:nvPr/>
            </p:nvSpPr>
            <p:spPr>
              <a:xfrm>
                <a:off x="0" y="-28575"/>
                <a:ext cx="1520800" cy="1549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FFFFFF"/>
                    </a:solidFill>
                    <a:latin typeface="Arimo"/>
                  </a:rPr>
                  <a:t>01</a:t>
                </a:r>
              </a:p>
            </p:txBody>
          </p:sp>
        </p:grpSp>
        <p:grpSp>
          <p:nvGrpSpPr>
            <p:cNvPr id="172" name="Group 172"/>
            <p:cNvGrpSpPr/>
            <p:nvPr/>
          </p:nvGrpSpPr>
          <p:grpSpPr>
            <a:xfrm>
              <a:off x="4596909" y="5318544"/>
              <a:ext cx="1520800" cy="1520800"/>
              <a:chOff x="0" y="0"/>
              <a:chExt cx="1520800" cy="1520800"/>
            </a:xfrm>
          </p:grpSpPr>
          <p:sp>
            <p:nvSpPr>
              <p:cNvPr id="173" name="Freeform 173"/>
              <p:cNvSpPr/>
              <p:nvPr/>
            </p:nvSpPr>
            <p:spPr>
              <a:xfrm>
                <a:off x="0" y="0"/>
                <a:ext cx="1520698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1520698" h="1520698">
                    <a:moveTo>
                      <a:pt x="0" y="760349"/>
                    </a:moveTo>
                    <a:cubicBezTo>
                      <a:pt x="0" y="340487"/>
                      <a:pt x="340487" y="0"/>
                      <a:pt x="760349" y="0"/>
                    </a:cubicBezTo>
                    <a:cubicBezTo>
                      <a:pt x="1180211" y="0"/>
                      <a:pt x="1520698" y="340487"/>
                      <a:pt x="1520698" y="760349"/>
                    </a:cubicBezTo>
                    <a:cubicBezTo>
                      <a:pt x="1520698" y="1180211"/>
                      <a:pt x="1180211" y="1520698"/>
                      <a:pt x="760349" y="1520698"/>
                    </a:cubicBezTo>
                    <a:cubicBezTo>
                      <a:pt x="340487" y="1520698"/>
                      <a:pt x="0" y="1180338"/>
                      <a:pt x="0" y="760349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  <p:sp>
            <p:nvSpPr>
              <p:cNvPr id="174" name="TextBox 174"/>
              <p:cNvSpPr txBox="1"/>
              <p:nvPr/>
            </p:nvSpPr>
            <p:spPr>
              <a:xfrm>
                <a:off x="0" y="-28575"/>
                <a:ext cx="1520800" cy="1549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40"/>
                  </a:lnSpc>
                </a:pPr>
                <a:r>
                  <a:rPr lang="en-US" sz="3200">
                    <a:solidFill>
                      <a:srgbClr val="FFFFFF"/>
                    </a:solidFill>
                    <a:latin typeface="Arimo"/>
                  </a:rPr>
                  <a:t>03</a:t>
                </a:r>
              </a:p>
            </p:txBody>
          </p:sp>
        </p:grpSp>
        <p:grpSp>
          <p:nvGrpSpPr>
            <p:cNvPr id="175" name="Group 175"/>
            <p:cNvGrpSpPr/>
            <p:nvPr/>
          </p:nvGrpSpPr>
          <p:grpSpPr>
            <a:xfrm>
              <a:off x="1430576" y="3601061"/>
              <a:ext cx="1520800" cy="1520800"/>
              <a:chOff x="0" y="0"/>
              <a:chExt cx="1520800" cy="1520800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520698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1520698" h="1520698">
                    <a:moveTo>
                      <a:pt x="0" y="760349"/>
                    </a:moveTo>
                    <a:cubicBezTo>
                      <a:pt x="0" y="340487"/>
                      <a:pt x="340487" y="0"/>
                      <a:pt x="760349" y="0"/>
                    </a:cubicBezTo>
                    <a:cubicBezTo>
                      <a:pt x="1180211" y="0"/>
                      <a:pt x="1520698" y="340487"/>
                      <a:pt x="1520698" y="760349"/>
                    </a:cubicBezTo>
                    <a:cubicBezTo>
                      <a:pt x="1520698" y="1180211"/>
                      <a:pt x="1180211" y="1520698"/>
                      <a:pt x="760349" y="1520698"/>
                    </a:cubicBezTo>
                    <a:cubicBezTo>
                      <a:pt x="340487" y="1520698"/>
                      <a:pt x="0" y="1180338"/>
                      <a:pt x="0" y="760349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  <p:sp>
            <p:nvSpPr>
              <p:cNvPr id="177" name="TextBox 177"/>
              <p:cNvSpPr txBox="1"/>
              <p:nvPr/>
            </p:nvSpPr>
            <p:spPr>
              <a:xfrm>
                <a:off x="0" y="-28575"/>
                <a:ext cx="1520800" cy="1549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40"/>
                  </a:lnSpc>
                </a:pPr>
                <a:r>
                  <a:rPr lang="en-US" sz="3200">
                    <a:solidFill>
                      <a:srgbClr val="FFFFFF"/>
                    </a:solidFill>
                    <a:latin typeface="Arimo"/>
                  </a:rPr>
                  <a:t>02</a:t>
                </a:r>
              </a:p>
            </p:txBody>
          </p:sp>
        </p:grpSp>
        <p:grpSp>
          <p:nvGrpSpPr>
            <p:cNvPr id="178" name="Group 178"/>
            <p:cNvGrpSpPr/>
            <p:nvPr/>
          </p:nvGrpSpPr>
          <p:grpSpPr>
            <a:xfrm>
              <a:off x="6537184" y="4988869"/>
              <a:ext cx="1520800" cy="1520800"/>
              <a:chOff x="0" y="0"/>
              <a:chExt cx="1520800" cy="1520800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1520698" cy="1520698"/>
              </a:xfrm>
              <a:custGeom>
                <a:avLst/>
                <a:gdLst/>
                <a:ahLst/>
                <a:cxnLst/>
                <a:rect l="l" t="t" r="r" b="b"/>
                <a:pathLst>
                  <a:path w="1520698" h="1520698">
                    <a:moveTo>
                      <a:pt x="0" y="760349"/>
                    </a:moveTo>
                    <a:cubicBezTo>
                      <a:pt x="0" y="340487"/>
                      <a:pt x="340487" y="0"/>
                      <a:pt x="760349" y="0"/>
                    </a:cubicBezTo>
                    <a:cubicBezTo>
                      <a:pt x="1180211" y="0"/>
                      <a:pt x="1520698" y="340487"/>
                      <a:pt x="1520698" y="760349"/>
                    </a:cubicBezTo>
                    <a:cubicBezTo>
                      <a:pt x="1520698" y="1180211"/>
                      <a:pt x="1180211" y="1520698"/>
                      <a:pt x="760349" y="1520698"/>
                    </a:cubicBezTo>
                    <a:cubicBezTo>
                      <a:pt x="340487" y="1520698"/>
                      <a:pt x="0" y="1180338"/>
                      <a:pt x="0" y="760349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  <p:sp>
            <p:nvSpPr>
              <p:cNvPr id="180" name="TextBox 180"/>
              <p:cNvSpPr txBox="1"/>
              <p:nvPr/>
            </p:nvSpPr>
            <p:spPr>
              <a:xfrm>
                <a:off x="0" y="-28575"/>
                <a:ext cx="1520800" cy="1549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840"/>
                  </a:lnSpc>
                </a:pPr>
                <a:r>
                  <a:rPr lang="en-US" sz="3200">
                    <a:solidFill>
                      <a:srgbClr val="FFFFFF"/>
                    </a:solidFill>
                    <a:latin typeface="Arimo"/>
                  </a:rPr>
                  <a:t>04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017" y="810893"/>
            <a:ext cx="13756672" cy="10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000000"/>
                </a:solidFill>
                <a:latin typeface="Arimo"/>
              </a:rPr>
              <a:t>Pencatatan Keluar Masuk Stok Barang</a:t>
            </a:r>
          </a:p>
        </p:txBody>
      </p:sp>
      <p:sp>
        <p:nvSpPr>
          <p:cNvPr id="3" name="AutoShape 3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969880" y="6683101"/>
            <a:ext cx="68244" cy="72072"/>
            <a:chOff x="0" y="0"/>
            <a:chExt cx="90992" cy="960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932" cy="96012"/>
            </a:xfrm>
            <a:custGeom>
              <a:avLst/>
              <a:gdLst/>
              <a:ahLst/>
              <a:cxnLst/>
              <a:rect l="l" t="t" r="r" b="b"/>
              <a:pathLst>
                <a:path w="90932" h="96012">
                  <a:moveTo>
                    <a:pt x="29083" y="12319"/>
                  </a:moveTo>
                  <a:cubicBezTo>
                    <a:pt x="44577" y="16256"/>
                    <a:pt x="63881" y="52959"/>
                    <a:pt x="75438" y="81915"/>
                  </a:cubicBezTo>
                  <a:cubicBezTo>
                    <a:pt x="38735" y="64643"/>
                    <a:pt x="13589" y="47244"/>
                    <a:pt x="11684" y="33655"/>
                  </a:cubicBezTo>
                  <a:cubicBezTo>
                    <a:pt x="11684" y="25908"/>
                    <a:pt x="13589" y="18161"/>
                    <a:pt x="19431" y="14224"/>
                  </a:cubicBezTo>
                  <a:cubicBezTo>
                    <a:pt x="21336" y="12319"/>
                    <a:pt x="25273" y="12319"/>
                    <a:pt x="29083" y="12319"/>
                  </a:cubicBezTo>
                  <a:close/>
                  <a:moveTo>
                    <a:pt x="25527" y="0"/>
                  </a:moveTo>
                  <a:cubicBezTo>
                    <a:pt x="20320" y="0"/>
                    <a:pt x="16002" y="2159"/>
                    <a:pt x="11684" y="6604"/>
                  </a:cubicBezTo>
                  <a:cubicBezTo>
                    <a:pt x="3937" y="12319"/>
                    <a:pt x="0" y="24003"/>
                    <a:pt x="2032" y="33655"/>
                  </a:cubicBezTo>
                  <a:cubicBezTo>
                    <a:pt x="5842" y="49149"/>
                    <a:pt x="15494" y="60706"/>
                    <a:pt x="29083" y="68453"/>
                  </a:cubicBezTo>
                  <a:cubicBezTo>
                    <a:pt x="46482" y="78105"/>
                    <a:pt x="63881" y="87884"/>
                    <a:pt x="83312" y="95504"/>
                  </a:cubicBezTo>
                  <a:cubicBezTo>
                    <a:pt x="83947" y="95885"/>
                    <a:pt x="84709" y="96012"/>
                    <a:pt x="85344" y="96012"/>
                  </a:cubicBezTo>
                  <a:cubicBezTo>
                    <a:pt x="88392" y="96012"/>
                    <a:pt x="90932" y="92837"/>
                    <a:pt x="90932" y="89662"/>
                  </a:cubicBezTo>
                  <a:cubicBezTo>
                    <a:pt x="87122" y="80010"/>
                    <a:pt x="60071" y="8382"/>
                    <a:pt x="30988" y="762"/>
                  </a:cubicBezTo>
                  <a:cubicBezTo>
                    <a:pt x="29083" y="254"/>
                    <a:pt x="27305" y="0"/>
                    <a:pt x="2552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22118" y="6673751"/>
            <a:ext cx="46452" cy="81032"/>
            <a:chOff x="0" y="0"/>
            <a:chExt cx="61936" cy="1080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976" cy="107950"/>
            </a:xfrm>
            <a:custGeom>
              <a:avLst/>
              <a:gdLst/>
              <a:ahLst/>
              <a:cxnLst/>
              <a:rect l="l" t="t" r="r" b="b"/>
              <a:pathLst>
                <a:path w="61976" h="107950">
                  <a:moveTo>
                    <a:pt x="30480" y="10922"/>
                  </a:moveTo>
                  <a:cubicBezTo>
                    <a:pt x="32258" y="10922"/>
                    <a:pt x="34417" y="11557"/>
                    <a:pt x="36830" y="13208"/>
                  </a:cubicBezTo>
                  <a:lnTo>
                    <a:pt x="38862" y="15113"/>
                  </a:lnTo>
                  <a:cubicBezTo>
                    <a:pt x="42672" y="17145"/>
                    <a:pt x="44704" y="20955"/>
                    <a:pt x="46609" y="24765"/>
                  </a:cubicBezTo>
                  <a:cubicBezTo>
                    <a:pt x="50546" y="44196"/>
                    <a:pt x="31115" y="75057"/>
                    <a:pt x="17653" y="92456"/>
                  </a:cubicBezTo>
                  <a:cubicBezTo>
                    <a:pt x="11811" y="67310"/>
                    <a:pt x="13716" y="24765"/>
                    <a:pt x="25400" y="13081"/>
                  </a:cubicBezTo>
                  <a:cubicBezTo>
                    <a:pt x="26543" y="11938"/>
                    <a:pt x="28321" y="10795"/>
                    <a:pt x="30734" y="10795"/>
                  </a:cubicBezTo>
                  <a:close/>
                  <a:moveTo>
                    <a:pt x="32131" y="0"/>
                  </a:moveTo>
                  <a:cubicBezTo>
                    <a:pt x="27051" y="0"/>
                    <a:pt x="21971" y="2032"/>
                    <a:pt x="17399" y="5461"/>
                  </a:cubicBezTo>
                  <a:cubicBezTo>
                    <a:pt x="0" y="22860"/>
                    <a:pt x="0" y="80899"/>
                    <a:pt x="11684" y="104140"/>
                  </a:cubicBezTo>
                  <a:cubicBezTo>
                    <a:pt x="11684" y="106045"/>
                    <a:pt x="11684" y="106045"/>
                    <a:pt x="13589" y="107950"/>
                  </a:cubicBezTo>
                  <a:lnTo>
                    <a:pt x="15494" y="107950"/>
                  </a:lnTo>
                  <a:cubicBezTo>
                    <a:pt x="17526" y="107950"/>
                    <a:pt x="19431" y="106045"/>
                    <a:pt x="19431" y="106045"/>
                  </a:cubicBezTo>
                  <a:cubicBezTo>
                    <a:pt x="21336" y="104140"/>
                    <a:pt x="61976" y="53848"/>
                    <a:pt x="56261" y="20955"/>
                  </a:cubicBezTo>
                  <a:cubicBezTo>
                    <a:pt x="54102" y="13208"/>
                    <a:pt x="50292" y="7366"/>
                    <a:pt x="42545" y="3556"/>
                  </a:cubicBezTo>
                  <a:cubicBezTo>
                    <a:pt x="39370" y="1143"/>
                    <a:pt x="35814" y="0"/>
                    <a:pt x="321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732832" y="2859021"/>
            <a:ext cx="4424312" cy="6089474"/>
            <a:chOff x="0" y="0"/>
            <a:chExt cx="5899083" cy="8119299"/>
          </a:xfrm>
        </p:grpSpPr>
        <p:grpSp>
          <p:nvGrpSpPr>
            <p:cNvPr id="9" name="Group 9"/>
            <p:cNvGrpSpPr/>
            <p:nvPr/>
          </p:nvGrpSpPr>
          <p:grpSpPr>
            <a:xfrm>
              <a:off x="1902355" y="5809483"/>
              <a:ext cx="3555629" cy="2042872"/>
              <a:chOff x="0" y="0"/>
              <a:chExt cx="3555629" cy="204287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555619" cy="2042795"/>
              </a:xfrm>
              <a:custGeom>
                <a:avLst/>
                <a:gdLst/>
                <a:ahLst/>
                <a:cxnLst/>
                <a:rect l="l" t="t" r="r" b="b"/>
                <a:pathLst>
                  <a:path w="3555619" h="2042795">
                    <a:moveTo>
                      <a:pt x="1777873" y="0"/>
                    </a:moveTo>
                    <a:cubicBezTo>
                      <a:pt x="1777873" y="0"/>
                      <a:pt x="0" y="1050417"/>
                      <a:pt x="0" y="2042795"/>
                    </a:cubicBezTo>
                    <a:lnTo>
                      <a:pt x="3555619" y="2042795"/>
                    </a:lnTo>
                    <a:cubicBezTo>
                      <a:pt x="3555619" y="1050417"/>
                      <a:pt x="1777873" y="0"/>
                      <a:pt x="1777873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2039683" y="7061093"/>
              <a:ext cx="3280973" cy="791261"/>
              <a:chOff x="0" y="0"/>
              <a:chExt cx="3280973" cy="79126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3280918" cy="791210"/>
              </a:xfrm>
              <a:custGeom>
                <a:avLst/>
                <a:gdLst/>
                <a:ahLst/>
                <a:cxnLst/>
                <a:rect l="l" t="t" r="r" b="b"/>
                <a:pathLst>
                  <a:path w="3280918" h="791210">
                    <a:moveTo>
                      <a:pt x="1640459" y="0"/>
                    </a:moveTo>
                    <a:cubicBezTo>
                      <a:pt x="1640459" y="0"/>
                      <a:pt x="0" y="406273"/>
                      <a:pt x="0" y="791210"/>
                    </a:cubicBezTo>
                    <a:lnTo>
                      <a:pt x="3280918" y="791210"/>
                    </a:lnTo>
                    <a:cubicBezTo>
                      <a:pt x="3280918" y="406273"/>
                      <a:pt x="1640459" y="0"/>
                      <a:pt x="1640459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894891" y="6099624"/>
              <a:ext cx="982755" cy="1752733"/>
              <a:chOff x="0" y="0"/>
              <a:chExt cx="982755" cy="175273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82726" cy="1752600"/>
              </a:xfrm>
              <a:custGeom>
                <a:avLst/>
                <a:gdLst/>
                <a:ahLst/>
                <a:cxnLst/>
                <a:rect l="l" t="t" r="r" b="b"/>
                <a:pathLst>
                  <a:path w="982726" h="1752600">
                    <a:moveTo>
                      <a:pt x="0" y="0"/>
                    </a:moveTo>
                    <a:cubicBezTo>
                      <a:pt x="183769" y="328803"/>
                      <a:pt x="537845" y="1054227"/>
                      <a:pt x="537845" y="1752600"/>
                    </a:cubicBezTo>
                    <a:lnTo>
                      <a:pt x="982726" y="1752600"/>
                    </a:lnTo>
                    <a:cubicBezTo>
                      <a:pt x="982726" y="1054354"/>
                      <a:pt x="334645" y="3289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902355" y="3766608"/>
              <a:ext cx="3555629" cy="2042931"/>
              <a:chOff x="0" y="0"/>
              <a:chExt cx="3555629" cy="204293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3555619" cy="2042922"/>
              </a:xfrm>
              <a:custGeom>
                <a:avLst/>
                <a:gdLst/>
                <a:ahLst/>
                <a:cxnLst/>
                <a:rect l="l" t="t" r="r" b="b"/>
                <a:pathLst>
                  <a:path w="3555619" h="2042922">
                    <a:moveTo>
                      <a:pt x="0" y="0"/>
                    </a:moveTo>
                    <a:cubicBezTo>
                      <a:pt x="0" y="994410"/>
                      <a:pt x="1777873" y="2042922"/>
                      <a:pt x="1777873" y="2042922"/>
                    </a:cubicBezTo>
                    <a:cubicBezTo>
                      <a:pt x="1777873" y="2042922"/>
                      <a:pt x="3555619" y="994410"/>
                      <a:pt x="3555619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2772893" y="4865408"/>
              <a:ext cx="1814611" cy="849312"/>
              <a:chOff x="0" y="0"/>
              <a:chExt cx="1814611" cy="84931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814576" cy="849249"/>
              </a:xfrm>
              <a:custGeom>
                <a:avLst/>
                <a:gdLst/>
                <a:ahLst/>
                <a:cxnLst/>
                <a:rect l="l" t="t" r="r" b="b"/>
                <a:pathLst>
                  <a:path w="1814576" h="849249">
                    <a:moveTo>
                      <a:pt x="0" y="0"/>
                    </a:moveTo>
                    <a:cubicBezTo>
                      <a:pt x="0" y="414020"/>
                      <a:pt x="907288" y="849249"/>
                      <a:pt x="907288" y="849249"/>
                    </a:cubicBezTo>
                    <a:cubicBezTo>
                      <a:pt x="907288" y="849249"/>
                      <a:pt x="1814576" y="412115"/>
                      <a:pt x="1814576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2505891" y="3766608"/>
              <a:ext cx="980840" cy="1752733"/>
              <a:chOff x="0" y="0"/>
              <a:chExt cx="980840" cy="175273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980821" cy="1752600"/>
              </a:xfrm>
              <a:custGeom>
                <a:avLst/>
                <a:gdLst/>
                <a:ahLst/>
                <a:cxnLst/>
                <a:rect l="l" t="t" r="r" b="b"/>
                <a:pathLst>
                  <a:path w="980821" h="1752600">
                    <a:moveTo>
                      <a:pt x="0" y="0"/>
                    </a:moveTo>
                    <a:cubicBezTo>
                      <a:pt x="0" y="698373"/>
                      <a:pt x="646049" y="1425702"/>
                      <a:pt x="980821" y="1752600"/>
                    </a:cubicBezTo>
                    <a:cubicBezTo>
                      <a:pt x="797052" y="1425829"/>
                      <a:pt x="443103" y="698373"/>
                      <a:pt x="44310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3894891" y="3766608"/>
              <a:ext cx="982755" cy="1752733"/>
              <a:chOff x="0" y="0"/>
              <a:chExt cx="982755" cy="175273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82726" cy="1752727"/>
              </a:xfrm>
              <a:custGeom>
                <a:avLst/>
                <a:gdLst/>
                <a:ahLst/>
                <a:cxnLst/>
                <a:rect l="l" t="t" r="r" b="b"/>
                <a:pathLst>
                  <a:path w="982726" h="1752727">
                    <a:moveTo>
                      <a:pt x="864743" y="0"/>
                    </a:moveTo>
                    <a:cubicBezTo>
                      <a:pt x="808609" y="748665"/>
                      <a:pt x="265049" y="1435481"/>
                      <a:pt x="0" y="1752727"/>
                    </a:cubicBezTo>
                    <a:cubicBezTo>
                      <a:pt x="334645" y="1425829"/>
                      <a:pt x="967232" y="613283"/>
                      <a:pt x="98272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5014973" y="3416504"/>
              <a:ext cx="201237" cy="23256"/>
              <a:chOff x="0" y="0"/>
              <a:chExt cx="201237" cy="2325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01168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201168" h="23241">
                    <a:moveTo>
                      <a:pt x="0" y="0"/>
                    </a:moveTo>
                    <a:lnTo>
                      <a:pt x="0" y="23241"/>
                    </a:lnTo>
                    <a:lnTo>
                      <a:pt x="201168" y="23241"/>
                    </a:lnTo>
                    <a:lnTo>
                      <a:pt x="201168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5355395" y="3416504"/>
              <a:ext cx="543688" cy="330851"/>
              <a:chOff x="0" y="0"/>
              <a:chExt cx="543688" cy="330851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543687" cy="330835"/>
              </a:xfrm>
              <a:custGeom>
                <a:avLst/>
                <a:gdLst/>
                <a:ahLst/>
                <a:cxnLst/>
                <a:rect l="l" t="t" r="r" b="b"/>
                <a:pathLst>
                  <a:path w="543687" h="330835">
                    <a:moveTo>
                      <a:pt x="0" y="0"/>
                    </a:moveTo>
                    <a:lnTo>
                      <a:pt x="0" y="23241"/>
                    </a:lnTo>
                    <a:lnTo>
                      <a:pt x="212852" y="23241"/>
                    </a:lnTo>
                    <a:cubicBezTo>
                      <a:pt x="383159" y="23241"/>
                      <a:pt x="520446" y="160655"/>
                      <a:pt x="520446" y="330835"/>
                    </a:cubicBezTo>
                    <a:lnTo>
                      <a:pt x="543687" y="330835"/>
                    </a:lnTo>
                    <a:cubicBezTo>
                      <a:pt x="543687" y="148971"/>
                      <a:pt x="394716" y="0"/>
                      <a:pt x="21285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544477" y="3499667"/>
              <a:ext cx="4271384" cy="534003"/>
              <a:chOff x="0" y="0"/>
              <a:chExt cx="4271384" cy="53400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4271391" cy="534035"/>
              </a:xfrm>
              <a:custGeom>
                <a:avLst/>
                <a:gdLst/>
                <a:ahLst/>
                <a:cxnLst/>
                <a:rect l="l" t="t" r="r" b="b"/>
                <a:pathLst>
                  <a:path w="4271391" h="534035">
                    <a:moveTo>
                      <a:pt x="247650" y="0"/>
                    </a:moveTo>
                    <a:cubicBezTo>
                      <a:pt x="110363" y="0"/>
                      <a:pt x="0" y="110363"/>
                      <a:pt x="0" y="247650"/>
                    </a:cubicBezTo>
                    <a:lnTo>
                      <a:pt x="0" y="286385"/>
                    </a:lnTo>
                    <a:cubicBezTo>
                      <a:pt x="0" y="421767"/>
                      <a:pt x="110363" y="534035"/>
                      <a:pt x="247650" y="534035"/>
                    </a:cubicBezTo>
                    <a:lnTo>
                      <a:pt x="4023741" y="534035"/>
                    </a:lnTo>
                    <a:cubicBezTo>
                      <a:pt x="4161155" y="534035"/>
                      <a:pt x="4271391" y="421767"/>
                      <a:pt x="4271391" y="286385"/>
                    </a:cubicBezTo>
                    <a:lnTo>
                      <a:pt x="4271391" y="247650"/>
                    </a:lnTo>
                    <a:cubicBezTo>
                      <a:pt x="4271391" y="110363"/>
                      <a:pt x="4161155" y="0"/>
                      <a:pt x="4023741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544477" y="7587267"/>
              <a:ext cx="4271384" cy="532032"/>
              <a:chOff x="0" y="0"/>
              <a:chExt cx="4271384" cy="53203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271391" cy="532130"/>
              </a:xfrm>
              <a:custGeom>
                <a:avLst/>
                <a:gdLst/>
                <a:ahLst/>
                <a:cxnLst/>
                <a:rect l="l" t="t" r="r" b="b"/>
                <a:pathLst>
                  <a:path w="4271391" h="532130">
                    <a:moveTo>
                      <a:pt x="247650" y="0"/>
                    </a:moveTo>
                    <a:cubicBezTo>
                      <a:pt x="110363" y="0"/>
                      <a:pt x="0" y="110363"/>
                      <a:pt x="0" y="247650"/>
                    </a:cubicBezTo>
                    <a:lnTo>
                      <a:pt x="0" y="284480"/>
                    </a:lnTo>
                    <a:cubicBezTo>
                      <a:pt x="0" y="421767"/>
                      <a:pt x="110363" y="532130"/>
                      <a:pt x="247650" y="532130"/>
                    </a:cubicBezTo>
                    <a:lnTo>
                      <a:pt x="4023741" y="532130"/>
                    </a:lnTo>
                    <a:cubicBezTo>
                      <a:pt x="4161155" y="532130"/>
                      <a:pt x="4271391" y="421767"/>
                      <a:pt x="4271391" y="284480"/>
                    </a:cubicBezTo>
                    <a:lnTo>
                      <a:pt x="4271391" y="247650"/>
                    </a:lnTo>
                    <a:cubicBezTo>
                      <a:pt x="4271391" y="110363"/>
                      <a:pt x="4161155" y="0"/>
                      <a:pt x="4023741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399227" y="4842211"/>
              <a:ext cx="445040" cy="576512"/>
              <a:chOff x="0" y="0"/>
              <a:chExt cx="445040" cy="576512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445008" cy="576453"/>
              </a:xfrm>
              <a:custGeom>
                <a:avLst/>
                <a:gdLst/>
                <a:ahLst/>
                <a:cxnLst/>
                <a:rect l="l" t="t" r="r" b="b"/>
                <a:pathLst>
                  <a:path w="445008" h="576453">
                    <a:moveTo>
                      <a:pt x="280543" y="0"/>
                    </a:moveTo>
                    <a:lnTo>
                      <a:pt x="0" y="429514"/>
                    </a:lnTo>
                    <a:lnTo>
                      <a:pt x="164465" y="576453"/>
                    </a:lnTo>
                    <a:lnTo>
                      <a:pt x="445008" y="147066"/>
                    </a:lnTo>
                    <a:lnTo>
                      <a:pt x="280543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0" y="5054120"/>
              <a:ext cx="652715" cy="482389"/>
              <a:chOff x="0" y="0"/>
              <a:chExt cx="652715" cy="482389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652653" cy="482346"/>
              </a:xfrm>
              <a:custGeom>
                <a:avLst/>
                <a:gdLst/>
                <a:ahLst/>
                <a:cxnLst/>
                <a:rect l="l" t="t" r="r" b="b"/>
                <a:pathLst>
                  <a:path w="652653" h="482346">
                    <a:moveTo>
                      <a:pt x="76200" y="0"/>
                    </a:moveTo>
                    <a:cubicBezTo>
                      <a:pt x="42418" y="0"/>
                      <a:pt x="0" y="56515"/>
                      <a:pt x="54864" y="113030"/>
                    </a:cubicBezTo>
                    <a:cubicBezTo>
                      <a:pt x="132334" y="188468"/>
                      <a:pt x="215392" y="262001"/>
                      <a:pt x="300609" y="327787"/>
                    </a:cubicBezTo>
                    <a:cubicBezTo>
                      <a:pt x="387604" y="399288"/>
                      <a:pt x="414782" y="424561"/>
                      <a:pt x="488188" y="474853"/>
                    </a:cubicBezTo>
                    <a:cubicBezTo>
                      <a:pt x="494792" y="480060"/>
                      <a:pt x="502539" y="482346"/>
                      <a:pt x="510159" y="482346"/>
                    </a:cubicBezTo>
                    <a:cubicBezTo>
                      <a:pt x="522732" y="482346"/>
                      <a:pt x="535178" y="475996"/>
                      <a:pt x="542290" y="465201"/>
                    </a:cubicBezTo>
                    <a:lnTo>
                      <a:pt x="646811" y="293116"/>
                    </a:lnTo>
                    <a:cubicBezTo>
                      <a:pt x="652653" y="285369"/>
                      <a:pt x="648716" y="275717"/>
                      <a:pt x="642874" y="271780"/>
                    </a:cubicBezTo>
                    <a:lnTo>
                      <a:pt x="434086" y="126619"/>
                    </a:lnTo>
                    <a:cubicBezTo>
                      <a:pt x="422529" y="116967"/>
                      <a:pt x="407035" y="115062"/>
                      <a:pt x="393446" y="115062"/>
                    </a:cubicBezTo>
                    <a:cubicBezTo>
                      <a:pt x="389763" y="115316"/>
                      <a:pt x="385953" y="115443"/>
                      <a:pt x="382016" y="115443"/>
                    </a:cubicBezTo>
                    <a:cubicBezTo>
                      <a:pt x="299720" y="115443"/>
                      <a:pt x="169164" y="58293"/>
                      <a:pt x="91567" y="4699"/>
                    </a:cubicBezTo>
                    <a:cubicBezTo>
                      <a:pt x="87122" y="1524"/>
                      <a:pt x="81788" y="0"/>
                      <a:pt x="762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544325" y="4842211"/>
              <a:ext cx="297971" cy="346336"/>
              <a:chOff x="0" y="0"/>
              <a:chExt cx="297971" cy="34633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97942" cy="346329"/>
              </a:xfrm>
              <a:custGeom>
                <a:avLst/>
                <a:gdLst/>
                <a:ahLst/>
                <a:cxnLst/>
                <a:rect l="l" t="t" r="r" b="b"/>
                <a:pathLst>
                  <a:path w="297942" h="346329">
                    <a:moveTo>
                      <a:pt x="135509" y="0"/>
                    </a:moveTo>
                    <a:lnTo>
                      <a:pt x="0" y="207010"/>
                    </a:lnTo>
                    <a:lnTo>
                      <a:pt x="168402" y="346329"/>
                    </a:lnTo>
                    <a:lnTo>
                      <a:pt x="297942" y="147066"/>
                    </a:lnTo>
                    <a:lnTo>
                      <a:pt x="135509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559811" y="2837613"/>
              <a:ext cx="2865045" cy="2287083"/>
              <a:chOff x="0" y="0"/>
              <a:chExt cx="2865045" cy="2287083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2864993" cy="2287143"/>
              </a:xfrm>
              <a:custGeom>
                <a:avLst/>
                <a:gdLst/>
                <a:ahLst/>
                <a:cxnLst/>
                <a:rect l="l" t="t" r="r" b="b"/>
                <a:pathLst>
                  <a:path w="2864993" h="2287143">
                    <a:moveTo>
                      <a:pt x="1727581" y="0"/>
                    </a:moveTo>
                    <a:cubicBezTo>
                      <a:pt x="1398143" y="0"/>
                      <a:pt x="811657" y="38354"/>
                      <a:pt x="713867" y="304165"/>
                    </a:cubicBezTo>
                    <a:cubicBezTo>
                      <a:pt x="404368" y="1151509"/>
                      <a:pt x="0" y="2051050"/>
                      <a:pt x="0" y="2051050"/>
                    </a:cubicBezTo>
                    <a:lnTo>
                      <a:pt x="324993" y="2287143"/>
                    </a:lnTo>
                    <a:cubicBezTo>
                      <a:pt x="324993" y="2287143"/>
                      <a:pt x="1009777" y="1238631"/>
                      <a:pt x="1220597" y="565404"/>
                    </a:cubicBezTo>
                    <a:cubicBezTo>
                      <a:pt x="1429893" y="616204"/>
                      <a:pt x="1723898" y="663321"/>
                      <a:pt x="1997075" y="663321"/>
                    </a:cubicBezTo>
                    <a:cubicBezTo>
                      <a:pt x="2274443" y="663321"/>
                      <a:pt x="2530221" y="614807"/>
                      <a:pt x="2654046" y="472567"/>
                    </a:cubicBezTo>
                    <a:cubicBezTo>
                      <a:pt x="2864993" y="230759"/>
                      <a:pt x="2708402" y="6223"/>
                      <a:pt x="2708402" y="6223"/>
                    </a:cubicBezTo>
                    <a:lnTo>
                      <a:pt x="1951990" y="6223"/>
                    </a:lnTo>
                    <a:cubicBezTo>
                      <a:pt x="1951990" y="6223"/>
                      <a:pt x="1860804" y="0"/>
                      <a:pt x="172758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480627" y="3503552"/>
              <a:ext cx="149043" cy="595883"/>
              <a:chOff x="0" y="0"/>
              <a:chExt cx="149043" cy="595883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48971" cy="595884"/>
              </a:xfrm>
              <a:custGeom>
                <a:avLst/>
                <a:gdLst/>
                <a:ahLst/>
                <a:cxnLst/>
                <a:rect l="l" t="t" r="r" b="b"/>
                <a:pathLst>
                  <a:path w="148971" h="595884">
                    <a:moveTo>
                      <a:pt x="89027" y="0"/>
                    </a:moveTo>
                    <a:cubicBezTo>
                      <a:pt x="61976" y="102489"/>
                      <a:pt x="23241" y="400431"/>
                      <a:pt x="0" y="595884"/>
                    </a:cubicBezTo>
                    <a:cubicBezTo>
                      <a:pt x="52197" y="493395"/>
                      <a:pt x="104394" y="386969"/>
                      <a:pt x="148971" y="284480"/>
                    </a:cubicBezTo>
                    <a:lnTo>
                      <a:pt x="8902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95960" y="4780333"/>
              <a:ext cx="487549" cy="450781"/>
              <a:chOff x="0" y="0"/>
              <a:chExt cx="487549" cy="450781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87553" cy="450723"/>
              </a:xfrm>
              <a:custGeom>
                <a:avLst/>
                <a:gdLst/>
                <a:ahLst/>
                <a:cxnLst/>
                <a:rect l="l" t="t" r="r" b="b"/>
                <a:pathLst>
                  <a:path w="487553" h="450723">
                    <a:moveTo>
                      <a:pt x="75565" y="0"/>
                    </a:moveTo>
                    <a:lnTo>
                      <a:pt x="0" y="160528"/>
                    </a:lnTo>
                    <a:lnTo>
                      <a:pt x="367665" y="450723"/>
                    </a:lnTo>
                    <a:lnTo>
                      <a:pt x="487553" y="313436"/>
                    </a:lnTo>
                    <a:lnTo>
                      <a:pt x="75565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759171" y="5147837"/>
              <a:ext cx="249661" cy="566885"/>
              <a:chOff x="0" y="0"/>
              <a:chExt cx="249661" cy="566885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249555" cy="566928"/>
              </a:xfrm>
              <a:custGeom>
                <a:avLst/>
                <a:gdLst/>
                <a:ahLst/>
                <a:cxnLst/>
                <a:rect l="l" t="t" r="r" b="b"/>
                <a:pathLst>
                  <a:path w="249555" h="566928">
                    <a:moveTo>
                      <a:pt x="0" y="0"/>
                    </a:moveTo>
                    <a:lnTo>
                      <a:pt x="38735" y="566928"/>
                    </a:lnTo>
                    <a:lnTo>
                      <a:pt x="249555" y="524383"/>
                    </a:lnTo>
                    <a:lnTo>
                      <a:pt x="214757" y="5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422925" y="5533261"/>
              <a:ext cx="711637" cy="475256"/>
              <a:chOff x="0" y="0"/>
              <a:chExt cx="711637" cy="475256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711454" cy="475234"/>
              </a:xfrm>
              <a:custGeom>
                <a:avLst/>
                <a:gdLst/>
                <a:ahLst/>
                <a:cxnLst/>
                <a:rect l="l" t="t" r="r" b="b"/>
                <a:pathLst>
                  <a:path w="711454" h="475234">
                    <a:moveTo>
                      <a:pt x="594614" y="0"/>
                    </a:moveTo>
                    <a:cubicBezTo>
                      <a:pt x="592201" y="0"/>
                      <a:pt x="589915" y="508"/>
                      <a:pt x="587756" y="1524"/>
                    </a:cubicBezTo>
                    <a:lnTo>
                      <a:pt x="345948" y="104013"/>
                    </a:lnTo>
                    <a:cubicBezTo>
                      <a:pt x="332359" y="109855"/>
                      <a:pt x="322707" y="119507"/>
                      <a:pt x="314960" y="131064"/>
                    </a:cubicBezTo>
                    <a:cubicBezTo>
                      <a:pt x="274320" y="204597"/>
                      <a:pt x="125349" y="338074"/>
                      <a:pt x="34417" y="380619"/>
                    </a:cubicBezTo>
                    <a:cubicBezTo>
                      <a:pt x="0" y="397891"/>
                      <a:pt x="13208" y="475234"/>
                      <a:pt x="83693" y="475234"/>
                    </a:cubicBezTo>
                    <a:cubicBezTo>
                      <a:pt x="92329" y="475234"/>
                      <a:pt x="101600" y="474091"/>
                      <a:pt x="111887" y="471551"/>
                    </a:cubicBezTo>
                    <a:cubicBezTo>
                      <a:pt x="206629" y="448310"/>
                      <a:pt x="382778" y="367157"/>
                      <a:pt x="448437" y="339979"/>
                    </a:cubicBezTo>
                    <a:cubicBezTo>
                      <a:pt x="554736" y="295529"/>
                      <a:pt x="595503" y="283845"/>
                      <a:pt x="680593" y="249047"/>
                    </a:cubicBezTo>
                    <a:cubicBezTo>
                      <a:pt x="701802" y="239395"/>
                      <a:pt x="711454" y="216154"/>
                      <a:pt x="701802" y="194818"/>
                    </a:cubicBezTo>
                    <a:lnTo>
                      <a:pt x="610997" y="9271"/>
                    </a:lnTo>
                    <a:cubicBezTo>
                      <a:pt x="608203" y="3556"/>
                      <a:pt x="601218" y="0"/>
                      <a:pt x="59461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645040" y="5657133"/>
              <a:ext cx="120045" cy="55731"/>
              <a:chOff x="0" y="0"/>
              <a:chExt cx="120045" cy="55731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20015" cy="55753"/>
              </a:xfrm>
              <a:custGeom>
                <a:avLst/>
                <a:gdLst/>
                <a:ahLst/>
                <a:cxnLst/>
                <a:rect l="l" t="t" r="r" b="b"/>
                <a:pathLst>
                  <a:path w="120015" h="55753">
                    <a:moveTo>
                      <a:pt x="52705" y="10414"/>
                    </a:moveTo>
                    <a:cubicBezTo>
                      <a:pt x="68453" y="10414"/>
                      <a:pt x="86106" y="12319"/>
                      <a:pt x="100711" y="15113"/>
                    </a:cubicBezTo>
                    <a:cubicBezTo>
                      <a:pt x="72390" y="35433"/>
                      <a:pt x="47879" y="45593"/>
                      <a:pt x="32512" y="45593"/>
                    </a:cubicBezTo>
                    <a:cubicBezTo>
                      <a:pt x="28956" y="45593"/>
                      <a:pt x="25781" y="45085"/>
                      <a:pt x="23241" y="43942"/>
                    </a:cubicBezTo>
                    <a:cubicBezTo>
                      <a:pt x="15494" y="42164"/>
                      <a:pt x="11684" y="34290"/>
                      <a:pt x="11684" y="28575"/>
                    </a:cubicBezTo>
                    <a:cubicBezTo>
                      <a:pt x="9779" y="24638"/>
                      <a:pt x="11684" y="20828"/>
                      <a:pt x="13589" y="18923"/>
                    </a:cubicBezTo>
                    <a:cubicBezTo>
                      <a:pt x="19685" y="12700"/>
                      <a:pt x="35052" y="10414"/>
                      <a:pt x="52705" y="10414"/>
                    </a:cubicBezTo>
                    <a:close/>
                    <a:moveTo>
                      <a:pt x="51562" y="0"/>
                    </a:moveTo>
                    <a:cubicBezTo>
                      <a:pt x="32893" y="0"/>
                      <a:pt x="15113" y="2667"/>
                      <a:pt x="5842" y="11176"/>
                    </a:cubicBezTo>
                    <a:cubicBezTo>
                      <a:pt x="2032" y="14986"/>
                      <a:pt x="0" y="22733"/>
                      <a:pt x="0" y="30480"/>
                    </a:cubicBezTo>
                    <a:cubicBezTo>
                      <a:pt x="1905" y="40132"/>
                      <a:pt x="7747" y="49784"/>
                      <a:pt x="19304" y="53721"/>
                    </a:cubicBezTo>
                    <a:cubicBezTo>
                      <a:pt x="24130" y="55118"/>
                      <a:pt x="29337" y="55753"/>
                      <a:pt x="34798" y="55753"/>
                    </a:cubicBezTo>
                    <a:cubicBezTo>
                      <a:pt x="44704" y="55753"/>
                      <a:pt x="54991" y="53594"/>
                      <a:pt x="63754" y="49784"/>
                    </a:cubicBezTo>
                    <a:cubicBezTo>
                      <a:pt x="83185" y="40132"/>
                      <a:pt x="100584" y="28575"/>
                      <a:pt x="118110" y="16891"/>
                    </a:cubicBezTo>
                    <a:cubicBezTo>
                      <a:pt x="120015" y="14986"/>
                      <a:pt x="120015" y="12954"/>
                      <a:pt x="120015" y="11049"/>
                    </a:cubicBezTo>
                    <a:cubicBezTo>
                      <a:pt x="120015" y="9144"/>
                      <a:pt x="118110" y="7239"/>
                      <a:pt x="116078" y="7239"/>
                    </a:cubicBezTo>
                    <a:cubicBezTo>
                      <a:pt x="110363" y="6096"/>
                      <a:pt x="79883" y="0"/>
                      <a:pt x="515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672123" y="5587659"/>
              <a:ext cx="92963" cy="87917"/>
              <a:chOff x="0" y="0"/>
              <a:chExt cx="92963" cy="87917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091" cy="87757"/>
              </a:xfrm>
              <a:custGeom>
                <a:avLst/>
                <a:gdLst/>
                <a:ahLst/>
                <a:cxnLst/>
                <a:rect l="l" t="t" r="r" b="b"/>
                <a:pathLst>
                  <a:path w="93091" h="87757">
                    <a:moveTo>
                      <a:pt x="29337" y="11430"/>
                    </a:moveTo>
                    <a:cubicBezTo>
                      <a:pt x="31496" y="11430"/>
                      <a:pt x="34036" y="11938"/>
                      <a:pt x="36830" y="12827"/>
                    </a:cubicBezTo>
                    <a:cubicBezTo>
                      <a:pt x="54229" y="18669"/>
                      <a:pt x="71628" y="53467"/>
                      <a:pt x="79375" y="74803"/>
                    </a:cubicBezTo>
                    <a:cubicBezTo>
                      <a:pt x="54229" y="67056"/>
                      <a:pt x="17399" y="41910"/>
                      <a:pt x="15494" y="24511"/>
                    </a:cubicBezTo>
                    <a:cubicBezTo>
                      <a:pt x="15494" y="22479"/>
                      <a:pt x="15494" y="16764"/>
                      <a:pt x="21336" y="14859"/>
                    </a:cubicBezTo>
                    <a:lnTo>
                      <a:pt x="23241" y="12827"/>
                    </a:lnTo>
                    <a:cubicBezTo>
                      <a:pt x="25273" y="11938"/>
                      <a:pt x="27178" y="11430"/>
                      <a:pt x="29337" y="11430"/>
                    </a:cubicBezTo>
                    <a:close/>
                    <a:moveTo>
                      <a:pt x="28575" y="0"/>
                    </a:moveTo>
                    <a:cubicBezTo>
                      <a:pt x="23749" y="0"/>
                      <a:pt x="18923" y="1016"/>
                      <a:pt x="15621" y="3302"/>
                    </a:cubicBezTo>
                    <a:cubicBezTo>
                      <a:pt x="5842" y="9017"/>
                      <a:pt x="0" y="16764"/>
                      <a:pt x="3937" y="26416"/>
                    </a:cubicBezTo>
                    <a:cubicBezTo>
                      <a:pt x="7747" y="51562"/>
                      <a:pt x="58166" y="84455"/>
                      <a:pt x="85217" y="86360"/>
                    </a:cubicBezTo>
                    <a:cubicBezTo>
                      <a:pt x="86106" y="87376"/>
                      <a:pt x="87122" y="87757"/>
                      <a:pt x="87884" y="87757"/>
                    </a:cubicBezTo>
                    <a:cubicBezTo>
                      <a:pt x="88646" y="87757"/>
                      <a:pt x="89154" y="87249"/>
                      <a:pt x="89154" y="86360"/>
                    </a:cubicBezTo>
                    <a:lnTo>
                      <a:pt x="91186" y="86360"/>
                    </a:lnTo>
                    <a:cubicBezTo>
                      <a:pt x="93091" y="84455"/>
                      <a:pt x="93091" y="82423"/>
                      <a:pt x="91186" y="80518"/>
                    </a:cubicBezTo>
                    <a:cubicBezTo>
                      <a:pt x="90932" y="78740"/>
                      <a:pt x="69723" y="14859"/>
                      <a:pt x="38735" y="1270"/>
                    </a:cubicBezTo>
                    <a:cubicBezTo>
                      <a:pt x="35560" y="508"/>
                      <a:pt x="32004" y="0"/>
                      <a:pt x="2857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1759171" y="5147837"/>
              <a:ext cx="234176" cy="296056"/>
              <a:chOff x="0" y="0"/>
              <a:chExt cx="234176" cy="296056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234061" cy="296037"/>
              </a:xfrm>
              <a:custGeom>
                <a:avLst/>
                <a:gdLst/>
                <a:ahLst/>
                <a:cxnLst/>
                <a:rect l="l" t="t" r="r" b="b"/>
                <a:pathLst>
                  <a:path w="234061" h="296037">
                    <a:moveTo>
                      <a:pt x="0" y="0"/>
                    </a:moveTo>
                    <a:lnTo>
                      <a:pt x="19431" y="296037"/>
                    </a:lnTo>
                    <a:lnTo>
                      <a:pt x="234061" y="292100"/>
                    </a:lnTo>
                    <a:lnTo>
                      <a:pt x="214757" y="5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472915" y="2843877"/>
              <a:ext cx="2294333" cy="2516853"/>
              <a:chOff x="0" y="0"/>
              <a:chExt cx="2294333" cy="2516853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2294382" cy="2516886"/>
              </a:xfrm>
              <a:custGeom>
                <a:avLst/>
                <a:gdLst/>
                <a:ahLst/>
                <a:cxnLst/>
                <a:rect l="l" t="t" r="r" b="b"/>
                <a:pathLst>
                  <a:path w="2294382" h="2516886">
                    <a:moveTo>
                      <a:pt x="1572768" y="0"/>
                    </a:moveTo>
                    <a:cubicBezTo>
                      <a:pt x="1572768" y="0"/>
                      <a:pt x="0" y="148971"/>
                      <a:pt x="58039" y="622935"/>
                    </a:cubicBezTo>
                    <a:cubicBezTo>
                      <a:pt x="139319" y="1305814"/>
                      <a:pt x="201168" y="2501392"/>
                      <a:pt x="201168" y="2501392"/>
                    </a:cubicBezTo>
                    <a:lnTo>
                      <a:pt x="601599" y="2516886"/>
                    </a:lnTo>
                    <a:cubicBezTo>
                      <a:pt x="601599" y="2516886"/>
                      <a:pt x="750570" y="1464564"/>
                      <a:pt x="663575" y="766191"/>
                    </a:cubicBezTo>
                    <a:cubicBezTo>
                      <a:pt x="731774" y="766191"/>
                      <a:pt x="813435" y="766826"/>
                      <a:pt x="902970" y="766826"/>
                    </a:cubicBezTo>
                    <a:cubicBezTo>
                      <a:pt x="1346200" y="766826"/>
                      <a:pt x="1980184" y="752094"/>
                      <a:pt x="2110613" y="576707"/>
                    </a:cubicBezTo>
                    <a:cubicBezTo>
                      <a:pt x="2294382" y="327025"/>
                      <a:pt x="2209165" y="0"/>
                      <a:pt x="2209165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1619928" y="5151723"/>
              <a:ext cx="528144" cy="232205"/>
              <a:chOff x="0" y="0"/>
              <a:chExt cx="528144" cy="232205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528193" cy="232156"/>
              </a:xfrm>
              <a:custGeom>
                <a:avLst/>
                <a:gdLst/>
                <a:ahLst/>
                <a:cxnLst/>
                <a:rect l="l" t="t" r="r" b="b"/>
                <a:pathLst>
                  <a:path w="528193" h="232156">
                    <a:moveTo>
                      <a:pt x="0" y="0"/>
                    </a:moveTo>
                    <a:lnTo>
                      <a:pt x="17399" y="208915"/>
                    </a:lnTo>
                    <a:lnTo>
                      <a:pt x="499110" y="232156"/>
                    </a:lnTo>
                    <a:lnTo>
                      <a:pt x="528193" y="368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1381344" y="1283683"/>
              <a:ext cx="1318072" cy="1521629"/>
              <a:chOff x="0" y="0"/>
              <a:chExt cx="1318072" cy="1521629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318133" cy="1521587"/>
              </a:xfrm>
              <a:custGeom>
                <a:avLst/>
                <a:gdLst/>
                <a:ahLst/>
                <a:cxnLst/>
                <a:rect l="l" t="t" r="r" b="b"/>
                <a:pathLst>
                  <a:path w="1318133" h="1521587">
                    <a:moveTo>
                      <a:pt x="1145032" y="0"/>
                    </a:moveTo>
                    <a:cubicBezTo>
                      <a:pt x="1063625" y="0"/>
                      <a:pt x="994029" y="59436"/>
                      <a:pt x="981456" y="142240"/>
                    </a:cubicBezTo>
                    <a:lnTo>
                      <a:pt x="981456" y="146050"/>
                    </a:lnTo>
                    <a:cubicBezTo>
                      <a:pt x="973709" y="215646"/>
                      <a:pt x="964057" y="291211"/>
                      <a:pt x="952500" y="364744"/>
                    </a:cubicBezTo>
                    <a:cubicBezTo>
                      <a:pt x="940943" y="440182"/>
                      <a:pt x="929259" y="511810"/>
                      <a:pt x="913765" y="585216"/>
                    </a:cubicBezTo>
                    <a:cubicBezTo>
                      <a:pt x="900176" y="656844"/>
                      <a:pt x="882777" y="728345"/>
                      <a:pt x="863473" y="796036"/>
                    </a:cubicBezTo>
                    <a:cubicBezTo>
                      <a:pt x="846074" y="859917"/>
                      <a:pt x="822833" y="921766"/>
                      <a:pt x="793877" y="981837"/>
                    </a:cubicBezTo>
                    <a:cubicBezTo>
                      <a:pt x="782320" y="1005078"/>
                      <a:pt x="768731" y="1024382"/>
                      <a:pt x="753237" y="1043686"/>
                    </a:cubicBezTo>
                    <a:cubicBezTo>
                      <a:pt x="749427" y="1049528"/>
                      <a:pt x="745490" y="1053338"/>
                      <a:pt x="739775" y="1057275"/>
                    </a:cubicBezTo>
                    <a:cubicBezTo>
                      <a:pt x="735838" y="1061085"/>
                      <a:pt x="730123" y="1066927"/>
                      <a:pt x="724281" y="1070737"/>
                    </a:cubicBezTo>
                    <a:cubicBezTo>
                      <a:pt x="712724" y="1080389"/>
                      <a:pt x="701040" y="1090168"/>
                      <a:pt x="689483" y="1099693"/>
                    </a:cubicBezTo>
                    <a:cubicBezTo>
                      <a:pt x="633349" y="1138428"/>
                      <a:pt x="573405" y="1171321"/>
                      <a:pt x="511556" y="1200277"/>
                    </a:cubicBezTo>
                    <a:cubicBezTo>
                      <a:pt x="374142" y="1260221"/>
                      <a:pt x="236855" y="1314450"/>
                      <a:pt x="93599" y="1358900"/>
                    </a:cubicBezTo>
                    <a:lnTo>
                      <a:pt x="91694" y="1360932"/>
                    </a:lnTo>
                    <a:cubicBezTo>
                      <a:pt x="0" y="1389634"/>
                      <a:pt x="23241" y="1521587"/>
                      <a:pt x="116586" y="1521587"/>
                    </a:cubicBezTo>
                    <a:cubicBezTo>
                      <a:pt x="117983" y="1521587"/>
                      <a:pt x="119253" y="1521587"/>
                      <a:pt x="120650" y="1521460"/>
                    </a:cubicBezTo>
                    <a:cubicBezTo>
                      <a:pt x="201930" y="1517650"/>
                      <a:pt x="281178" y="1509903"/>
                      <a:pt x="362458" y="1496314"/>
                    </a:cubicBezTo>
                    <a:cubicBezTo>
                      <a:pt x="403098" y="1490472"/>
                      <a:pt x="441833" y="1482725"/>
                      <a:pt x="482346" y="1474978"/>
                    </a:cubicBezTo>
                    <a:cubicBezTo>
                      <a:pt x="522986" y="1465326"/>
                      <a:pt x="563626" y="1455547"/>
                      <a:pt x="604266" y="1442085"/>
                    </a:cubicBezTo>
                    <a:cubicBezTo>
                      <a:pt x="687451" y="1418844"/>
                      <a:pt x="768731" y="1385951"/>
                      <a:pt x="846074" y="1345311"/>
                    </a:cubicBezTo>
                    <a:cubicBezTo>
                      <a:pt x="865505" y="1333754"/>
                      <a:pt x="886714" y="1320165"/>
                      <a:pt x="906018" y="1306576"/>
                    </a:cubicBezTo>
                    <a:cubicBezTo>
                      <a:pt x="915670" y="1300734"/>
                      <a:pt x="925449" y="1292987"/>
                      <a:pt x="935101" y="1285240"/>
                    </a:cubicBezTo>
                    <a:cubicBezTo>
                      <a:pt x="946658" y="1275588"/>
                      <a:pt x="956437" y="1267841"/>
                      <a:pt x="966089" y="1258189"/>
                    </a:cubicBezTo>
                    <a:cubicBezTo>
                      <a:pt x="1004824" y="1221359"/>
                      <a:pt x="1037590" y="1180719"/>
                      <a:pt x="1062736" y="1136269"/>
                    </a:cubicBezTo>
                    <a:cubicBezTo>
                      <a:pt x="1109091" y="1059180"/>
                      <a:pt x="1145921" y="977900"/>
                      <a:pt x="1172972" y="894842"/>
                    </a:cubicBezTo>
                    <a:cubicBezTo>
                      <a:pt x="1200023" y="813562"/>
                      <a:pt x="1223264" y="734314"/>
                      <a:pt x="1240663" y="654939"/>
                    </a:cubicBezTo>
                    <a:cubicBezTo>
                      <a:pt x="1258062" y="575564"/>
                      <a:pt x="1273556" y="496316"/>
                      <a:pt x="1285113" y="416941"/>
                    </a:cubicBezTo>
                    <a:cubicBezTo>
                      <a:pt x="1292860" y="376301"/>
                      <a:pt x="1296797" y="337693"/>
                      <a:pt x="1302512" y="297053"/>
                    </a:cubicBezTo>
                    <a:cubicBezTo>
                      <a:pt x="1308227" y="256413"/>
                      <a:pt x="1312164" y="217805"/>
                      <a:pt x="1315974" y="175260"/>
                    </a:cubicBezTo>
                    <a:lnTo>
                      <a:pt x="1312037" y="175260"/>
                    </a:lnTo>
                    <a:cubicBezTo>
                      <a:pt x="1318133" y="86106"/>
                      <a:pt x="1252220" y="8763"/>
                      <a:pt x="1163320" y="1016"/>
                    </a:cubicBezTo>
                    <a:cubicBezTo>
                      <a:pt x="1157097" y="381"/>
                      <a:pt x="1151001" y="0"/>
                      <a:pt x="1145032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387781" y="2600131"/>
              <a:ext cx="305683" cy="230235"/>
              <a:chOff x="0" y="0"/>
              <a:chExt cx="305683" cy="230235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305689" cy="230251"/>
              </a:xfrm>
              <a:custGeom>
                <a:avLst/>
                <a:gdLst/>
                <a:ahLst/>
                <a:cxnLst/>
                <a:rect l="l" t="t" r="r" b="b"/>
                <a:pathLst>
                  <a:path w="305689" h="230251">
                    <a:moveTo>
                      <a:pt x="121920" y="0"/>
                    </a:moveTo>
                    <a:lnTo>
                      <a:pt x="0" y="7747"/>
                    </a:lnTo>
                    <a:lnTo>
                      <a:pt x="96774" y="230251"/>
                    </a:lnTo>
                    <a:cubicBezTo>
                      <a:pt x="96774" y="230251"/>
                      <a:pt x="305689" y="226314"/>
                      <a:pt x="301879" y="121920"/>
                    </a:cubicBezTo>
                    <a:lnTo>
                      <a:pt x="265049" y="73533"/>
                    </a:lnTo>
                    <a:cubicBezTo>
                      <a:pt x="230251" y="30988"/>
                      <a:pt x="177927" y="3937"/>
                      <a:pt x="121920" y="0"/>
                    </a:cubicBezTo>
                    <a:close/>
                  </a:path>
                </a:pathLst>
              </a:custGeom>
              <a:solidFill>
                <a:srgbClr val="FF8B7B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1256251" y="2607845"/>
              <a:ext cx="228320" cy="222520"/>
              <a:chOff x="0" y="0"/>
              <a:chExt cx="228320" cy="22252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228219" cy="222504"/>
              </a:xfrm>
              <a:custGeom>
                <a:avLst/>
                <a:gdLst/>
                <a:ahLst/>
                <a:cxnLst/>
                <a:rect l="l" t="t" r="r" b="b"/>
                <a:pathLst>
                  <a:path w="228219" h="222504">
                    <a:moveTo>
                      <a:pt x="131572" y="0"/>
                    </a:moveTo>
                    <a:lnTo>
                      <a:pt x="0" y="17399"/>
                    </a:lnTo>
                    <a:lnTo>
                      <a:pt x="104394" y="222504"/>
                    </a:lnTo>
                    <a:lnTo>
                      <a:pt x="228219" y="222504"/>
                    </a:lnTo>
                    <a:lnTo>
                      <a:pt x="131572" y="0"/>
                    </a:lnTo>
                    <a:close/>
                  </a:path>
                </a:pathLst>
              </a:custGeom>
              <a:solidFill>
                <a:srgbClr val="FF8B7B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2341480" y="1036283"/>
              <a:ext cx="1340632" cy="1807653"/>
              <a:chOff x="0" y="0"/>
              <a:chExt cx="1340632" cy="1807653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1340612" cy="1807591"/>
              </a:xfrm>
              <a:custGeom>
                <a:avLst/>
                <a:gdLst/>
                <a:ahLst/>
                <a:cxnLst/>
                <a:rect l="l" t="t" r="r" b="b"/>
                <a:pathLst>
                  <a:path w="1340612" h="1807591">
                    <a:moveTo>
                      <a:pt x="815848" y="0"/>
                    </a:moveTo>
                    <a:cubicBezTo>
                      <a:pt x="796163" y="0"/>
                      <a:pt x="776732" y="1778"/>
                      <a:pt x="758317" y="4699"/>
                    </a:cubicBezTo>
                    <a:lnTo>
                      <a:pt x="570738" y="31750"/>
                    </a:lnTo>
                    <a:lnTo>
                      <a:pt x="338582" y="80137"/>
                    </a:lnTo>
                    <a:lnTo>
                      <a:pt x="222504" y="134366"/>
                    </a:lnTo>
                    <a:cubicBezTo>
                      <a:pt x="79375" y="201930"/>
                      <a:pt x="0" y="358648"/>
                      <a:pt x="27051" y="515366"/>
                    </a:cubicBezTo>
                    <a:cubicBezTo>
                      <a:pt x="73533" y="768858"/>
                      <a:pt x="207010" y="1175004"/>
                      <a:pt x="232156" y="1807591"/>
                    </a:cubicBezTo>
                    <a:lnTo>
                      <a:pt x="1340612" y="1807591"/>
                    </a:lnTo>
                    <a:cubicBezTo>
                      <a:pt x="1334770" y="1459357"/>
                      <a:pt x="1311656" y="1074420"/>
                      <a:pt x="1267079" y="819150"/>
                    </a:cubicBezTo>
                    <a:cubicBezTo>
                      <a:pt x="1234186" y="635381"/>
                      <a:pt x="1193546" y="428371"/>
                      <a:pt x="1147191" y="258064"/>
                    </a:cubicBezTo>
                    <a:cubicBezTo>
                      <a:pt x="1106551" y="116840"/>
                      <a:pt x="984631" y="14351"/>
                      <a:pt x="837692" y="762"/>
                    </a:cubicBezTo>
                    <a:cubicBezTo>
                      <a:pt x="830453" y="254"/>
                      <a:pt x="823214" y="0"/>
                      <a:pt x="81584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2573629" y="1141541"/>
              <a:ext cx="388904" cy="798973"/>
              <a:chOff x="0" y="0"/>
              <a:chExt cx="388904" cy="798973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388874" cy="798957"/>
              </a:xfrm>
              <a:custGeom>
                <a:avLst/>
                <a:gdLst/>
                <a:ahLst/>
                <a:cxnLst/>
                <a:rect l="l" t="t" r="r" b="b"/>
                <a:pathLst>
                  <a:path w="388874" h="798957">
                    <a:moveTo>
                      <a:pt x="388874" y="0"/>
                    </a:moveTo>
                    <a:lnTo>
                      <a:pt x="0" y="114173"/>
                    </a:lnTo>
                    <a:cubicBezTo>
                      <a:pt x="2032" y="216662"/>
                      <a:pt x="23241" y="588137"/>
                      <a:pt x="135382" y="798957"/>
                    </a:cubicBezTo>
                    <a:cubicBezTo>
                      <a:pt x="154813" y="601599"/>
                      <a:pt x="388874" y="0"/>
                      <a:pt x="388874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3281669" y="1207307"/>
              <a:ext cx="400443" cy="1636629"/>
              <a:chOff x="0" y="0"/>
              <a:chExt cx="400443" cy="1636629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400431" cy="1636522"/>
              </a:xfrm>
              <a:custGeom>
                <a:avLst/>
                <a:gdLst/>
                <a:ahLst/>
                <a:cxnLst/>
                <a:rect l="l" t="t" r="r" b="b"/>
                <a:pathLst>
                  <a:path w="400431" h="1636522">
                    <a:moveTo>
                      <a:pt x="38735" y="0"/>
                    </a:moveTo>
                    <a:cubicBezTo>
                      <a:pt x="58039" y="73533"/>
                      <a:pt x="77343" y="156718"/>
                      <a:pt x="94869" y="239903"/>
                    </a:cubicBezTo>
                    <a:cubicBezTo>
                      <a:pt x="73533" y="249555"/>
                      <a:pt x="56134" y="263144"/>
                      <a:pt x="38735" y="278638"/>
                    </a:cubicBezTo>
                    <a:cubicBezTo>
                      <a:pt x="0" y="315341"/>
                      <a:pt x="0" y="390779"/>
                      <a:pt x="40640" y="481711"/>
                    </a:cubicBezTo>
                    <a:cubicBezTo>
                      <a:pt x="152781" y="739013"/>
                      <a:pt x="212725" y="1015619"/>
                      <a:pt x="222504" y="1296162"/>
                    </a:cubicBezTo>
                    <a:cubicBezTo>
                      <a:pt x="228346" y="1410335"/>
                      <a:pt x="230251" y="1526286"/>
                      <a:pt x="232156" y="1636522"/>
                    </a:cubicBezTo>
                    <a:lnTo>
                      <a:pt x="400431" y="1636522"/>
                    </a:lnTo>
                    <a:cubicBezTo>
                      <a:pt x="396494" y="1359916"/>
                      <a:pt x="381000" y="1061974"/>
                      <a:pt x="352044" y="822071"/>
                    </a:cubicBezTo>
                    <a:cubicBezTo>
                      <a:pt x="352044" y="818134"/>
                      <a:pt x="352044" y="814324"/>
                      <a:pt x="350139" y="810514"/>
                    </a:cubicBezTo>
                    <a:lnTo>
                      <a:pt x="348107" y="793115"/>
                    </a:lnTo>
                    <a:cubicBezTo>
                      <a:pt x="348107" y="783463"/>
                      <a:pt x="346202" y="773684"/>
                      <a:pt x="344297" y="764032"/>
                    </a:cubicBezTo>
                    <a:lnTo>
                      <a:pt x="342265" y="738886"/>
                    </a:lnTo>
                    <a:lnTo>
                      <a:pt x="338455" y="715645"/>
                    </a:lnTo>
                    <a:cubicBezTo>
                      <a:pt x="338455" y="707898"/>
                      <a:pt x="336423" y="700278"/>
                      <a:pt x="334518" y="694309"/>
                    </a:cubicBezTo>
                    <a:cubicBezTo>
                      <a:pt x="332486" y="678942"/>
                      <a:pt x="330581" y="663448"/>
                      <a:pt x="326771" y="649859"/>
                    </a:cubicBezTo>
                    <a:cubicBezTo>
                      <a:pt x="319024" y="603504"/>
                      <a:pt x="311404" y="557022"/>
                      <a:pt x="301625" y="510667"/>
                    </a:cubicBezTo>
                    <a:lnTo>
                      <a:pt x="301625" y="506730"/>
                    </a:lnTo>
                    <a:cubicBezTo>
                      <a:pt x="291973" y="458343"/>
                      <a:pt x="282194" y="411861"/>
                      <a:pt x="272542" y="363601"/>
                    </a:cubicBezTo>
                    <a:lnTo>
                      <a:pt x="272542" y="361696"/>
                    </a:lnTo>
                    <a:cubicBezTo>
                      <a:pt x="268732" y="340360"/>
                      <a:pt x="264795" y="321056"/>
                      <a:pt x="259080" y="299847"/>
                    </a:cubicBezTo>
                    <a:lnTo>
                      <a:pt x="255143" y="278511"/>
                    </a:lnTo>
                    <a:lnTo>
                      <a:pt x="245491" y="239776"/>
                    </a:lnTo>
                    <a:lnTo>
                      <a:pt x="237744" y="210693"/>
                    </a:lnTo>
                    <a:lnTo>
                      <a:pt x="237744" y="203200"/>
                    </a:lnTo>
                    <a:cubicBezTo>
                      <a:pt x="228092" y="164465"/>
                      <a:pt x="218313" y="125730"/>
                      <a:pt x="206756" y="89027"/>
                    </a:cubicBez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2562029" y="650163"/>
              <a:ext cx="443011" cy="663560"/>
              <a:chOff x="0" y="0"/>
              <a:chExt cx="443011" cy="66356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443103" cy="663448"/>
              </a:xfrm>
              <a:custGeom>
                <a:avLst/>
                <a:gdLst/>
                <a:ahLst/>
                <a:cxnLst/>
                <a:rect l="l" t="t" r="r" b="b"/>
                <a:pathLst>
                  <a:path w="443103" h="663448">
                    <a:moveTo>
                      <a:pt x="263144" y="0"/>
                    </a:moveTo>
                    <a:lnTo>
                      <a:pt x="168275" y="145161"/>
                    </a:lnTo>
                    <a:lnTo>
                      <a:pt x="40640" y="342392"/>
                    </a:lnTo>
                    <a:cubicBezTo>
                      <a:pt x="56134" y="357759"/>
                      <a:pt x="69596" y="379095"/>
                      <a:pt x="79375" y="400431"/>
                    </a:cubicBezTo>
                    <a:cubicBezTo>
                      <a:pt x="104521" y="448818"/>
                      <a:pt x="121920" y="483616"/>
                      <a:pt x="23241" y="551307"/>
                    </a:cubicBezTo>
                    <a:cubicBezTo>
                      <a:pt x="2032" y="564896"/>
                      <a:pt x="0" y="588137"/>
                      <a:pt x="5842" y="613283"/>
                    </a:cubicBezTo>
                    <a:cubicBezTo>
                      <a:pt x="10541" y="637794"/>
                      <a:pt x="22352" y="663448"/>
                      <a:pt x="81026" y="663448"/>
                    </a:cubicBezTo>
                    <a:cubicBezTo>
                      <a:pt x="96393" y="663448"/>
                      <a:pt x="114935" y="661670"/>
                      <a:pt x="137414" y="657733"/>
                    </a:cubicBezTo>
                    <a:cubicBezTo>
                      <a:pt x="241808" y="638302"/>
                      <a:pt x="334645" y="586232"/>
                      <a:pt x="408305" y="508762"/>
                    </a:cubicBezTo>
                    <a:cubicBezTo>
                      <a:pt x="443103" y="472059"/>
                      <a:pt x="435356" y="445008"/>
                      <a:pt x="400558" y="408178"/>
                    </a:cubicBezTo>
                    <a:cubicBezTo>
                      <a:pt x="303657" y="303657"/>
                      <a:pt x="272796" y="135382"/>
                      <a:pt x="263144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2596827" y="1257587"/>
              <a:ext cx="179952" cy="96792"/>
              <a:chOff x="0" y="0"/>
              <a:chExt cx="179952" cy="96792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179959" cy="96774"/>
              </a:xfrm>
              <a:custGeom>
                <a:avLst/>
                <a:gdLst/>
                <a:ahLst/>
                <a:cxnLst/>
                <a:rect l="l" t="t" r="r" b="b"/>
                <a:pathLst>
                  <a:path w="179959" h="96774">
                    <a:moveTo>
                      <a:pt x="83185" y="0"/>
                    </a:moveTo>
                    <a:cubicBezTo>
                      <a:pt x="52197" y="9652"/>
                      <a:pt x="23241" y="29083"/>
                      <a:pt x="0" y="54229"/>
                    </a:cubicBezTo>
                    <a:lnTo>
                      <a:pt x="69596" y="96774"/>
                    </a:lnTo>
                    <a:lnTo>
                      <a:pt x="179959" y="50419"/>
                    </a:lnTo>
                    <a:cubicBezTo>
                      <a:pt x="154813" y="23241"/>
                      <a:pt x="120015" y="5842"/>
                      <a:pt x="8318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2679987" y="1038429"/>
              <a:ext cx="348307" cy="343029"/>
              <a:chOff x="0" y="0"/>
              <a:chExt cx="348307" cy="343029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348234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348234" h="342900">
                    <a:moveTo>
                      <a:pt x="285877" y="0"/>
                    </a:moveTo>
                    <a:cubicBezTo>
                      <a:pt x="279146" y="0"/>
                      <a:pt x="274828" y="508"/>
                      <a:pt x="274828" y="508"/>
                    </a:cubicBezTo>
                    <a:cubicBezTo>
                      <a:pt x="274828" y="508"/>
                      <a:pt x="199263" y="130175"/>
                      <a:pt x="0" y="219202"/>
                    </a:cubicBezTo>
                    <a:cubicBezTo>
                      <a:pt x="50292" y="240411"/>
                      <a:pt x="75438" y="286893"/>
                      <a:pt x="98679" y="342900"/>
                    </a:cubicBezTo>
                    <a:cubicBezTo>
                      <a:pt x="98679" y="342900"/>
                      <a:pt x="344424" y="157226"/>
                      <a:pt x="348234" y="35306"/>
                    </a:cubicBezTo>
                    <a:cubicBezTo>
                      <a:pt x="339725" y="4191"/>
                      <a:pt x="304165" y="0"/>
                      <a:pt x="285877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2492379" y="1126056"/>
              <a:ext cx="187667" cy="251517"/>
              <a:chOff x="0" y="0"/>
              <a:chExt cx="187667" cy="251517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187706" cy="251460"/>
              </a:xfrm>
              <a:custGeom>
                <a:avLst/>
                <a:gdLst/>
                <a:ahLst/>
                <a:cxnLst/>
                <a:rect l="l" t="t" r="r" b="b"/>
                <a:pathLst>
                  <a:path w="187706" h="251460">
                    <a:moveTo>
                      <a:pt x="164465" y="0"/>
                    </a:moveTo>
                    <a:cubicBezTo>
                      <a:pt x="139319" y="5842"/>
                      <a:pt x="114173" y="15494"/>
                      <a:pt x="89027" y="27051"/>
                    </a:cubicBezTo>
                    <a:cubicBezTo>
                      <a:pt x="0" y="123825"/>
                      <a:pt x="110363" y="251460"/>
                      <a:pt x="110363" y="251460"/>
                    </a:cubicBezTo>
                    <a:cubicBezTo>
                      <a:pt x="106426" y="199263"/>
                      <a:pt x="137414" y="150876"/>
                      <a:pt x="187706" y="131572"/>
                    </a:cubicBezTo>
                    <a:cubicBezTo>
                      <a:pt x="139319" y="52197"/>
                      <a:pt x="164465" y="0"/>
                      <a:pt x="164465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625821" y="1334949"/>
              <a:ext cx="133557" cy="605565"/>
              <a:chOff x="0" y="0"/>
              <a:chExt cx="133557" cy="605565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33477" cy="605663"/>
              </a:xfrm>
              <a:custGeom>
                <a:avLst/>
                <a:gdLst/>
                <a:ahLst/>
                <a:cxnLst/>
                <a:rect l="l" t="t" r="r" b="b"/>
                <a:pathLst>
                  <a:path w="133477" h="605663">
                    <a:moveTo>
                      <a:pt x="30988" y="0"/>
                    </a:moveTo>
                    <a:cubicBezTo>
                      <a:pt x="21336" y="17399"/>
                      <a:pt x="5842" y="243840"/>
                      <a:pt x="0" y="365633"/>
                    </a:cubicBezTo>
                    <a:cubicBezTo>
                      <a:pt x="15494" y="435229"/>
                      <a:pt x="36830" y="504952"/>
                      <a:pt x="65786" y="570738"/>
                    </a:cubicBezTo>
                    <a:cubicBezTo>
                      <a:pt x="65786" y="570738"/>
                      <a:pt x="65786" y="572770"/>
                      <a:pt x="65786" y="572770"/>
                    </a:cubicBezTo>
                    <a:cubicBezTo>
                      <a:pt x="67691" y="576580"/>
                      <a:pt x="69723" y="580517"/>
                      <a:pt x="71628" y="584327"/>
                    </a:cubicBezTo>
                    <a:cubicBezTo>
                      <a:pt x="75565" y="592074"/>
                      <a:pt x="79375" y="597789"/>
                      <a:pt x="83185" y="605663"/>
                    </a:cubicBezTo>
                    <a:cubicBezTo>
                      <a:pt x="92837" y="530225"/>
                      <a:pt x="110236" y="456692"/>
                      <a:pt x="133477" y="385064"/>
                    </a:cubicBezTo>
                    <a:cubicBezTo>
                      <a:pt x="102616" y="243840"/>
                      <a:pt x="61976" y="0"/>
                      <a:pt x="619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602624" y="802976"/>
              <a:ext cx="147072" cy="259288"/>
              <a:chOff x="0" y="0"/>
              <a:chExt cx="147072" cy="259288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47066" cy="259334"/>
              </a:xfrm>
              <a:custGeom>
                <a:avLst/>
                <a:gdLst/>
                <a:ahLst/>
                <a:cxnLst/>
                <a:rect l="l" t="t" r="r" b="b"/>
                <a:pathLst>
                  <a:path w="147066" h="259334">
                    <a:moveTo>
                      <a:pt x="110363" y="0"/>
                    </a:moveTo>
                    <a:lnTo>
                      <a:pt x="30988" y="141224"/>
                    </a:lnTo>
                    <a:lnTo>
                      <a:pt x="0" y="187706"/>
                    </a:lnTo>
                    <a:lnTo>
                      <a:pt x="1905" y="189738"/>
                    </a:lnTo>
                    <a:cubicBezTo>
                      <a:pt x="17399" y="207137"/>
                      <a:pt x="28956" y="226441"/>
                      <a:pt x="38735" y="245872"/>
                    </a:cubicBezTo>
                    <a:cubicBezTo>
                      <a:pt x="40640" y="251714"/>
                      <a:pt x="42672" y="255524"/>
                      <a:pt x="44577" y="259334"/>
                    </a:cubicBezTo>
                    <a:cubicBezTo>
                      <a:pt x="98806" y="216789"/>
                      <a:pt x="147066" y="127762"/>
                      <a:pt x="133477" y="65913"/>
                    </a:cubicBezTo>
                    <a:cubicBezTo>
                      <a:pt x="127635" y="46482"/>
                      <a:pt x="121920" y="29083"/>
                      <a:pt x="116078" y="11684"/>
                    </a:cubicBezTo>
                    <a:cubicBezTo>
                      <a:pt x="114173" y="7747"/>
                      <a:pt x="112268" y="3937"/>
                      <a:pt x="11036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130616" y="381248"/>
              <a:ext cx="234120" cy="261203"/>
              <a:chOff x="0" y="0"/>
              <a:chExt cx="234120" cy="261203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234061" cy="261239"/>
              </a:xfrm>
              <a:custGeom>
                <a:avLst/>
                <a:gdLst/>
                <a:ahLst/>
                <a:cxnLst/>
                <a:rect l="l" t="t" r="r" b="b"/>
                <a:pathLst>
                  <a:path w="234061" h="261239">
                    <a:moveTo>
                      <a:pt x="71628" y="0"/>
                    </a:moveTo>
                    <a:cubicBezTo>
                      <a:pt x="0" y="52197"/>
                      <a:pt x="46482" y="201295"/>
                      <a:pt x="116078" y="261239"/>
                    </a:cubicBezTo>
                    <a:cubicBezTo>
                      <a:pt x="96774" y="174117"/>
                      <a:pt x="234061" y="56134"/>
                      <a:pt x="234061" y="56134"/>
                    </a:cubicBezTo>
                    <a:lnTo>
                      <a:pt x="7162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2144187" y="151653"/>
              <a:ext cx="721611" cy="862128"/>
              <a:chOff x="0" y="0"/>
              <a:chExt cx="721611" cy="862128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721614" cy="862076"/>
              </a:xfrm>
              <a:custGeom>
                <a:avLst/>
                <a:gdLst/>
                <a:ahLst/>
                <a:cxnLst/>
                <a:rect l="l" t="t" r="r" b="b"/>
                <a:pathLst>
                  <a:path w="721614" h="862076">
                    <a:moveTo>
                      <a:pt x="363347" y="0"/>
                    </a:moveTo>
                    <a:cubicBezTo>
                      <a:pt x="301879" y="0"/>
                      <a:pt x="239522" y="19812"/>
                      <a:pt x="185674" y="63246"/>
                    </a:cubicBezTo>
                    <a:cubicBezTo>
                      <a:pt x="0" y="204470"/>
                      <a:pt x="48387" y="525653"/>
                      <a:pt x="139319" y="703580"/>
                    </a:cubicBezTo>
                    <a:cubicBezTo>
                      <a:pt x="189992" y="808863"/>
                      <a:pt x="290957" y="862076"/>
                      <a:pt x="392557" y="862076"/>
                    </a:cubicBezTo>
                    <a:cubicBezTo>
                      <a:pt x="488823" y="862076"/>
                      <a:pt x="585724" y="814070"/>
                      <a:pt x="640334" y="717169"/>
                    </a:cubicBezTo>
                    <a:cubicBezTo>
                      <a:pt x="721614" y="579755"/>
                      <a:pt x="686816" y="456057"/>
                      <a:pt x="648081" y="241300"/>
                    </a:cubicBezTo>
                    <a:cubicBezTo>
                      <a:pt x="624205" y="92964"/>
                      <a:pt x="496316" y="0"/>
                      <a:pt x="363347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2565856" y="136053"/>
              <a:ext cx="396675" cy="475488"/>
              <a:chOff x="0" y="0"/>
              <a:chExt cx="396675" cy="475488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396621" cy="475361"/>
              </a:xfrm>
              <a:custGeom>
                <a:avLst/>
                <a:gdLst/>
                <a:ahLst/>
                <a:cxnLst/>
                <a:rect l="l" t="t" r="r" b="b"/>
                <a:pathLst>
                  <a:path w="396621" h="475361">
                    <a:moveTo>
                      <a:pt x="170307" y="0"/>
                    </a:moveTo>
                    <a:cubicBezTo>
                      <a:pt x="111252" y="0"/>
                      <a:pt x="60071" y="3429"/>
                      <a:pt x="60071" y="3429"/>
                    </a:cubicBezTo>
                    <a:cubicBezTo>
                      <a:pt x="42672" y="51816"/>
                      <a:pt x="29083" y="102108"/>
                      <a:pt x="19431" y="152400"/>
                    </a:cubicBezTo>
                    <a:cubicBezTo>
                      <a:pt x="0" y="243332"/>
                      <a:pt x="127762" y="316865"/>
                      <a:pt x="127762" y="316865"/>
                    </a:cubicBezTo>
                    <a:lnTo>
                      <a:pt x="127762" y="446405"/>
                    </a:lnTo>
                    <a:lnTo>
                      <a:pt x="230251" y="475361"/>
                    </a:lnTo>
                    <a:cubicBezTo>
                      <a:pt x="354076" y="403860"/>
                      <a:pt x="327025" y="223901"/>
                      <a:pt x="327025" y="223901"/>
                    </a:cubicBezTo>
                    <a:cubicBezTo>
                      <a:pt x="348361" y="208407"/>
                      <a:pt x="371475" y="196850"/>
                      <a:pt x="396621" y="191008"/>
                    </a:cubicBezTo>
                    <a:cubicBezTo>
                      <a:pt x="365633" y="140716"/>
                      <a:pt x="323088" y="98171"/>
                      <a:pt x="274828" y="65278"/>
                    </a:cubicBezTo>
                    <a:cubicBezTo>
                      <a:pt x="292227" y="49784"/>
                      <a:pt x="309626" y="34290"/>
                      <a:pt x="327025" y="16891"/>
                    </a:cubicBezTo>
                    <a:cubicBezTo>
                      <a:pt x="296037" y="3429"/>
                      <a:pt x="229362" y="0"/>
                      <a:pt x="17030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562029" y="0"/>
              <a:ext cx="230235" cy="137560"/>
              <a:chOff x="0" y="0"/>
              <a:chExt cx="230235" cy="13756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230251" cy="137668"/>
              </a:xfrm>
              <a:custGeom>
                <a:avLst/>
                <a:gdLst/>
                <a:ahLst/>
                <a:cxnLst/>
                <a:rect l="l" t="t" r="r" b="b"/>
                <a:pathLst>
                  <a:path w="230251" h="137668">
                    <a:moveTo>
                      <a:pt x="3556" y="0"/>
                    </a:moveTo>
                    <a:cubicBezTo>
                      <a:pt x="2286" y="0"/>
                      <a:pt x="1143" y="127"/>
                      <a:pt x="0" y="127"/>
                    </a:cubicBezTo>
                    <a:cubicBezTo>
                      <a:pt x="73533" y="46609"/>
                      <a:pt x="30988" y="133731"/>
                      <a:pt x="30988" y="133731"/>
                    </a:cubicBezTo>
                    <a:lnTo>
                      <a:pt x="230251" y="137668"/>
                    </a:lnTo>
                    <a:cubicBezTo>
                      <a:pt x="220726" y="75311"/>
                      <a:pt x="54737" y="0"/>
                      <a:pt x="355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1939123" y="7888"/>
              <a:ext cx="908176" cy="419872"/>
              <a:chOff x="0" y="0"/>
              <a:chExt cx="908176" cy="419872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127" y="0"/>
                <a:ext cx="908050" cy="419735"/>
              </a:xfrm>
              <a:custGeom>
                <a:avLst/>
                <a:gdLst/>
                <a:ahLst/>
                <a:cxnLst/>
                <a:rect l="l" t="t" r="r" b="b"/>
                <a:pathLst>
                  <a:path w="908050" h="419735">
                    <a:moveTo>
                      <a:pt x="125603" y="0"/>
                    </a:moveTo>
                    <a:cubicBezTo>
                      <a:pt x="131445" y="58039"/>
                      <a:pt x="158496" y="112268"/>
                      <a:pt x="203073" y="150876"/>
                    </a:cubicBezTo>
                    <a:cubicBezTo>
                      <a:pt x="176022" y="144653"/>
                      <a:pt x="148590" y="141605"/>
                      <a:pt x="121285" y="141605"/>
                    </a:cubicBezTo>
                    <a:cubicBezTo>
                      <a:pt x="80264" y="141605"/>
                      <a:pt x="39497" y="148590"/>
                      <a:pt x="0" y="162433"/>
                    </a:cubicBezTo>
                    <a:cubicBezTo>
                      <a:pt x="30988" y="226314"/>
                      <a:pt x="145161" y="305562"/>
                      <a:pt x="234061" y="326898"/>
                    </a:cubicBezTo>
                    <a:cubicBezTo>
                      <a:pt x="207010" y="340487"/>
                      <a:pt x="181864" y="357886"/>
                      <a:pt x="160528" y="379095"/>
                    </a:cubicBezTo>
                    <a:cubicBezTo>
                      <a:pt x="230124" y="404241"/>
                      <a:pt x="303657" y="417830"/>
                      <a:pt x="377190" y="419735"/>
                    </a:cubicBezTo>
                    <a:cubicBezTo>
                      <a:pt x="524256" y="413893"/>
                      <a:pt x="686689" y="365506"/>
                      <a:pt x="700151" y="324993"/>
                    </a:cubicBezTo>
                    <a:cubicBezTo>
                      <a:pt x="700151" y="324993"/>
                      <a:pt x="701421" y="325882"/>
                      <a:pt x="704850" y="325882"/>
                    </a:cubicBezTo>
                    <a:cubicBezTo>
                      <a:pt x="715391" y="325882"/>
                      <a:pt x="746379" y="316992"/>
                      <a:pt x="823976" y="243713"/>
                    </a:cubicBezTo>
                    <a:cubicBezTo>
                      <a:pt x="908050" y="165862"/>
                      <a:pt x="846836" y="67945"/>
                      <a:pt x="736981" y="67945"/>
                    </a:cubicBezTo>
                    <a:cubicBezTo>
                      <a:pt x="710311" y="67945"/>
                      <a:pt x="680847" y="73787"/>
                      <a:pt x="649859" y="86995"/>
                    </a:cubicBezTo>
                    <a:cubicBezTo>
                      <a:pt x="624967" y="97663"/>
                      <a:pt x="592963" y="102108"/>
                      <a:pt x="557276" y="102108"/>
                    </a:cubicBezTo>
                    <a:cubicBezTo>
                      <a:pt x="385572" y="102235"/>
                      <a:pt x="125603" y="0"/>
                      <a:pt x="12560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738040" y="464816"/>
              <a:ext cx="172240" cy="235453"/>
              <a:chOff x="0" y="0"/>
              <a:chExt cx="172240" cy="235453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72212" cy="235458"/>
              </a:xfrm>
              <a:custGeom>
                <a:avLst/>
                <a:gdLst/>
                <a:ahLst/>
                <a:cxnLst/>
                <a:rect l="l" t="t" r="r" b="b"/>
                <a:pathLst>
                  <a:path w="172212" h="235458">
                    <a:moveTo>
                      <a:pt x="98171" y="0"/>
                    </a:moveTo>
                    <a:cubicBezTo>
                      <a:pt x="88519" y="0"/>
                      <a:pt x="78232" y="2286"/>
                      <a:pt x="67691" y="7366"/>
                    </a:cubicBezTo>
                    <a:cubicBezTo>
                      <a:pt x="15494" y="32512"/>
                      <a:pt x="0" y="113792"/>
                      <a:pt x="11684" y="165989"/>
                    </a:cubicBezTo>
                    <a:cubicBezTo>
                      <a:pt x="22225" y="205613"/>
                      <a:pt x="53594" y="235458"/>
                      <a:pt x="84836" y="235458"/>
                    </a:cubicBezTo>
                    <a:cubicBezTo>
                      <a:pt x="99187" y="235458"/>
                      <a:pt x="113538" y="229108"/>
                      <a:pt x="125857" y="214376"/>
                    </a:cubicBezTo>
                    <a:cubicBezTo>
                      <a:pt x="156845" y="177546"/>
                      <a:pt x="172212" y="131191"/>
                      <a:pt x="170307" y="84709"/>
                    </a:cubicBezTo>
                    <a:cubicBezTo>
                      <a:pt x="167132" y="36830"/>
                      <a:pt x="136906" y="0"/>
                      <a:pt x="98171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420816" y="568045"/>
              <a:ext cx="50339" cy="63677"/>
              <a:chOff x="0" y="0"/>
              <a:chExt cx="50339" cy="63677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50292" cy="63627"/>
              </a:xfrm>
              <a:custGeom>
                <a:avLst/>
                <a:gdLst/>
                <a:ahLst/>
                <a:cxnLst/>
                <a:rect l="l" t="t" r="r" b="b"/>
                <a:pathLst>
                  <a:path w="50292" h="63627">
                    <a:moveTo>
                      <a:pt x="19939" y="0"/>
                    </a:moveTo>
                    <a:cubicBezTo>
                      <a:pt x="18415" y="0"/>
                      <a:pt x="16891" y="254"/>
                      <a:pt x="15494" y="762"/>
                    </a:cubicBezTo>
                    <a:cubicBezTo>
                      <a:pt x="5842" y="4699"/>
                      <a:pt x="0" y="20193"/>
                      <a:pt x="5842" y="39624"/>
                    </a:cubicBezTo>
                    <a:cubicBezTo>
                      <a:pt x="10668" y="54356"/>
                      <a:pt x="21336" y="63627"/>
                      <a:pt x="30353" y="63627"/>
                    </a:cubicBezTo>
                    <a:cubicBezTo>
                      <a:pt x="31877" y="63627"/>
                      <a:pt x="33401" y="63373"/>
                      <a:pt x="34925" y="62865"/>
                    </a:cubicBezTo>
                    <a:cubicBezTo>
                      <a:pt x="44577" y="58928"/>
                      <a:pt x="50292" y="41529"/>
                      <a:pt x="44577" y="26035"/>
                    </a:cubicBezTo>
                    <a:cubicBezTo>
                      <a:pt x="39497" y="9525"/>
                      <a:pt x="28956" y="0"/>
                      <a:pt x="199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233149" y="635896"/>
              <a:ext cx="50339" cy="63504"/>
              <a:chOff x="0" y="0"/>
              <a:chExt cx="50339" cy="63504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50292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50292" h="63500">
                    <a:moveTo>
                      <a:pt x="19431" y="0"/>
                    </a:moveTo>
                    <a:cubicBezTo>
                      <a:pt x="18034" y="0"/>
                      <a:pt x="16764" y="254"/>
                      <a:pt x="15494" y="762"/>
                    </a:cubicBezTo>
                    <a:cubicBezTo>
                      <a:pt x="5842" y="4699"/>
                      <a:pt x="0" y="20066"/>
                      <a:pt x="5842" y="37465"/>
                    </a:cubicBezTo>
                    <a:cubicBezTo>
                      <a:pt x="10795" y="54102"/>
                      <a:pt x="21463" y="63500"/>
                      <a:pt x="30353" y="63500"/>
                    </a:cubicBezTo>
                    <a:cubicBezTo>
                      <a:pt x="31877" y="63500"/>
                      <a:pt x="33401" y="63246"/>
                      <a:pt x="34798" y="62611"/>
                    </a:cubicBezTo>
                    <a:cubicBezTo>
                      <a:pt x="44450" y="58801"/>
                      <a:pt x="50292" y="41275"/>
                      <a:pt x="44450" y="25908"/>
                    </a:cubicBezTo>
                    <a:cubicBezTo>
                      <a:pt x="39497" y="10668"/>
                      <a:pt x="28575" y="0"/>
                      <a:pt x="194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324083" y="652077"/>
              <a:ext cx="71621" cy="150203"/>
              <a:chOff x="0" y="0"/>
              <a:chExt cx="71621" cy="150203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71628" cy="150114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50114">
                    <a:moveTo>
                      <a:pt x="17399" y="0"/>
                    </a:moveTo>
                    <a:cubicBezTo>
                      <a:pt x="19431" y="50292"/>
                      <a:pt x="13589" y="100584"/>
                      <a:pt x="0" y="148971"/>
                    </a:cubicBezTo>
                    <a:cubicBezTo>
                      <a:pt x="5080" y="149733"/>
                      <a:pt x="10033" y="150114"/>
                      <a:pt x="15113" y="150114"/>
                    </a:cubicBezTo>
                    <a:cubicBezTo>
                      <a:pt x="35179" y="150114"/>
                      <a:pt x="54610" y="144018"/>
                      <a:pt x="71628" y="131572"/>
                    </a:cubicBezTo>
                    <a:lnTo>
                      <a:pt x="17399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2430443" y="762381"/>
              <a:ext cx="116160" cy="91688"/>
              <a:chOff x="0" y="0"/>
              <a:chExt cx="116160" cy="91688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16078" cy="91694"/>
              </a:xfrm>
              <a:custGeom>
                <a:avLst/>
                <a:gdLst/>
                <a:ahLst/>
                <a:cxnLst/>
                <a:rect l="l" t="t" r="r" b="b"/>
                <a:pathLst>
                  <a:path w="116078" h="91694">
                    <a:moveTo>
                      <a:pt x="112268" y="0"/>
                    </a:moveTo>
                    <a:cubicBezTo>
                      <a:pt x="110236" y="0"/>
                      <a:pt x="106426" y="0"/>
                      <a:pt x="106426" y="1905"/>
                    </a:cubicBezTo>
                    <a:cubicBezTo>
                      <a:pt x="85217" y="42545"/>
                      <a:pt x="48387" y="71501"/>
                      <a:pt x="3937" y="81280"/>
                    </a:cubicBezTo>
                    <a:cubicBezTo>
                      <a:pt x="2032" y="81280"/>
                      <a:pt x="0" y="85090"/>
                      <a:pt x="0" y="86995"/>
                    </a:cubicBezTo>
                    <a:cubicBezTo>
                      <a:pt x="0" y="89789"/>
                      <a:pt x="2032" y="91694"/>
                      <a:pt x="3937" y="91694"/>
                    </a:cubicBezTo>
                    <a:cubicBezTo>
                      <a:pt x="4572" y="91694"/>
                      <a:pt x="5334" y="91440"/>
                      <a:pt x="5842" y="90932"/>
                    </a:cubicBezTo>
                    <a:cubicBezTo>
                      <a:pt x="13589" y="90932"/>
                      <a:pt x="19304" y="89027"/>
                      <a:pt x="27178" y="85090"/>
                    </a:cubicBezTo>
                    <a:cubicBezTo>
                      <a:pt x="65913" y="73533"/>
                      <a:pt x="96774" y="44450"/>
                      <a:pt x="116078" y="7747"/>
                    </a:cubicBezTo>
                    <a:cubicBezTo>
                      <a:pt x="116078" y="3810"/>
                      <a:pt x="116078" y="1905"/>
                      <a:pt x="11226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2403187" y="459192"/>
              <a:ext cx="110536" cy="35781"/>
              <a:chOff x="0" y="0"/>
              <a:chExt cx="110536" cy="35781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10490" cy="35687"/>
              </a:xfrm>
              <a:custGeom>
                <a:avLst/>
                <a:gdLst/>
                <a:ahLst/>
                <a:cxnLst/>
                <a:rect l="l" t="t" r="r" b="b"/>
                <a:pathLst>
                  <a:path w="110490" h="35687">
                    <a:moveTo>
                      <a:pt x="50546" y="0"/>
                    </a:moveTo>
                    <a:cubicBezTo>
                      <a:pt x="37465" y="0"/>
                      <a:pt x="24384" y="2540"/>
                      <a:pt x="11811" y="7239"/>
                    </a:cubicBezTo>
                    <a:cubicBezTo>
                      <a:pt x="0" y="12319"/>
                      <a:pt x="5842" y="27686"/>
                      <a:pt x="15240" y="27686"/>
                    </a:cubicBezTo>
                    <a:cubicBezTo>
                      <a:pt x="16637" y="27686"/>
                      <a:pt x="18034" y="27305"/>
                      <a:pt x="19558" y="26543"/>
                    </a:cubicBezTo>
                    <a:cubicBezTo>
                      <a:pt x="29083" y="22860"/>
                      <a:pt x="38862" y="21209"/>
                      <a:pt x="48514" y="21209"/>
                    </a:cubicBezTo>
                    <a:cubicBezTo>
                      <a:pt x="64389" y="21209"/>
                      <a:pt x="79883" y="25908"/>
                      <a:pt x="93091" y="34290"/>
                    </a:cubicBezTo>
                    <a:cubicBezTo>
                      <a:pt x="94107" y="35306"/>
                      <a:pt x="96012" y="35687"/>
                      <a:pt x="98171" y="35687"/>
                    </a:cubicBezTo>
                    <a:cubicBezTo>
                      <a:pt x="100330" y="35687"/>
                      <a:pt x="102743" y="35179"/>
                      <a:pt x="104648" y="34290"/>
                    </a:cubicBezTo>
                    <a:cubicBezTo>
                      <a:pt x="104648" y="34290"/>
                      <a:pt x="106680" y="32385"/>
                      <a:pt x="106680" y="30480"/>
                    </a:cubicBezTo>
                    <a:cubicBezTo>
                      <a:pt x="110490" y="26543"/>
                      <a:pt x="108585" y="20828"/>
                      <a:pt x="104648" y="16891"/>
                    </a:cubicBezTo>
                    <a:cubicBezTo>
                      <a:pt x="88519" y="5334"/>
                      <a:pt x="69723" y="0"/>
                      <a:pt x="5054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165413" y="547109"/>
              <a:ext cx="75507" cy="83045"/>
              <a:chOff x="0" y="0"/>
              <a:chExt cx="75507" cy="83045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75565" cy="82931"/>
              </a:xfrm>
              <a:custGeom>
                <a:avLst/>
                <a:gdLst/>
                <a:ahLst/>
                <a:cxnLst/>
                <a:rect l="l" t="t" r="r" b="b"/>
                <a:pathLst>
                  <a:path w="75565" h="82931">
                    <a:moveTo>
                      <a:pt x="65151" y="0"/>
                    </a:moveTo>
                    <a:cubicBezTo>
                      <a:pt x="64135" y="0"/>
                      <a:pt x="63119" y="127"/>
                      <a:pt x="61976" y="508"/>
                    </a:cubicBezTo>
                    <a:cubicBezTo>
                      <a:pt x="30988" y="14097"/>
                      <a:pt x="7747" y="39243"/>
                      <a:pt x="0" y="72136"/>
                    </a:cubicBezTo>
                    <a:cubicBezTo>
                      <a:pt x="0" y="78867"/>
                      <a:pt x="5842" y="82931"/>
                      <a:pt x="11557" y="82931"/>
                    </a:cubicBezTo>
                    <a:cubicBezTo>
                      <a:pt x="15621" y="82931"/>
                      <a:pt x="19685" y="80772"/>
                      <a:pt x="21336" y="75946"/>
                    </a:cubicBezTo>
                    <a:cubicBezTo>
                      <a:pt x="27178" y="50800"/>
                      <a:pt x="44577" y="29591"/>
                      <a:pt x="69723" y="19939"/>
                    </a:cubicBezTo>
                    <a:cubicBezTo>
                      <a:pt x="73660" y="18034"/>
                      <a:pt x="75565" y="16002"/>
                      <a:pt x="75565" y="12192"/>
                    </a:cubicBezTo>
                    <a:cubicBezTo>
                      <a:pt x="75565" y="10160"/>
                      <a:pt x="75565" y="8255"/>
                      <a:pt x="75565" y="6350"/>
                    </a:cubicBezTo>
                    <a:cubicBezTo>
                      <a:pt x="73914" y="3175"/>
                      <a:pt x="69723" y="0"/>
                      <a:pt x="6515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117200" y="1127389"/>
              <a:ext cx="808659" cy="1832589"/>
              <a:chOff x="0" y="0"/>
              <a:chExt cx="808659" cy="1832589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808736" cy="1832610"/>
              </a:xfrm>
              <a:custGeom>
                <a:avLst/>
                <a:gdLst/>
                <a:ahLst/>
                <a:cxnLst/>
                <a:rect l="l" t="t" r="r" b="b"/>
                <a:pathLst>
                  <a:path w="808736" h="1832610">
                    <a:moveTo>
                      <a:pt x="187960" y="0"/>
                    </a:moveTo>
                    <a:cubicBezTo>
                      <a:pt x="151892" y="0"/>
                      <a:pt x="115570" y="11557"/>
                      <a:pt x="85090" y="35433"/>
                    </a:cubicBezTo>
                    <a:cubicBezTo>
                      <a:pt x="13589" y="91567"/>
                      <a:pt x="0" y="195961"/>
                      <a:pt x="58039" y="267589"/>
                    </a:cubicBezTo>
                    <a:lnTo>
                      <a:pt x="58039" y="269494"/>
                    </a:lnTo>
                    <a:cubicBezTo>
                      <a:pt x="79375" y="296545"/>
                      <a:pt x="100584" y="327533"/>
                      <a:pt x="121920" y="356489"/>
                    </a:cubicBezTo>
                    <a:lnTo>
                      <a:pt x="185801" y="445516"/>
                    </a:lnTo>
                    <a:cubicBezTo>
                      <a:pt x="228346" y="503555"/>
                      <a:pt x="268986" y="563499"/>
                      <a:pt x="307594" y="623443"/>
                    </a:cubicBezTo>
                    <a:cubicBezTo>
                      <a:pt x="346329" y="685292"/>
                      <a:pt x="381127" y="745236"/>
                      <a:pt x="414020" y="807212"/>
                    </a:cubicBezTo>
                    <a:cubicBezTo>
                      <a:pt x="445008" y="863346"/>
                      <a:pt x="472059" y="923290"/>
                      <a:pt x="493395" y="985139"/>
                    </a:cubicBezTo>
                    <a:cubicBezTo>
                      <a:pt x="501142" y="1010285"/>
                      <a:pt x="506857" y="1035431"/>
                      <a:pt x="508889" y="1060577"/>
                    </a:cubicBezTo>
                    <a:cubicBezTo>
                      <a:pt x="510921" y="1085723"/>
                      <a:pt x="510794" y="1112774"/>
                      <a:pt x="506857" y="1138047"/>
                    </a:cubicBezTo>
                    <a:cubicBezTo>
                      <a:pt x="495300" y="1201801"/>
                      <a:pt x="475996" y="1263777"/>
                      <a:pt x="452628" y="1321816"/>
                    </a:cubicBezTo>
                    <a:cubicBezTo>
                      <a:pt x="396494" y="1455293"/>
                      <a:pt x="330835" y="1581023"/>
                      <a:pt x="255397" y="1702943"/>
                    </a:cubicBezTo>
                    <a:lnTo>
                      <a:pt x="253365" y="1706880"/>
                    </a:lnTo>
                    <a:cubicBezTo>
                      <a:pt x="216662" y="1768602"/>
                      <a:pt x="268097" y="1832610"/>
                      <a:pt x="325628" y="1832610"/>
                    </a:cubicBezTo>
                    <a:cubicBezTo>
                      <a:pt x="343662" y="1832610"/>
                      <a:pt x="362458" y="1826260"/>
                      <a:pt x="379222" y="1811401"/>
                    </a:cubicBezTo>
                    <a:cubicBezTo>
                      <a:pt x="439166" y="1757172"/>
                      <a:pt x="493395" y="1699133"/>
                      <a:pt x="543687" y="1637284"/>
                    </a:cubicBezTo>
                    <a:cubicBezTo>
                      <a:pt x="568833" y="1606296"/>
                      <a:pt x="593979" y="1575308"/>
                      <a:pt x="617220" y="1542415"/>
                    </a:cubicBezTo>
                    <a:cubicBezTo>
                      <a:pt x="640461" y="1509522"/>
                      <a:pt x="663575" y="1474724"/>
                      <a:pt x="683006" y="1439926"/>
                    </a:cubicBezTo>
                    <a:cubicBezTo>
                      <a:pt x="729361" y="1364488"/>
                      <a:pt x="764286" y="1285240"/>
                      <a:pt x="787400" y="1201928"/>
                    </a:cubicBezTo>
                    <a:cubicBezTo>
                      <a:pt x="800989" y="1153668"/>
                      <a:pt x="808736" y="1103249"/>
                      <a:pt x="808736" y="1052957"/>
                    </a:cubicBezTo>
                    <a:cubicBezTo>
                      <a:pt x="808736" y="1004570"/>
                      <a:pt x="802894" y="954278"/>
                      <a:pt x="791337" y="905891"/>
                    </a:cubicBezTo>
                    <a:cubicBezTo>
                      <a:pt x="770001" y="822706"/>
                      <a:pt x="739140" y="741426"/>
                      <a:pt x="702310" y="664083"/>
                    </a:cubicBezTo>
                    <a:cubicBezTo>
                      <a:pt x="667512" y="588645"/>
                      <a:pt x="628777" y="518922"/>
                      <a:pt x="588137" y="451358"/>
                    </a:cubicBezTo>
                    <a:cubicBezTo>
                      <a:pt x="547497" y="383794"/>
                      <a:pt x="504952" y="315976"/>
                      <a:pt x="460502" y="252095"/>
                    </a:cubicBezTo>
                    <a:cubicBezTo>
                      <a:pt x="437261" y="221107"/>
                      <a:pt x="414020" y="188214"/>
                      <a:pt x="390906" y="157353"/>
                    </a:cubicBezTo>
                    <a:cubicBezTo>
                      <a:pt x="369570" y="126365"/>
                      <a:pt x="346456" y="95377"/>
                      <a:pt x="319405" y="62484"/>
                    </a:cubicBezTo>
                    <a:lnTo>
                      <a:pt x="317373" y="62484"/>
                    </a:lnTo>
                    <a:cubicBezTo>
                      <a:pt x="284988" y="21336"/>
                      <a:pt x="236728" y="0"/>
                      <a:pt x="187960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1084069" y="2880528"/>
              <a:ext cx="2157005" cy="145272"/>
              <a:chOff x="0" y="0"/>
              <a:chExt cx="2157005" cy="145272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2156968" cy="145161"/>
              </a:xfrm>
              <a:custGeom>
                <a:avLst/>
                <a:gdLst/>
                <a:ahLst/>
                <a:cxnLst/>
                <a:rect l="l" t="t" r="r" b="b"/>
                <a:pathLst>
                  <a:path w="2156968" h="145161">
                    <a:moveTo>
                      <a:pt x="2108454" y="0"/>
                    </a:moveTo>
                    <a:cubicBezTo>
                      <a:pt x="2107184" y="0"/>
                      <a:pt x="2106041" y="0"/>
                      <a:pt x="2104771" y="127"/>
                    </a:cubicBezTo>
                    <a:lnTo>
                      <a:pt x="48387" y="92964"/>
                    </a:lnTo>
                    <a:cubicBezTo>
                      <a:pt x="21336" y="94996"/>
                      <a:pt x="0" y="118110"/>
                      <a:pt x="2032" y="145161"/>
                    </a:cubicBezTo>
                    <a:lnTo>
                      <a:pt x="2156968" y="48514"/>
                    </a:lnTo>
                    <a:cubicBezTo>
                      <a:pt x="2156968" y="20701"/>
                      <a:pt x="2135632" y="0"/>
                      <a:pt x="2108327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776472" y="1954027"/>
              <a:ext cx="1822325" cy="1021437"/>
              <a:chOff x="0" y="0"/>
              <a:chExt cx="1822325" cy="1021437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1822196" cy="1021461"/>
              </a:xfrm>
              <a:custGeom>
                <a:avLst/>
                <a:gdLst/>
                <a:ahLst/>
                <a:cxnLst/>
                <a:rect l="l" t="t" r="r" b="b"/>
                <a:pathLst>
                  <a:path w="1822196" h="1021461">
                    <a:moveTo>
                      <a:pt x="1491488" y="0"/>
                    </a:moveTo>
                    <a:lnTo>
                      <a:pt x="29083" y="65786"/>
                    </a:lnTo>
                    <a:cubicBezTo>
                      <a:pt x="11684" y="65786"/>
                      <a:pt x="0" y="83185"/>
                      <a:pt x="5842" y="98679"/>
                    </a:cubicBezTo>
                    <a:lnTo>
                      <a:pt x="286258" y="990473"/>
                    </a:lnTo>
                    <a:cubicBezTo>
                      <a:pt x="294005" y="1009904"/>
                      <a:pt x="309499" y="1021461"/>
                      <a:pt x="328803" y="1021461"/>
                    </a:cubicBezTo>
                    <a:lnTo>
                      <a:pt x="1793240" y="955675"/>
                    </a:lnTo>
                    <a:cubicBezTo>
                      <a:pt x="1810639" y="955675"/>
                      <a:pt x="1822196" y="938276"/>
                      <a:pt x="1816481" y="922782"/>
                    </a:cubicBezTo>
                    <a:lnTo>
                      <a:pt x="1534160" y="30988"/>
                    </a:lnTo>
                    <a:cubicBezTo>
                      <a:pt x="1528318" y="11557"/>
                      <a:pt x="1510792" y="0"/>
                      <a:pt x="1491488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2269917" y="1954027"/>
              <a:ext cx="328880" cy="955672"/>
              <a:chOff x="0" y="0"/>
              <a:chExt cx="328880" cy="955672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328803" cy="955675"/>
              </a:xfrm>
              <a:custGeom>
                <a:avLst/>
                <a:gdLst/>
                <a:ahLst/>
                <a:cxnLst/>
                <a:rect l="l" t="t" r="r" b="b"/>
                <a:pathLst>
                  <a:path w="328803" h="955675">
                    <a:moveTo>
                      <a:pt x="0" y="0"/>
                    </a:moveTo>
                    <a:lnTo>
                      <a:pt x="299847" y="955675"/>
                    </a:lnTo>
                    <a:cubicBezTo>
                      <a:pt x="317246" y="955675"/>
                      <a:pt x="328803" y="938276"/>
                      <a:pt x="323088" y="920877"/>
                    </a:cubicBezTo>
                    <a:lnTo>
                      <a:pt x="42545" y="30988"/>
                    </a:lnTo>
                    <a:cubicBezTo>
                      <a:pt x="34798" y="11557"/>
                      <a:pt x="17399" y="0"/>
                      <a:pt x="0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2600712" y="2880528"/>
              <a:ext cx="640363" cy="77536"/>
              <a:chOff x="0" y="0"/>
              <a:chExt cx="640363" cy="77536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640334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40334" h="77597">
                    <a:moveTo>
                      <a:pt x="591820" y="0"/>
                    </a:moveTo>
                    <a:cubicBezTo>
                      <a:pt x="590550" y="0"/>
                      <a:pt x="589407" y="0"/>
                      <a:pt x="588137" y="127"/>
                    </a:cubicBezTo>
                    <a:lnTo>
                      <a:pt x="48387" y="25273"/>
                    </a:lnTo>
                    <a:cubicBezTo>
                      <a:pt x="21336" y="25273"/>
                      <a:pt x="0" y="48514"/>
                      <a:pt x="2032" y="77597"/>
                    </a:cubicBezTo>
                    <a:lnTo>
                      <a:pt x="640334" y="48514"/>
                    </a:lnTo>
                    <a:cubicBezTo>
                      <a:pt x="640334" y="20701"/>
                      <a:pt x="618998" y="0"/>
                      <a:pt x="591820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3194563" y="2822419"/>
              <a:ext cx="365707" cy="218808"/>
              <a:chOff x="0" y="0"/>
              <a:chExt cx="365707" cy="218808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365633" cy="218821"/>
              </a:xfrm>
              <a:custGeom>
                <a:avLst/>
                <a:gdLst/>
                <a:ahLst/>
                <a:cxnLst/>
                <a:rect l="l" t="t" r="r" b="b"/>
                <a:pathLst>
                  <a:path w="365633" h="218821">
                    <a:moveTo>
                      <a:pt x="167132" y="0"/>
                    </a:moveTo>
                    <a:cubicBezTo>
                      <a:pt x="157226" y="0"/>
                      <a:pt x="147320" y="762"/>
                      <a:pt x="137414" y="2159"/>
                    </a:cubicBezTo>
                    <a:lnTo>
                      <a:pt x="0" y="21463"/>
                    </a:lnTo>
                    <a:lnTo>
                      <a:pt x="141224" y="218821"/>
                    </a:lnTo>
                    <a:cubicBezTo>
                      <a:pt x="141224" y="218821"/>
                      <a:pt x="365633" y="184023"/>
                      <a:pt x="340487" y="83439"/>
                    </a:cubicBezTo>
                    <a:lnTo>
                      <a:pt x="292100" y="42799"/>
                    </a:lnTo>
                    <a:cubicBezTo>
                      <a:pt x="255778" y="14224"/>
                      <a:pt x="211582" y="0"/>
                      <a:pt x="167132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3024352" y="2843877"/>
              <a:ext cx="311541" cy="210923"/>
              <a:chOff x="0" y="0"/>
              <a:chExt cx="311541" cy="210923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311404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w="311404" h="210820">
                    <a:moveTo>
                      <a:pt x="170307" y="0"/>
                    </a:moveTo>
                    <a:lnTo>
                      <a:pt x="0" y="60071"/>
                    </a:lnTo>
                    <a:lnTo>
                      <a:pt x="174117" y="210820"/>
                    </a:lnTo>
                    <a:lnTo>
                      <a:pt x="311404" y="197358"/>
                    </a:lnTo>
                    <a:lnTo>
                      <a:pt x="170307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</p:grpSp>
      <p:sp>
        <p:nvSpPr>
          <p:cNvPr id="119" name="TextBox 119"/>
          <p:cNvSpPr txBox="1"/>
          <p:nvPr/>
        </p:nvSpPr>
        <p:spPr>
          <a:xfrm>
            <a:off x="3282541" y="2429302"/>
            <a:ext cx="10546299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204" lvl="1" indent="-410102" algn="just">
              <a:lnSpc>
                <a:spcPts val="4078"/>
              </a:lnSpc>
              <a:buFont typeface="Arial"/>
              <a:buChar char="•"/>
            </a:pPr>
            <a:r>
              <a:rPr lang="en-US" sz="3399" spc="-134">
                <a:solidFill>
                  <a:srgbClr val="000000"/>
                </a:solidFill>
                <a:latin typeface="Montserrat"/>
              </a:rPr>
              <a:t>Program pencatatan keluar masuk stok barang ini terdiri data penerimaan barang(masuk), data penjualan barang(keluar), dan menampilkan catatan dari seluruh kegiatan keluar masuk stok barang.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786844" y="4769797"/>
            <a:ext cx="84516" cy="122873"/>
            <a:chOff x="0" y="0"/>
            <a:chExt cx="112688" cy="16383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112649" cy="163830"/>
            </a:xfrm>
            <a:custGeom>
              <a:avLst/>
              <a:gdLst/>
              <a:ahLst/>
              <a:cxnLst/>
              <a:rect l="l" t="t" r="r" b="b"/>
              <a:pathLst>
                <a:path w="112649" h="163830">
                  <a:moveTo>
                    <a:pt x="15875" y="0"/>
                  </a:moveTo>
                  <a:cubicBezTo>
                    <a:pt x="0" y="76200"/>
                    <a:pt x="73914" y="163830"/>
                    <a:pt x="73914" y="163830"/>
                  </a:cubicBezTo>
                  <a:lnTo>
                    <a:pt x="112649" y="131445"/>
                  </a:lnTo>
                  <a:cubicBezTo>
                    <a:pt x="70485" y="99060"/>
                    <a:pt x="35179" y="53340"/>
                    <a:pt x="158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2" name="Group 122"/>
          <p:cNvGrpSpPr/>
          <p:nvPr/>
        </p:nvGrpSpPr>
        <p:grpSpPr>
          <a:xfrm>
            <a:off x="1148491" y="5032411"/>
            <a:ext cx="78344" cy="33651"/>
            <a:chOff x="0" y="0"/>
            <a:chExt cx="104458" cy="44868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104521" cy="44831"/>
            </a:xfrm>
            <a:custGeom>
              <a:avLst/>
              <a:gdLst/>
              <a:ahLst/>
              <a:cxnLst/>
              <a:rect l="l" t="t" r="r" b="b"/>
              <a:pathLst>
                <a:path w="104521" h="44831">
                  <a:moveTo>
                    <a:pt x="65659" y="0"/>
                  </a:moveTo>
                  <a:cubicBezTo>
                    <a:pt x="43434" y="0"/>
                    <a:pt x="21209" y="8509"/>
                    <a:pt x="3556" y="25019"/>
                  </a:cubicBezTo>
                  <a:cubicBezTo>
                    <a:pt x="0" y="28829"/>
                    <a:pt x="0" y="36449"/>
                    <a:pt x="3556" y="40259"/>
                  </a:cubicBezTo>
                  <a:cubicBezTo>
                    <a:pt x="3556" y="42164"/>
                    <a:pt x="5334" y="44069"/>
                    <a:pt x="7112" y="44069"/>
                  </a:cubicBezTo>
                  <a:cubicBezTo>
                    <a:pt x="8128" y="44577"/>
                    <a:pt x="9144" y="44831"/>
                    <a:pt x="10160" y="44831"/>
                  </a:cubicBezTo>
                  <a:cubicBezTo>
                    <a:pt x="12700" y="44831"/>
                    <a:pt x="15113" y="43561"/>
                    <a:pt x="17653" y="42164"/>
                  </a:cubicBezTo>
                  <a:cubicBezTo>
                    <a:pt x="30607" y="29591"/>
                    <a:pt x="48387" y="22098"/>
                    <a:pt x="66675" y="22098"/>
                  </a:cubicBezTo>
                  <a:cubicBezTo>
                    <a:pt x="73279" y="22098"/>
                    <a:pt x="79756" y="23114"/>
                    <a:pt x="86360" y="25019"/>
                  </a:cubicBezTo>
                  <a:cubicBezTo>
                    <a:pt x="87376" y="25273"/>
                    <a:pt x="88392" y="25527"/>
                    <a:pt x="89281" y="25527"/>
                  </a:cubicBezTo>
                  <a:cubicBezTo>
                    <a:pt x="99695" y="25527"/>
                    <a:pt x="104521" y="7620"/>
                    <a:pt x="91694" y="4064"/>
                  </a:cubicBezTo>
                  <a:cubicBezTo>
                    <a:pt x="83058" y="1397"/>
                    <a:pt x="74295" y="0"/>
                    <a:pt x="6565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4" name="Group 124"/>
          <p:cNvGrpSpPr/>
          <p:nvPr/>
        </p:nvGrpSpPr>
        <p:grpSpPr>
          <a:xfrm>
            <a:off x="1329314" y="5058270"/>
            <a:ext cx="60736" cy="60409"/>
            <a:chOff x="0" y="0"/>
            <a:chExt cx="80981" cy="80545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80899" cy="80518"/>
            </a:xfrm>
            <a:custGeom>
              <a:avLst/>
              <a:gdLst/>
              <a:ahLst/>
              <a:cxnLst/>
              <a:rect l="l" t="t" r="r" b="b"/>
              <a:pathLst>
                <a:path w="80899" h="80518">
                  <a:moveTo>
                    <a:pt x="12319" y="0"/>
                  </a:moveTo>
                  <a:cubicBezTo>
                    <a:pt x="7112" y="0"/>
                    <a:pt x="1778" y="1905"/>
                    <a:pt x="0" y="7620"/>
                  </a:cubicBezTo>
                  <a:cubicBezTo>
                    <a:pt x="0" y="9525"/>
                    <a:pt x="0" y="11430"/>
                    <a:pt x="0" y="13335"/>
                  </a:cubicBezTo>
                  <a:cubicBezTo>
                    <a:pt x="1778" y="17145"/>
                    <a:pt x="3556" y="20955"/>
                    <a:pt x="7112" y="20955"/>
                  </a:cubicBezTo>
                  <a:cubicBezTo>
                    <a:pt x="31750" y="28575"/>
                    <a:pt x="51054" y="47625"/>
                    <a:pt x="59817" y="72390"/>
                  </a:cubicBezTo>
                  <a:cubicBezTo>
                    <a:pt x="61341" y="77089"/>
                    <a:pt x="65151" y="80518"/>
                    <a:pt x="69342" y="80518"/>
                  </a:cubicBezTo>
                  <a:cubicBezTo>
                    <a:pt x="70231" y="80518"/>
                    <a:pt x="71247" y="80391"/>
                    <a:pt x="72136" y="80010"/>
                  </a:cubicBezTo>
                  <a:cubicBezTo>
                    <a:pt x="77470" y="78105"/>
                    <a:pt x="80899" y="72390"/>
                    <a:pt x="79121" y="66675"/>
                  </a:cubicBezTo>
                  <a:cubicBezTo>
                    <a:pt x="68580" y="34290"/>
                    <a:pt x="43942" y="9525"/>
                    <a:pt x="123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6" name="Group 126"/>
          <p:cNvGrpSpPr/>
          <p:nvPr/>
        </p:nvGrpSpPr>
        <p:grpSpPr>
          <a:xfrm>
            <a:off x="130856" y="4658270"/>
            <a:ext cx="4466450" cy="4805780"/>
            <a:chOff x="0" y="0"/>
            <a:chExt cx="5955267" cy="6407707"/>
          </a:xfrm>
        </p:grpSpPr>
        <p:grpSp>
          <p:nvGrpSpPr>
            <p:cNvPr id="127" name="Group 127"/>
            <p:cNvGrpSpPr/>
            <p:nvPr/>
          </p:nvGrpSpPr>
          <p:grpSpPr>
            <a:xfrm>
              <a:off x="5642850" y="3055783"/>
              <a:ext cx="92335" cy="3351911"/>
              <a:chOff x="0" y="0"/>
              <a:chExt cx="92335" cy="3351911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92329" cy="3351911"/>
              </a:xfrm>
              <a:custGeom>
                <a:avLst/>
                <a:gdLst/>
                <a:ahLst/>
                <a:cxnLst/>
                <a:rect l="l" t="t" r="r" b="b"/>
                <a:pathLst>
                  <a:path w="92329" h="3351911">
                    <a:moveTo>
                      <a:pt x="0" y="0"/>
                    </a:moveTo>
                    <a:lnTo>
                      <a:pt x="0" y="3351911"/>
                    </a:lnTo>
                    <a:lnTo>
                      <a:pt x="92329" y="3351911"/>
                    </a:lnTo>
                    <a:lnTo>
                      <a:pt x="92329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274545" y="3560941"/>
              <a:ext cx="2009761" cy="260930"/>
              <a:chOff x="0" y="0"/>
              <a:chExt cx="2009761" cy="260930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0" y="0"/>
                <a:ext cx="2009648" cy="260858"/>
              </a:xfrm>
              <a:custGeom>
                <a:avLst/>
                <a:gdLst/>
                <a:ahLst/>
                <a:cxnLst/>
                <a:rect l="l" t="t" r="r" b="b"/>
                <a:pathLst>
                  <a:path w="2009648" h="260858">
                    <a:moveTo>
                      <a:pt x="70485" y="0"/>
                    </a:moveTo>
                    <a:cubicBezTo>
                      <a:pt x="31750" y="0"/>
                      <a:pt x="0" y="34290"/>
                      <a:pt x="0" y="76200"/>
                    </a:cubicBezTo>
                    <a:lnTo>
                      <a:pt x="0" y="184658"/>
                    </a:lnTo>
                    <a:cubicBezTo>
                      <a:pt x="0" y="226568"/>
                      <a:pt x="31623" y="260858"/>
                      <a:pt x="70358" y="260858"/>
                    </a:cubicBezTo>
                    <a:lnTo>
                      <a:pt x="1939290" y="260858"/>
                    </a:lnTo>
                    <a:cubicBezTo>
                      <a:pt x="1978025" y="260858"/>
                      <a:pt x="2009648" y="226568"/>
                      <a:pt x="2009648" y="184658"/>
                    </a:cubicBezTo>
                    <a:lnTo>
                      <a:pt x="2009648" y="76200"/>
                    </a:lnTo>
                    <a:cubicBezTo>
                      <a:pt x="2009648" y="34290"/>
                      <a:pt x="1978025" y="0"/>
                      <a:pt x="1939290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106517" y="3821813"/>
              <a:ext cx="140807" cy="2443070"/>
              <a:chOff x="0" y="0"/>
              <a:chExt cx="140807" cy="2443070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40843" cy="2443099"/>
              </a:xfrm>
              <a:custGeom>
                <a:avLst/>
                <a:gdLst/>
                <a:ahLst/>
                <a:cxnLst/>
                <a:rect l="l" t="t" r="r" b="b"/>
                <a:pathLst>
                  <a:path w="140843" h="2443099">
                    <a:moveTo>
                      <a:pt x="0" y="0"/>
                    </a:moveTo>
                    <a:lnTo>
                      <a:pt x="86233" y="2443099"/>
                    </a:lnTo>
                    <a:lnTo>
                      <a:pt x="140843" y="2443099"/>
                    </a:lnTo>
                    <a:lnTo>
                      <a:pt x="7747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1624322" y="3821813"/>
              <a:ext cx="140860" cy="2443070"/>
              <a:chOff x="0" y="0"/>
              <a:chExt cx="140860" cy="2443070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140843" cy="2443099"/>
              </a:xfrm>
              <a:custGeom>
                <a:avLst/>
                <a:gdLst/>
                <a:ahLst/>
                <a:cxnLst/>
                <a:rect l="l" t="t" r="r" b="b"/>
                <a:pathLst>
                  <a:path w="140843" h="2443099">
                    <a:moveTo>
                      <a:pt x="63373" y="0"/>
                    </a:moveTo>
                    <a:lnTo>
                      <a:pt x="0" y="2443099"/>
                    </a:lnTo>
                    <a:lnTo>
                      <a:pt x="54610" y="2443099"/>
                    </a:lnTo>
                    <a:lnTo>
                      <a:pt x="140843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793670" y="3821813"/>
              <a:ext cx="140860" cy="2443070"/>
              <a:chOff x="0" y="0"/>
              <a:chExt cx="140860" cy="2443070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0" y="0"/>
                <a:ext cx="140716" cy="2443099"/>
              </a:xfrm>
              <a:custGeom>
                <a:avLst/>
                <a:gdLst/>
                <a:ahLst/>
                <a:cxnLst/>
                <a:rect l="l" t="t" r="r" b="b"/>
                <a:pathLst>
                  <a:path w="140716" h="2443099">
                    <a:moveTo>
                      <a:pt x="0" y="0"/>
                    </a:moveTo>
                    <a:lnTo>
                      <a:pt x="84455" y="2443099"/>
                    </a:lnTo>
                    <a:lnTo>
                      <a:pt x="140716" y="2443099"/>
                    </a:lnTo>
                    <a:lnTo>
                      <a:pt x="7747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309734" y="3821813"/>
              <a:ext cx="140860" cy="2443070"/>
              <a:chOff x="0" y="0"/>
              <a:chExt cx="140860" cy="2443070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40843" cy="2443099"/>
              </a:xfrm>
              <a:custGeom>
                <a:avLst/>
                <a:gdLst/>
                <a:ahLst/>
                <a:cxnLst/>
                <a:rect l="l" t="t" r="r" b="b"/>
                <a:pathLst>
                  <a:path w="140843" h="2443099">
                    <a:moveTo>
                      <a:pt x="65151" y="0"/>
                    </a:moveTo>
                    <a:lnTo>
                      <a:pt x="0" y="2443099"/>
                    </a:lnTo>
                    <a:lnTo>
                      <a:pt x="56388" y="2443099"/>
                    </a:lnTo>
                    <a:lnTo>
                      <a:pt x="140843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2623901" y="5070920"/>
              <a:ext cx="360802" cy="573235"/>
              <a:chOff x="0" y="0"/>
              <a:chExt cx="360802" cy="573235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360807" cy="573151"/>
              </a:xfrm>
              <a:custGeom>
                <a:avLst/>
                <a:gdLst/>
                <a:ahLst/>
                <a:cxnLst/>
                <a:rect l="l" t="t" r="r" b="b"/>
                <a:pathLst>
                  <a:path w="360807" h="573151">
                    <a:moveTo>
                      <a:pt x="197104" y="0"/>
                    </a:moveTo>
                    <a:lnTo>
                      <a:pt x="0" y="72390"/>
                    </a:lnTo>
                    <a:lnTo>
                      <a:pt x="161925" y="573151"/>
                    </a:lnTo>
                    <a:lnTo>
                      <a:pt x="360807" y="500888"/>
                    </a:lnTo>
                    <a:lnTo>
                      <a:pt x="197104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2741811" y="5468793"/>
              <a:ext cx="660512" cy="348553"/>
              <a:chOff x="0" y="0"/>
              <a:chExt cx="660512" cy="348553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0" y="0"/>
                <a:ext cx="660400" cy="348488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48488">
                    <a:moveTo>
                      <a:pt x="584073" y="0"/>
                    </a:moveTo>
                    <a:cubicBezTo>
                      <a:pt x="580517" y="0"/>
                      <a:pt x="577088" y="635"/>
                      <a:pt x="573786" y="2032"/>
                    </a:cubicBezTo>
                    <a:cubicBezTo>
                      <a:pt x="524891" y="21463"/>
                      <a:pt x="458470" y="29210"/>
                      <a:pt x="395732" y="29210"/>
                    </a:cubicBezTo>
                    <a:cubicBezTo>
                      <a:pt x="347726" y="29210"/>
                      <a:pt x="301879" y="24638"/>
                      <a:pt x="267589" y="17272"/>
                    </a:cubicBezTo>
                    <a:cubicBezTo>
                      <a:pt x="262001" y="15621"/>
                      <a:pt x="256159" y="14605"/>
                      <a:pt x="250190" y="14605"/>
                    </a:cubicBezTo>
                    <a:cubicBezTo>
                      <a:pt x="242951" y="14605"/>
                      <a:pt x="235585" y="16002"/>
                      <a:pt x="228854" y="19177"/>
                    </a:cubicBezTo>
                    <a:lnTo>
                      <a:pt x="10541" y="123952"/>
                    </a:lnTo>
                    <a:cubicBezTo>
                      <a:pt x="3556" y="127762"/>
                      <a:pt x="0" y="137287"/>
                      <a:pt x="3556" y="144907"/>
                    </a:cubicBezTo>
                    <a:lnTo>
                      <a:pt x="86233" y="325755"/>
                    </a:lnTo>
                    <a:cubicBezTo>
                      <a:pt x="93980" y="339725"/>
                      <a:pt x="108331" y="348488"/>
                      <a:pt x="123063" y="348488"/>
                    </a:cubicBezTo>
                    <a:cubicBezTo>
                      <a:pt x="128397" y="348488"/>
                      <a:pt x="133858" y="347345"/>
                      <a:pt x="139065" y="344678"/>
                    </a:cubicBezTo>
                    <a:cubicBezTo>
                      <a:pt x="212979" y="306578"/>
                      <a:pt x="248158" y="285623"/>
                      <a:pt x="343281" y="239903"/>
                    </a:cubicBezTo>
                    <a:cubicBezTo>
                      <a:pt x="401320" y="213233"/>
                      <a:pt x="521081" y="161925"/>
                      <a:pt x="594868" y="112395"/>
                    </a:cubicBezTo>
                    <a:cubicBezTo>
                      <a:pt x="660400" y="65659"/>
                      <a:pt x="619760" y="0"/>
                      <a:pt x="5840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2623901" y="5070920"/>
              <a:ext cx="290425" cy="348553"/>
              <a:chOff x="0" y="0"/>
              <a:chExt cx="290425" cy="348553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290322" cy="348488"/>
              </a:xfrm>
              <a:custGeom>
                <a:avLst/>
                <a:gdLst/>
                <a:ahLst/>
                <a:cxnLst/>
                <a:rect l="l" t="t" r="r" b="b"/>
                <a:pathLst>
                  <a:path w="290322" h="348488">
                    <a:moveTo>
                      <a:pt x="198882" y="0"/>
                    </a:moveTo>
                    <a:lnTo>
                      <a:pt x="0" y="72390"/>
                    </a:lnTo>
                    <a:lnTo>
                      <a:pt x="89789" y="348488"/>
                    </a:lnTo>
                    <a:lnTo>
                      <a:pt x="290322" y="285623"/>
                    </a:lnTo>
                    <a:lnTo>
                      <a:pt x="198882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580744" y="2883071"/>
              <a:ext cx="2381062" cy="2448778"/>
              <a:chOff x="0" y="0"/>
              <a:chExt cx="2381062" cy="2448778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2381123" cy="2448814"/>
              </a:xfrm>
              <a:custGeom>
                <a:avLst/>
                <a:gdLst/>
                <a:ahLst/>
                <a:cxnLst/>
                <a:rect l="l" t="t" r="r" b="b"/>
                <a:pathLst>
                  <a:path w="2381123" h="2448814">
                    <a:moveTo>
                      <a:pt x="800735" y="0"/>
                    </a:moveTo>
                    <a:lnTo>
                      <a:pt x="28194" y="1905"/>
                    </a:lnTo>
                    <a:cubicBezTo>
                      <a:pt x="28194" y="1905"/>
                      <a:pt x="0" y="348488"/>
                      <a:pt x="77470" y="573151"/>
                    </a:cubicBezTo>
                    <a:cubicBezTo>
                      <a:pt x="141605" y="758952"/>
                      <a:pt x="518287" y="784225"/>
                      <a:pt x="932434" y="784225"/>
                    </a:cubicBezTo>
                    <a:cubicBezTo>
                      <a:pt x="1086993" y="784225"/>
                      <a:pt x="1246759" y="780796"/>
                      <a:pt x="1397381" y="780796"/>
                    </a:cubicBezTo>
                    <a:cubicBezTo>
                      <a:pt x="1465961" y="1201674"/>
                      <a:pt x="2004441" y="2448814"/>
                      <a:pt x="2004441" y="2448814"/>
                    </a:cubicBezTo>
                    <a:lnTo>
                      <a:pt x="2381123" y="2328799"/>
                    </a:lnTo>
                    <a:cubicBezTo>
                      <a:pt x="2381123" y="2328799"/>
                      <a:pt x="2027428" y="1241552"/>
                      <a:pt x="1870710" y="546481"/>
                    </a:cubicBezTo>
                    <a:cubicBezTo>
                      <a:pt x="1789811" y="194310"/>
                      <a:pt x="800735" y="0"/>
                      <a:pt x="80073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2486628" y="5030961"/>
              <a:ext cx="517436" cy="371330"/>
              <a:chOff x="0" y="0"/>
              <a:chExt cx="517436" cy="371330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517398" cy="371348"/>
              </a:xfrm>
              <a:custGeom>
                <a:avLst/>
                <a:gdLst/>
                <a:ahLst/>
                <a:cxnLst/>
                <a:rect l="l" t="t" r="r" b="b"/>
                <a:pathLst>
                  <a:path w="517398" h="371348">
                    <a:moveTo>
                      <a:pt x="480441" y="0"/>
                    </a:moveTo>
                    <a:lnTo>
                      <a:pt x="0" y="182880"/>
                    </a:lnTo>
                    <a:lnTo>
                      <a:pt x="77470" y="371348"/>
                    </a:lnTo>
                    <a:lnTo>
                      <a:pt x="517398" y="215265"/>
                    </a:lnTo>
                    <a:lnTo>
                      <a:pt x="480441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1810869" y="5152835"/>
              <a:ext cx="332630" cy="584595"/>
              <a:chOff x="0" y="0"/>
              <a:chExt cx="332630" cy="584595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332613" cy="584581"/>
              </a:xfrm>
              <a:custGeom>
                <a:avLst/>
                <a:gdLst/>
                <a:ahLst/>
                <a:cxnLst/>
                <a:rect l="l" t="t" r="r" b="b"/>
                <a:pathLst>
                  <a:path w="332613" h="584581">
                    <a:moveTo>
                      <a:pt x="204216" y="0"/>
                    </a:moveTo>
                    <a:lnTo>
                      <a:pt x="0" y="49530"/>
                    </a:lnTo>
                    <a:lnTo>
                      <a:pt x="112649" y="567436"/>
                    </a:lnTo>
                    <a:lnTo>
                      <a:pt x="332613" y="584581"/>
                    </a:lnTo>
                    <a:lnTo>
                      <a:pt x="204216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874230" y="5653231"/>
              <a:ext cx="626537" cy="304142"/>
              <a:chOff x="0" y="0"/>
              <a:chExt cx="626537" cy="304142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626491" cy="304038"/>
              </a:xfrm>
              <a:custGeom>
                <a:avLst/>
                <a:gdLst/>
                <a:ahLst/>
                <a:cxnLst/>
                <a:rect l="l" t="t" r="r" b="b"/>
                <a:pathLst>
                  <a:path w="626491" h="304038">
                    <a:moveTo>
                      <a:pt x="24892" y="0"/>
                    </a:moveTo>
                    <a:cubicBezTo>
                      <a:pt x="17653" y="0"/>
                      <a:pt x="12319" y="5461"/>
                      <a:pt x="12319" y="13716"/>
                    </a:cubicBezTo>
                    <a:lnTo>
                      <a:pt x="0" y="215519"/>
                    </a:lnTo>
                    <a:cubicBezTo>
                      <a:pt x="0" y="238379"/>
                      <a:pt x="15875" y="255524"/>
                      <a:pt x="36957" y="259334"/>
                    </a:cubicBezTo>
                    <a:cubicBezTo>
                      <a:pt x="117856" y="268859"/>
                      <a:pt x="158369" y="266954"/>
                      <a:pt x="262128" y="280289"/>
                    </a:cubicBezTo>
                    <a:cubicBezTo>
                      <a:pt x="318008" y="287020"/>
                      <a:pt x="421894" y="304038"/>
                      <a:pt x="506095" y="304038"/>
                    </a:cubicBezTo>
                    <a:cubicBezTo>
                      <a:pt x="517271" y="304038"/>
                      <a:pt x="528066" y="303784"/>
                      <a:pt x="538480" y="303022"/>
                    </a:cubicBezTo>
                    <a:cubicBezTo>
                      <a:pt x="626491" y="299212"/>
                      <a:pt x="610616" y="203962"/>
                      <a:pt x="571881" y="196342"/>
                    </a:cubicBezTo>
                    <a:cubicBezTo>
                      <a:pt x="480441" y="181102"/>
                      <a:pt x="358902" y="102997"/>
                      <a:pt x="299085" y="45974"/>
                    </a:cubicBezTo>
                    <a:cubicBezTo>
                      <a:pt x="290322" y="36449"/>
                      <a:pt x="276225" y="28829"/>
                      <a:pt x="263906" y="26924"/>
                    </a:cubicBezTo>
                    <a:lnTo>
                      <a:pt x="28194" y="381"/>
                    </a:lnTo>
                    <a:cubicBezTo>
                      <a:pt x="27051" y="127"/>
                      <a:pt x="25908" y="0"/>
                      <a:pt x="2489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1810869" y="5152835"/>
              <a:ext cx="269270" cy="335196"/>
              <a:chOff x="0" y="0"/>
              <a:chExt cx="269270" cy="335196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269240" cy="335153"/>
              </a:xfrm>
              <a:custGeom>
                <a:avLst/>
                <a:gdLst/>
                <a:ahLst/>
                <a:cxnLst/>
                <a:rect l="l" t="t" r="r" b="b"/>
                <a:pathLst>
                  <a:path w="269240" h="335153">
                    <a:moveTo>
                      <a:pt x="204216" y="0"/>
                    </a:moveTo>
                    <a:lnTo>
                      <a:pt x="0" y="51435"/>
                    </a:lnTo>
                    <a:lnTo>
                      <a:pt x="61595" y="335153"/>
                    </a:lnTo>
                    <a:lnTo>
                      <a:pt x="269240" y="297053"/>
                    </a:lnTo>
                    <a:lnTo>
                      <a:pt x="204216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225271" y="2883071"/>
              <a:ext cx="1912953" cy="2502094"/>
              <a:chOff x="0" y="0"/>
              <a:chExt cx="1912953" cy="2502094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0" y="0"/>
                <a:ext cx="1913001" cy="2502027"/>
              </a:xfrm>
              <a:custGeom>
                <a:avLst/>
                <a:gdLst/>
                <a:ahLst/>
                <a:cxnLst/>
                <a:rect l="l" t="t" r="r" b="b"/>
                <a:pathLst>
                  <a:path w="1913001" h="2502027">
                    <a:moveTo>
                      <a:pt x="28194" y="0"/>
                    </a:moveTo>
                    <a:cubicBezTo>
                      <a:pt x="28194" y="0"/>
                      <a:pt x="0" y="346583"/>
                      <a:pt x="77470" y="573151"/>
                    </a:cubicBezTo>
                    <a:cubicBezTo>
                      <a:pt x="148590" y="779145"/>
                      <a:pt x="608203" y="798957"/>
                      <a:pt x="988441" y="798957"/>
                    </a:cubicBezTo>
                    <a:cubicBezTo>
                      <a:pt x="1079119" y="798957"/>
                      <a:pt x="1165479" y="797814"/>
                      <a:pt x="1240663" y="797814"/>
                    </a:cubicBezTo>
                    <a:cubicBezTo>
                      <a:pt x="1244219" y="1224407"/>
                      <a:pt x="1527556" y="2502027"/>
                      <a:pt x="1527556" y="2502027"/>
                    </a:cubicBezTo>
                    <a:lnTo>
                      <a:pt x="1913001" y="2427732"/>
                    </a:lnTo>
                    <a:cubicBezTo>
                      <a:pt x="1913001" y="2427732"/>
                      <a:pt x="1708785" y="1399540"/>
                      <a:pt x="1789811" y="689229"/>
                    </a:cubicBezTo>
                    <a:cubicBezTo>
                      <a:pt x="1844294" y="196088"/>
                      <a:pt x="640588" y="0"/>
                      <a:pt x="64058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1666580" y="5129944"/>
              <a:ext cx="512108" cy="325663"/>
              <a:chOff x="0" y="0"/>
              <a:chExt cx="512108" cy="325663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512064" cy="325628"/>
              </a:xfrm>
              <a:custGeom>
                <a:avLst/>
                <a:gdLst/>
                <a:ahLst/>
                <a:cxnLst/>
                <a:rect l="l" t="t" r="r" b="b"/>
                <a:pathLst>
                  <a:path w="512064" h="325628">
                    <a:moveTo>
                      <a:pt x="496316" y="0"/>
                    </a:moveTo>
                    <a:lnTo>
                      <a:pt x="0" y="127635"/>
                    </a:lnTo>
                    <a:lnTo>
                      <a:pt x="59817" y="325628"/>
                    </a:lnTo>
                    <a:lnTo>
                      <a:pt x="512064" y="218948"/>
                    </a:lnTo>
                    <a:lnTo>
                      <a:pt x="496316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1221314" y="1513975"/>
              <a:ext cx="969718" cy="1304877"/>
              <a:chOff x="0" y="0"/>
              <a:chExt cx="969718" cy="1304877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969772" cy="1305052"/>
              </a:xfrm>
              <a:custGeom>
                <a:avLst/>
                <a:gdLst/>
                <a:ahLst/>
                <a:cxnLst/>
                <a:rect l="l" t="t" r="r" b="b"/>
                <a:pathLst>
                  <a:path w="969772" h="1305052">
                    <a:moveTo>
                      <a:pt x="487045" y="963168"/>
                    </a:moveTo>
                    <a:cubicBezTo>
                      <a:pt x="487680" y="963168"/>
                      <a:pt x="489585" y="963803"/>
                      <a:pt x="492760" y="967232"/>
                    </a:cubicBezTo>
                    <a:lnTo>
                      <a:pt x="496189" y="971042"/>
                    </a:lnTo>
                    <a:cubicBezTo>
                      <a:pt x="492760" y="969137"/>
                      <a:pt x="489204" y="967232"/>
                      <a:pt x="487426" y="963422"/>
                    </a:cubicBezTo>
                    <a:cubicBezTo>
                      <a:pt x="486664" y="963422"/>
                      <a:pt x="486537" y="963168"/>
                      <a:pt x="487045" y="963168"/>
                    </a:cubicBezTo>
                    <a:close/>
                    <a:moveTo>
                      <a:pt x="279781" y="0"/>
                    </a:moveTo>
                    <a:lnTo>
                      <a:pt x="0" y="70485"/>
                    </a:lnTo>
                    <a:cubicBezTo>
                      <a:pt x="29972" y="211328"/>
                      <a:pt x="61595" y="348488"/>
                      <a:pt x="96774" y="485648"/>
                    </a:cubicBezTo>
                    <a:cubicBezTo>
                      <a:pt x="130175" y="624586"/>
                      <a:pt x="167259" y="759841"/>
                      <a:pt x="205867" y="898779"/>
                    </a:cubicBezTo>
                    <a:cubicBezTo>
                      <a:pt x="214630" y="933069"/>
                      <a:pt x="227076" y="967359"/>
                      <a:pt x="237617" y="1001649"/>
                    </a:cubicBezTo>
                    <a:lnTo>
                      <a:pt x="253492" y="1053084"/>
                    </a:lnTo>
                    <a:lnTo>
                      <a:pt x="262255" y="1079754"/>
                    </a:lnTo>
                    <a:lnTo>
                      <a:pt x="265811" y="1091184"/>
                    </a:lnTo>
                    <a:cubicBezTo>
                      <a:pt x="269240" y="1100709"/>
                      <a:pt x="272796" y="1108329"/>
                      <a:pt x="278130" y="1115949"/>
                    </a:cubicBezTo>
                    <a:lnTo>
                      <a:pt x="283464" y="1127379"/>
                    </a:lnTo>
                    <a:lnTo>
                      <a:pt x="290576" y="1136904"/>
                    </a:lnTo>
                    <a:cubicBezTo>
                      <a:pt x="294005" y="1142619"/>
                      <a:pt x="297561" y="1148334"/>
                      <a:pt x="302895" y="1152144"/>
                    </a:cubicBezTo>
                    <a:cubicBezTo>
                      <a:pt x="315214" y="1167384"/>
                      <a:pt x="329311" y="1178814"/>
                      <a:pt x="343408" y="1190244"/>
                    </a:cubicBezTo>
                    <a:cubicBezTo>
                      <a:pt x="353949" y="1197864"/>
                      <a:pt x="366268" y="1203579"/>
                      <a:pt x="378587" y="1209294"/>
                    </a:cubicBezTo>
                    <a:cubicBezTo>
                      <a:pt x="396240" y="1220724"/>
                      <a:pt x="417322" y="1228344"/>
                      <a:pt x="436626" y="1235964"/>
                    </a:cubicBezTo>
                    <a:cubicBezTo>
                      <a:pt x="471805" y="1247394"/>
                      <a:pt x="507111" y="1256919"/>
                      <a:pt x="543941" y="1264539"/>
                    </a:cubicBezTo>
                    <a:cubicBezTo>
                      <a:pt x="610870" y="1279779"/>
                      <a:pt x="679450" y="1289304"/>
                      <a:pt x="748030" y="1296924"/>
                    </a:cubicBezTo>
                    <a:cubicBezTo>
                      <a:pt x="803148" y="1301623"/>
                      <a:pt x="858139" y="1305052"/>
                      <a:pt x="914146" y="1305052"/>
                    </a:cubicBezTo>
                    <a:cubicBezTo>
                      <a:pt x="926211" y="1305052"/>
                      <a:pt x="938276" y="1304925"/>
                      <a:pt x="950468" y="1304544"/>
                    </a:cubicBezTo>
                    <a:lnTo>
                      <a:pt x="969772" y="1152271"/>
                    </a:lnTo>
                    <a:cubicBezTo>
                      <a:pt x="846582" y="1110361"/>
                      <a:pt x="719963" y="1072261"/>
                      <a:pt x="605536" y="1026541"/>
                    </a:cubicBezTo>
                    <a:cubicBezTo>
                      <a:pt x="577342" y="1013206"/>
                      <a:pt x="549148" y="1001776"/>
                      <a:pt x="526288" y="990346"/>
                    </a:cubicBezTo>
                    <a:cubicBezTo>
                      <a:pt x="519049" y="986409"/>
                      <a:pt x="511810" y="981583"/>
                      <a:pt x="505079" y="977138"/>
                    </a:cubicBezTo>
                    <a:lnTo>
                      <a:pt x="503428" y="969391"/>
                    </a:lnTo>
                    <a:lnTo>
                      <a:pt x="491109" y="919861"/>
                    </a:lnTo>
                    <a:lnTo>
                      <a:pt x="466471" y="818896"/>
                    </a:lnTo>
                    <a:cubicBezTo>
                      <a:pt x="434848" y="683768"/>
                      <a:pt x="404876" y="546608"/>
                      <a:pt x="373253" y="411480"/>
                    </a:cubicBezTo>
                    <a:cubicBezTo>
                      <a:pt x="343154" y="274193"/>
                      <a:pt x="311531" y="137160"/>
                      <a:pt x="279781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1027751" y="1284898"/>
              <a:ext cx="596624" cy="726105"/>
              <a:chOff x="0" y="0"/>
              <a:chExt cx="596624" cy="726105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596646" cy="726059"/>
              </a:xfrm>
              <a:custGeom>
                <a:avLst/>
                <a:gdLst/>
                <a:ahLst/>
                <a:cxnLst/>
                <a:rect l="l" t="t" r="r" b="b"/>
                <a:pathLst>
                  <a:path w="596646" h="726059">
                    <a:moveTo>
                      <a:pt x="286131" y="0"/>
                    </a:moveTo>
                    <a:cubicBezTo>
                      <a:pt x="242316" y="0"/>
                      <a:pt x="200025" y="21590"/>
                      <a:pt x="163703" y="65405"/>
                    </a:cubicBezTo>
                    <a:cubicBezTo>
                      <a:pt x="0" y="263398"/>
                      <a:pt x="77470" y="512826"/>
                      <a:pt x="167132" y="726059"/>
                    </a:cubicBezTo>
                    <a:lnTo>
                      <a:pt x="584327" y="587121"/>
                    </a:lnTo>
                    <a:cubicBezTo>
                      <a:pt x="584327" y="587121"/>
                      <a:pt x="596646" y="505206"/>
                      <a:pt x="556133" y="347218"/>
                    </a:cubicBezTo>
                    <a:cubicBezTo>
                      <a:pt x="499364" y="118745"/>
                      <a:pt x="388874" y="0"/>
                      <a:pt x="286131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63" name="Group 163"/>
            <p:cNvGrpSpPr/>
            <p:nvPr/>
          </p:nvGrpSpPr>
          <p:grpSpPr>
            <a:xfrm>
              <a:off x="1027751" y="1284898"/>
              <a:ext cx="596624" cy="726105"/>
              <a:chOff x="0" y="0"/>
              <a:chExt cx="596624" cy="726105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596646" cy="726059"/>
              </a:xfrm>
              <a:custGeom>
                <a:avLst/>
                <a:gdLst/>
                <a:ahLst/>
                <a:cxnLst/>
                <a:rect l="l" t="t" r="r" b="b"/>
                <a:pathLst>
                  <a:path w="596646" h="726059">
                    <a:moveTo>
                      <a:pt x="286131" y="0"/>
                    </a:moveTo>
                    <a:cubicBezTo>
                      <a:pt x="242316" y="0"/>
                      <a:pt x="200025" y="21590"/>
                      <a:pt x="163703" y="65405"/>
                    </a:cubicBezTo>
                    <a:cubicBezTo>
                      <a:pt x="0" y="263398"/>
                      <a:pt x="77470" y="512826"/>
                      <a:pt x="167132" y="726059"/>
                    </a:cubicBezTo>
                    <a:lnTo>
                      <a:pt x="584327" y="587121"/>
                    </a:lnTo>
                    <a:cubicBezTo>
                      <a:pt x="584327" y="587121"/>
                      <a:pt x="596646" y="505206"/>
                      <a:pt x="556133" y="347218"/>
                    </a:cubicBezTo>
                    <a:cubicBezTo>
                      <a:pt x="499364" y="118745"/>
                      <a:pt x="388874" y="0"/>
                      <a:pt x="286131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65" name="Group 165"/>
            <p:cNvGrpSpPr/>
            <p:nvPr/>
          </p:nvGrpSpPr>
          <p:grpSpPr>
            <a:xfrm>
              <a:off x="2071328" y="2585322"/>
              <a:ext cx="401266" cy="247801"/>
              <a:chOff x="0" y="0"/>
              <a:chExt cx="401266" cy="247801"/>
            </a:xfrm>
          </p:grpSpPr>
          <p:sp>
            <p:nvSpPr>
              <p:cNvPr id="166" name="Freeform 166"/>
              <p:cNvSpPr/>
              <p:nvPr/>
            </p:nvSpPr>
            <p:spPr>
              <a:xfrm>
                <a:off x="0" y="0"/>
                <a:ext cx="401320" cy="247777"/>
              </a:xfrm>
              <a:custGeom>
                <a:avLst/>
                <a:gdLst/>
                <a:ahLst/>
                <a:cxnLst/>
                <a:rect l="l" t="t" r="r" b="b"/>
                <a:pathLst>
                  <a:path w="401320" h="247777">
                    <a:moveTo>
                      <a:pt x="247015" y="0"/>
                    </a:moveTo>
                    <a:cubicBezTo>
                      <a:pt x="241427" y="0"/>
                      <a:pt x="235966" y="254"/>
                      <a:pt x="230505" y="635"/>
                    </a:cubicBezTo>
                    <a:lnTo>
                      <a:pt x="149606" y="12065"/>
                    </a:lnTo>
                    <a:cubicBezTo>
                      <a:pt x="98552" y="25400"/>
                      <a:pt x="52832" y="61595"/>
                      <a:pt x="28194" y="113030"/>
                    </a:cubicBezTo>
                    <a:lnTo>
                      <a:pt x="0" y="170180"/>
                    </a:lnTo>
                    <a:cubicBezTo>
                      <a:pt x="8636" y="235077"/>
                      <a:pt x="85598" y="247777"/>
                      <a:pt x="144653" y="247777"/>
                    </a:cubicBezTo>
                    <a:cubicBezTo>
                      <a:pt x="182499" y="247777"/>
                      <a:pt x="212979" y="242570"/>
                      <a:pt x="212979" y="242570"/>
                    </a:cubicBezTo>
                    <a:lnTo>
                      <a:pt x="401320" y="242570"/>
                    </a:lnTo>
                    <a:lnTo>
                      <a:pt x="394208" y="97790"/>
                    </a:lnTo>
                    <a:cubicBezTo>
                      <a:pt x="392430" y="61595"/>
                      <a:pt x="369570" y="31115"/>
                      <a:pt x="337947" y="19685"/>
                    </a:cubicBezTo>
                    <a:lnTo>
                      <a:pt x="300863" y="8382"/>
                    </a:lnTo>
                    <a:cubicBezTo>
                      <a:pt x="283464" y="2540"/>
                      <a:pt x="264922" y="0"/>
                      <a:pt x="24701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67" name="Group 167"/>
            <p:cNvGrpSpPr/>
            <p:nvPr/>
          </p:nvGrpSpPr>
          <p:grpSpPr>
            <a:xfrm>
              <a:off x="2273966" y="2356702"/>
              <a:ext cx="267265" cy="404324"/>
              <a:chOff x="0" y="0"/>
              <a:chExt cx="267265" cy="404324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267208" cy="404241"/>
              </a:xfrm>
              <a:custGeom>
                <a:avLst/>
                <a:gdLst/>
                <a:ahLst/>
                <a:cxnLst/>
                <a:rect l="l" t="t" r="r" b="b"/>
                <a:pathLst>
                  <a:path w="267208" h="404241">
                    <a:moveTo>
                      <a:pt x="252222" y="0"/>
                    </a:moveTo>
                    <a:cubicBezTo>
                      <a:pt x="249555" y="0"/>
                      <a:pt x="246888" y="762"/>
                      <a:pt x="244348" y="2667"/>
                    </a:cubicBezTo>
                    <a:cubicBezTo>
                      <a:pt x="212598" y="23622"/>
                      <a:pt x="187960" y="52197"/>
                      <a:pt x="170434" y="86487"/>
                    </a:cubicBezTo>
                    <a:cubicBezTo>
                      <a:pt x="151130" y="118872"/>
                      <a:pt x="131699" y="151257"/>
                      <a:pt x="112395" y="183642"/>
                    </a:cubicBezTo>
                    <a:cubicBezTo>
                      <a:pt x="75438" y="250317"/>
                      <a:pt x="38481" y="315087"/>
                      <a:pt x="4953" y="383540"/>
                    </a:cubicBezTo>
                    <a:cubicBezTo>
                      <a:pt x="0" y="394335"/>
                      <a:pt x="7493" y="404241"/>
                      <a:pt x="15875" y="404241"/>
                    </a:cubicBezTo>
                    <a:cubicBezTo>
                      <a:pt x="19304" y="404241"/>
                      <a:pt x="22987" y="402590"/>
                      <a:pt x="26035" y="398780"/>
                    </a:cubicBezTo>
                    <a:cubicBezTo>
                      <a:pt x="73533" y="341757"/>
                      <a:pt x="115824" y="280670"/>
                      <a:pt x="157988" y="217932"/>
                    </a:cubicBezTo>
                    <a:cubicBezTo>
                      <a:pt x="179197" y="185547"/>
                      <a:pt x="200279" y="155067"/>
                      <a:pt x="219583" y="122682"/>
                    </a:cubicBezTo>
                    <a:cubicBezTo>
                      <a:pt x="242443" y="92202"/>
                      <a:pt x="258318" y="56007"/>
                      <a:pt x="263525" y="16002"/>
                    </a:cubicBezTo>
                    <a:lnTo>
                      <a:pt x="267081" y="17907"/>
                    </a:lnTo>
                    <a:cubicBezTo>
                      <a:pt x="267208" y="7874"/>
                      <a:pt x="260223" y="0"/>
                      <a:pt x="25222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9" name="Group 169"/>
            <p:cNvGrpSpPr/>
            <p:nvPr/>
          </p:nvGrpSpPr>
          <p:grpSpPr>
            <a:xfrm>
              <a:off x="253443" y="1121353"/>
              <a:ext cx="1293485" cy="1763659"/>
              <a:chOff x="0" y="0"/>
              <a:chExt cx="1293485" cy="1763659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1293495" cy="1763649"/>
              </a:xfrm>
              <a:custGeom>
                <a:avLst/>
                <a:gdLst/>
                <a:ahLst/>
                <a:cxnLst/>
                <a:rect l="l" t="t" r="r" b="b"/>
                <a:pathLst>
                  <a:path w="1293495" h="1763649">
                    <a:moveTo>
                      <a:pt x="417830" y="0"/>
                    </a:moveTo>
                    <a:cubicBezTo>
                      <a:pt x="327660" y="0"/>
                      <a:pt x="248793" y="63373"/>
                      <a:pt x="220091" y="156464"/>
                    </a:cubicBezTo>
                    <a:cubicBezTo>
                      <a:pt x="163703" y="346964"/>
                      <a:pt x="110871" y="621157"/>
                      <a:pt x="72136" y="859155"/>
                    </a:cubicBezTo>
                    <a:cubicBezTo>
                      <a:pt x="24638" y="1156208"/>
                      <a:pt x="1778" y="1458976"/>
                      <a:pt x="0" y="1763649"/>
                    </a:cubicBezTo>
                    <a:lnTo>
                      <a:pt x="1128014" y="1763649"/>
                    </a:lnTo>
                    <a:cubicBezTo>
                      <a:pt x="1150874" y="1085723"/>
                      <a:pt x="1224788" y="754380"/>
                      <a:pt x="1268857" y="514477"/>
                    </a:cubicBezTo>
                    <a:cubicBezTo>
                      <a:pt x="1293495" y="369824"/>
                      <a:pt x="1226566" y="221234"/>
                      <a:pt x="1101725" y="158496"/>
                    </a:cubicBezTo>
                    <a:lnTo>
                      <a:pt x="966089" y="86106"/>
                    </a:lnTo>
                    <a:lnTo>
                      <a:pt x="732155" y="15621"/>
                    </a:lnTo>
                    <a:lnTo>
                      <a:pt x="429387" y="381"/>
                    </a:lnTo>
                    <a:cubicBezTo>
                      <a:pt x="425577" y="127"/>
                      <a:pt x="421640" y="0"/>
                      <a:pt x="417830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71" name="Group 171"/>
            <p:cNvGrpSpPr/>
            <p:nvPr/>
          </p:nvGrpSpPr>
          <p:grpSpPr>
            <a:xfrm>
              <a:off x="904564" y="1254986"/>
              <a:ext cx="366078" cy="316187"/>
              <a:chOff x="0" y="0"/>
              <a:chExt cx="366078" cy="316187"/>
            </a:xfrm>
          </p:grpSpPr>
          <p:sp>
            <p:nvSpPr>
              <p:cNvPr id="172" name="Freeform 172"/>
              <p:cNvSpPr/>
              <p:nvPr/>
            </p:nvSpPr>
            <p:spPr>
              <a:xfrm>
                <a:off x="0" y="0"/>
                <a:ext cx="366141" cy="316103"/>
              </a:xfrm>
              <a:custGeom>
                <a:avLst/>
                <a:gdLst/>
                <a:ahLst/>
                <a:cxnLst/>
                <a:rect l="l" t="t" r="r" b="b"/>
                <a:pathLst>
                  <a:path w="366141" h="316103">
                    <a:moveTo>
                      <a:pt x="0" y="0"/>
                    </a:moveTo>
                    <a:cubicBezTo>
                      <a:pt x="28194" y="80010"/>
                      <a:pt x="139065" y="249555"/>
                      <a:pt x="267589" y="316103"/>
                    </a:cubicBezTo>
                    <a:cubicBezTo>
                      <a:pt x="339725" y="260858"/>
                      <a:pt x="355600" y="139065"/>
                      <a:pt x="366141" y="8191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73" name="Group 173"/>
            <p:cNvGrpSpPr/>
            <p:nvPr/>
          </p:nvGrpSpPr>
          <p:grpSpPr>
            <a:xfrm>
              <a:off x="883461" y="723765"/>
              <a:ext cx="436455" cy="788384"/>
              <a:chOff x="0" y="0"/>
              <a:chExt cx="436455" cy="788384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436499" cy="788416"/>
              </a:xfrm>
              <a:custGeom>
                <a:avLst/>
                <a:gdLst/>
                <a:ahLst/>
                <a:cxnLst/>
                <a:rect l="l" t="t" r="r" b="b"/>
                <a:pathLst>
                  <a:path w="436499" h="788416">
                    <a:moveTo>
                      <a:pt x="167132" y="0"/>
                    </a:moveTo>
                    <a:cubicBezTo>
                      <a:pt x="156591" y="140970"/>
                      <a:pt x="147828" y="316103"/>
                      <a:pt x="43942" y="424688"/>
                    </a:cubicBezTo>
                    <a:cubicBezTo>
                      <a:pt x="6985" y="462788"/>
                      <a:pt x="0" y="476123"/>
                      <a:pt x="21082" y="531368"/>
                    </a:cubicBezTo>
                    <a:cubicBezTo>
                      <a:pt x="49276" y="611378"/>
                      <a:pt x="153035" y="721741"/>
                      <a:pt x="279781" y="788416"/>
                    </a:cubicBezTo>
                    <a:cubicBezTo>
                      <a:pt x="336042" y="748411"/>
                      <a:pt x="374777" y="683768"/>
                      <a:pt x="387096" y="613283"/>
                    </a:cubicBezTo>
                    <a:cubicBezTo>
                      <a:pt x="394081" y="580898"/>
                      <a:pt x="392430" y="548513"/>
                      <a:pt x="376555" y="520065"/>
                    </a:cubicBezTo>
                    <a:cubicBezTo>
                      <a:pt x="358902" y="487680"/>
                      <a:pt x="364236" y="453390"/>
                      <a:pt x="381889" y="417195"/>
                    </a:cubicBezTo>
                    <a:cubicBezTo>
                      <a:pt x="395859" y="386715"/>
                      <a:pt x="413512" y="360045"/>
                      <a:pt x="436499" y="337185"/>
                    </a:cubicBezTo>
                    <a:lnTo>
                      <a:pt x="288671" y="150495"/>
                    </a:lnTo>
                    <a:lnTo>
                      <a:pt x="167132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75" name="Group 175"/>
            <p:cNvGrpSpPr/>
            <p:nvPr/>
          </p:nvGrpSpPr>
          <p:grpSpPr>
            <a:xfrm>
              <a:off x="1150937" y="881772"/>
              <a:ext cx="168979" cy="270463"/>
              <a:chOff x="0" y="0"/>
              <a:chExt cx="168979" cy="270463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169037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169037" h="270510">
                    <a:moveTo>
                      <a:pt x="38735" y="0"/>
                    </a:moveTo>
                    <a:cubicBezTo>
                      <a:pt x="38735" y="3810"/>
                      <a:pt x="35306" y="7620"/>
                      <a:pt x="33401" y="13335"/>
                    </a:cubicBezTo>
                    <a:cubicBezTo>
                      <a:pt x="26416" y="30480"/>
                      <a:pt x="21209" y="49530"/>
                      <a:pt x="15875" y="68580"/>
                    </a:cubicBezTo>
                    <a:cubicBezTo>
                      <a:pt x="0" y="133350"/>
                      <a:pt x="51054" y="226568"/>
                      <a:pt x="107315" y="270510"/>
                    </a:cubicBezTo>
                    <a:cubicBezTo>
                      <a:pt x="110871" y="266700"/>
                      <a:pt x="112649" y="262890"/>
                      <a:pt x="114427" y="259080"/>
                    </a:cubicBezTo>
                    <a:cubicBezTo>
                      <a:pt x="128397" y="230505"/>
                      <a:pt x="146050" y="205740"/>
                      <a:pt x="165481" y="180975"/>
                    </a:cubicBezTo>
                    <a:cubicBezTo>
                      <a:pt x="165481" y="180975"/>
                      <a:pt x="167259" y="179070"/>
                      <a:pt x="169037" y="179070"/>
                    </a:cubicBezTo>
                    <a:lnTo>
                      <a:pt x="123190" y="146685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7" name="Group 177"/>
            <p:cNvGrpSpPr/>
            <p:nvPr/>
          </p:nvGrpSpPr>
          <p:grpSpPr>
            <a:xfrm>
              <a:off x="1537221" y="359570"/>
              <a:ext cx="210077" cy="349524"/>
              <a:chOff x="0" y="0"/>
              <a:chExt cx="210077" cy="349524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210185" cy="349504"/>
              </a:xfrm>
              <a:custGeom>
                <a:avLst/>
                <a:gdLst/>
                <a:ahLst/>
                <a:cxnLst/>
                <a:rect l="l" t="t" r="r" b="b"/>
                <a:pathLst>
                  <a:path w="210185" h="349504">
                    <a:moveTo>
                      <a:pt x="59817" y="0"/>
                    </a:moveTo>
                    <a:cubicBezTo>
                      <a:pt x="1270" y="0"/>
                      <a:pt x="0" y="119253"/>
                      <a:pt x="27305" y="318516"/>
                    </a:cubicBezTo>
                    <a:cubicBezTo>
                      <a:pt x="30480" y="340233"/>
                      <a:pt x="37592" y="349504"/>
                      <a:pt x="47244" y="349504"/>
                    </a:cubicBezTo>
                    <a:cubicBezTo>
                      <a:pt x="97155" y="349504"/>
                      <a:pt x="210185" y="94996"/>
                      <a:pt x="125857" y="30988"/>
                    </a:cubicBezTo>
                    <a:cubicBezTo>
                      <a:pt x="98552" y="10033"/>
                      <a:pt x="76835" y="0"/>
                      <a:pt x="5981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79" name="Group 179"/>
            <p:cNvGrpSpPr/>
            <p:nvPr/>
          </p:nvGrpSpPr>
          <p:grpSpPr>
            <a:xfrm>
              <a:off x="1027751" y="220629"/>
              <a:ext cx="649433" cy="868358"/>
              <a:chOff x="0" y="0"/>
              <a:chExt cx="649433" cy="868358"/>
            </a:xfrm>
          </p:grpSpPr>
          <p:sp>
            <p:nvSpPr>
              <p:cNvPr id="180" name="Freeform 180"/>
              <p:cNvSpPr/>
              <p:nvPr/>
            </p:nvSpPr>
            <p:spPr>
              <a:xfrm>
                <a:off x="0" y="0"/>
                <a:ext cx="649224" cy="868426"/>
              </a:xfrm>
              <a:custGeom>
                <a:avLst/>
                <a:gdLst/>
                <a:ahLst/>
                <a:cxnLst/>
                <a:rect l="l" t="t" r="r" b="b"/>
                <a:pathLst>
                  <a:path w="649224" h="868426">
                    <a:moveTo>
                      <a:pt x="307975" y="0"/>
                    </a:moveTo>
                    <a:cubicBezTo>
                      <a:pt x="163322" y="0"/>
                      <a:pt x="37465" y="118110"/>
                      <a:pt x="28194" y="282321"/>
                    </a:cubicBezTo>
                    <a:cubicBezTo>
                      <a:pt x="17653" y="501269"/>
                      <a:pt x="0" y="628777"/>
                      <a:pt x="93218" y="754507"/>
                    </a:cubicBezTo>
                    <a:cubicBezTo>
                      <a:pt x="150495" y="832866"/>
                      <a:pt x="229743" y="868426"/>
                      <a:pt x="308356" y="868426"/>
                    </a:cubicBezTo>
                    <a:cubicBezTo>
                      <a:pt x="420751" y="868426"/>
                      <a:pt x="531876" y="795909"/>
                      <a:pt x="575310" y="672719"/>
                    </a:cubicBezTo>
                    <a:cubicBezTo>
                      <a:pt x="642239" y="484251"/>
                      <a:pt x="649224" y="156718"/>
                      <a:pt x="455676" y="42418"/>
                    </a:cubicBezTo>
                    <a:cubicBezTo>
                      <a:pt x="406908" y="13208"/>
                      <a:pt x="356362" y="0"/>
                      <a:pt x="30797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81" name="Group 181"/>
            <p:cNvGrpSpPr/>
            <p:nvPr/>
          </p:nvGrpSpPr>
          <p:grpSpPr>
            <a:xfrm>
              <a:off x="802480" y="0"/>
              <a:ext cx="987339" cy="832338"/>
              <a:chOff x="0" y="0"/>
              <a:chExt cx="987339" cy="832338"/>
            </a:xfrm>
          </p:grpSpPr>
          <p:sp>
            <p:nvSpPr>
              <p:cNvPr id="182" name="Freeform 182"/>
              <p:cNvSpPr/>
              <p:nvPr/>
            </p:nvSpPr>
            <p:spPr>
              <a:xfrm>
                <a:off x="0" y="0"/>
                <a:ext cx="987298" cy="832358"/>
              </a:xfrm>
              <a:custGeom>
                <a:avLst/>
                <a:gdLst/>
                <a:ahLst/>
                <a:cxnLst/>
                <a:rect l="l" t="t" r="r" b="b"/>
                <a:pathLst>
                  <a:path w="987298" h="832358">
                    <a:moveTo>
                      <a:pt x="596900" y="0"/>
                    </a:moveTo>
                    <a:cubicBezTo>
                      <a:pt x="592201" y="0"/>
                      <a:pt x="587375" y="127"/>
                      <a:pt x="582549" y="254"/>
                    </a:cubicBezTo>
                    <a:cubicBezTo>
                      <a:pt x="594868" y="11684"/>
                      <a:pt x="608965" y="23114"/>
                      <a:pt x="626491" y="28829"/>
                    </a:cubicBezTo>
                    <a:cubicBezTo>
                      <a:pt x="626491" y="28829"/>
                      <a:pt x="568452" y="18415"/>
                      <a:pt x="493268" y="18415"/>
                    </a:cubicBezTo>
                    <a:cubicBezTo>
                      <a:pt x="427990" y="18415"/>
                      <a:pt x="349631" y="26289"/>
                      <a:pt x="285115" y="55499"/>
                    </a:cubicBezTo>
                    <a:cubicBezTo>
                      <a:pt x="295656" y="72644"/>
                      <a:pt x="309753" y="87884"/>
                      <a:pt x="329057" y="99314"/>
                    </a:cubicBezTo>
                    <a:cubicBezTo>
                      <a:pt x="318008" y="98425"/>
                      <a:pt x="306959" y="97917"/>
                      <a:pt x="296037" y="97917"/>
                    </a:cubicBezTo>
                    <a:cubicBezTo>
                      <a:pt x="171704" y="97917"/>
                      <a:pt x="65659" y="158115"/>
                      <a:pt x="153035" y="285877"/>
                    </a:cubicBezTo>
                    <a:cubicBezTo>
                      <a:pt x="28194" y="299212"/>
                      <a:pt x="0" y="470535"/>
                      <a:pt x="66929" y="582930"/>
                    </a:cubicBezTo>
                    <a:cubicBezTo>
                      <a:pt x="132080" y="697103"/>
                      <a:pt x="144399" y="780923"/>
                      <a:pt x="232410" y="832358"/>
                    </a:cubicBezTo>
                    <a:cubicBezTo>
                      <a:pt x="232410" y="678180"/>
                      <a:pt x="265811" y="641985"/>
                      <a:pt x="265811" y="641985"/>
                    </a:cubicBezTo>
                    <a:cubicBezTo>
                      <a:pt x="329057" y="613410"/>
                      <a:pt x="402971" y="466852"/>
                      <a:pt x="387223" y="392557"/>
                    </a:cubicBezTo>
                    <a:cubicBezTo>
                      <a:pt x="454533" y="421894"/>
                      <a:pt x="524510" y="441325"/>
                      <a:pt x="575945" y="441325"/>
                    </a:cubicBezTo>
                    <a:cubicBezTo>
                      <a:pt x="628015" y="441325"/>
                      <a:pt x="660908" y="421386"/>
                      <a:pt x="652907" y="371602"/>
                    </a:cubicBezTo>
                    <a:cubicBezTo>
                      <a:pt x="652907" y="371602"/>
                      <a:pt x="742061" y="465455"/>
                      <a:pt x="824738" y="465455"/>
                    </a:cubicBezTo>
                    <a:cubicBezTo>
                      <a:pt x="841883" y="465455"/>
                      <a:pt x="858901" y="461391"/>
                      <a:pt x="874649" y="451485"/>
                    </a:cubicBezTo>
                    <a:cubicBezTo>
                      <a:pt x="967867" y="394462"/>
                      <a:pt x="987298" y="247777"/>
                      <a:pt x="874649" y="118237"/>
                    </a:cubicBezTo>
                    <a:cubicBezTo>
                      <a:pt x="823468" y="57404"/>
                      <a:pt x="745871" y="0"/>
                      <a:pt x="5969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3" name="Group 183"/>
            <p:cNvGrpSpPr/>
            <p:nvPr/>
          </p:nvGrpSpPr>
          <p:grpSpPr>
            <a:xfrm>
              <a:off x="954155" y="532192"/>
              <a:ext cx="172197" cy="245003"/>
              <a:chOff x="0" y="0"/>
              <a:chExt cx="172197" cy="245003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172085" cy="244983"/>
              </a:xfrm>
              <a:custGeom>
                <a:avLst/>
                <a:gdLst/>
                <a:ahLst/>
                <a:cxnLst/>
                <a:rect l="l" t="t" r="r" b="b"/>
                <a:pathLst>
                  <a:path w="172085" h="244983">
                    <a:moveTo>
                      <a:pt x="67691" y="0"/>
                    </a:moveTo>
                    <a:cubicBezTo>
                      <a:pt x="28702" y="0"/>
                      <a:pt x="0" y="39751"/>
                      <a:pt x="1524" y="90678"/>
                    </a:cubicBezTo>
                    <a:cubicBezTo>
                      <a:pt x="3302" y="140208"/>
                      <a:pt x="20828" y="187833"/>
                      <a:pt x="52578" y="224028"/>
                    </a:cubicBezTo>
                    <a:cubicBezTo>
                      <a:pt x="65532" y="238760"/>
                      <a:pt x="79883" y="244983"/>
                      <a:pt x="93853" y="244983"/>
                    </a:cubicBezTo>
                    <a:cubicBezTo>
                      <a:pt x="125349" y="244983"/>
                      <a:pt x="154940" y="212852"/>
                      <a:pt x="163449" y="170688"/>
                    </a:cubicBezTo>
                    <a:cubicBezTo>
                      <a:pt x="172085" y="115443"/>
                      <a:pt x="149352" y="31623"/>
                      <a:pt x="96520" y="6858"/>
                    </a:cubicBezTo>
                    <a:cubicBezTo>
                      <a:pt x="86487" y="2286"/>
                      <a:pt x="76835" y="0"/>
                      <a:pt x="67691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85" name="Group 185"/>
            <p:cNvGrpSpPr/>
            <p:nvPr/>
          </p:nvGrpSpPr>
          <p:grpSpPr>
            <a:xfrm>
              <a:off x="1384965" y="587905"/>
              <a:ext cx="45845" cy="66103"/>
              <a:chOff x="0" y="0"/>
              <a:chExt cx="45845" cy="66103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45847" cy="66040"/>
              </a:xfrm>
              <a:custGeom>
                <a:avLst/>
                <a:gdLst/>
                <a:ahLst/>
                <a:cxnLst/>
                <a:rect l="l" t="t" r="r" b="b"/>
                <a:pathLst>
                  <a:path w="45847" h="66040">
                    <a:moveTo>
                      <a:pt x="25781" y="0"/>
                    </a:moveTo>
                    <a:cubicBezTo>
                      <a:pt x="15240" y="0"/>
                      <a:pt x="6731" y="12192"/>
                      <a:pt x="3556" y="27305"/>
                    </a:cubicBezTo>
                    <a:cubicBezTo>
                      <a:pt x="0" y="46355"/>
                      <a:pt x="5334" y="63500"/>
                      <a:pt x="17653" y="65405"/>
                    </a:cubicBezTo>
                    <a:cubicBezTo>
                      <a:pt x="18923" y="65913"/>
                      <a:pt x="20193" y="66040"/>
                      <a:pt x="21336" y="66040"/>
                    </a:cubicBezTo>
                    <a:cubicBezTo>
                      <a:pt x="30607" y="66040"/>
                      <a:pt x="39243" y="53848"/>
                      <a:pt x="42291" y="38735"/>
                    </a:cubicBezTo>
                    <a:cubicBezTo>
                      <a:pt x="45847" y="19685"/>
                      <a:pt x="40513" y="2540"/>
                      <a:pt x="29972" y="635"/>
                    </a:cubicBezTo>
                    <a:cubicBezTo>
                      <a:pt x="28575" y="254"/>
                      <a:pt x="27178" y="0"/>
                      <a:pt x="2578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7" name="Group 187"/>
            <p:cNvGrpSpPr/>
            <p:nvPr/>
          </p:nvGrpSpPr>
          <p:grpSpPr>
            <a:xfrm>
              <a:off x="1571513" y="635970"/>
              <a:ext cx="47586" cy="65646"/>
              <a:chOff x="0" y="0"/>
              <a:chExt cx="47586" cy="65646"/>
            </a:xfrm>
          </p:grpSpPr>
          <p:sp>
            <p:nvSpPr>
              <p:cNvPr id="188" name="Freeform 188"/>
              <p:cNvSpPr/>
              <p:nvPr/>
            </p:nvSpPr>
            <p:spPr>
              <a:xfrm>
                <a:off x="0" y="0"/>
                <a:ext cx="47625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65659">
                    <a:moveTo>
                      <a:pt x="27686" y="0"/>
                    </a:moveTo>
                    <a:cubicBezTo>
                      <a:pt x="17653" y="0"/>
                      <a:pt x="6858" y="11176"/>
                      <a:pt x="3556" y="28829"/>
                    </a:cubicBezTo>
                    <a:cubicBezTo>
                      <a:pt x="0" y="45847"/>
                      <a:pt x="7112" y="63119"/>
                      <a:pt x="17653" y="65024"/>
                    </a:cubicBezTo>
                    <a:cubicBezTo>
                      <a:pt x="18923" y="65532"/>
                      <a:pt x="20193" y="65659"/>
                      <a:pt x="21336" y="65659"/>
                    </a:cubicBezTo>
                    <a:cubicBezTo>
                      <a:pt x="30607" y="65659"/>
                      <a:pt x="39116" y="53467"/>
                      <a:pt x="42291" y="38354"/>
                    </a:cubicBezTo>
                    <a:cubicBezTo>
                      <a:pt x="47625" y="19304"/>
                      <a:pt x="40513" y="2159"/>
                      <a:pt x="29972" y="254"/>
                    </a:cubicBezTo>
                    <a:cubicBezTo>
                      <a:pt x="29210" y="0"/>
                      <a:pt x="28448" y="0"/>
                      <a:pt x="2768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9" name="Group 189"/>
            <p:cNvGrpSpPr/>
            <p:nvPr/>
          </p:nvGrpSpPr>
          <p:grpSpPr>
            <a:xfrm>
              <a:off x="1476498" y="662799"/>
              <a:ext cx="70430" cy="156524"/>
              <a:chOff x="0" y="0"/>
              <a:chExt cx="70430" cy="156524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70358" cy="156464"/>
              </a:xfrm>
              <a:custGeom>
                <a:avLst/>
                <a:gdLst/>
                <a:ahLst/>
                <a:cxnLst/>
                <a:rect l="l" t="t" r="r" b="b"/>
                <a:pathLst>
                  <a:path w="70358" h="156464">
                    <a:moveTo>
                      <a:pt x="36957" y="0"/>
                    </a:moveTo>
                    <a:lnTo>
                      <a:pt x="0" y="142875"/>
                    </a:lnTo>
                    <a:cubicBezTo>
                      <a:pt x="0" y="142875"/>
                      <a:pt x="21336" y="156464"/>
                      <a:pt x="45339" y="156464"/>
                    </a:cubicBezTo>
                    <a:cubicBezTo>
                      <a:pt x="53594" y="156464"/>
                      <a:pt x="62230" y="154813"/>
                      <a:pt x="70358" y="150368"/>
                    </a:cubicBezTo>
                    <a:cubicBezTo>
                      <a:pt x="52832" y="102870"/>
                      <a:pt x="42291" y="51435"/>
                      <a:pt x="36957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91" name="Group 191"/>
            <p:cNvGrpSpPr/>
            <p:nvPr/>
          </p:nvGrpSpPr>
          <p:grpSpPr>
            <a:xfrm>
              <a:off x="1345556" y="827943"/>
              <a:ext cx="122184" cy="80545"/>
              <a:chOff x="0" y="0"/>
              <a:chExt cx="122184" cy="80545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122301" cy="80518"/>
              </a:xfrm>
              <a:custGeom>
                <a:avLst/>
                <a:gdLst/>
                <a:ahLst/>
                <a:cxnLst/>
                <a:rect l="l" t="t" r="r" b="b"/>
                <a:pathLst>
                  <a:path w="122301" h="80518">
                    <a:moveTo>
                      <a:pt x="7874" y="0"/>
                    </a:moveTo>
                    <a:cubicBezTo>
                      <a:pt x="4445" y="0"/>
                      <a:pt x="0" y="3683"/>
                      <a:pt x="2540" y="6223"/>
                    </a:cubicBezTo>
                    <a:cubicBezTo>
                      <a:pt x="23749" y="44323"/>
                      <a:pt x="57150" y="69088"/>
                      <a:pt x="97663" y="78613"/>
                    </a:cubicBezTo>
                    <a:cubicBezTo>
                      <a:pt x="102997" y="80518"/>
                      <a:pt x="109982" y="80518"/>
                      <a:pt x="116967" y="80518"/>
                    </a:cubicBezTo>
                    <a:cubicBezTo>
                      <a:pt x="118745" y="80518"/>
                      <a:pt x="122301" y="78613"/>
                      <a:pt x="122301" y="76708"/>
                    </a:cubicBezTo>
                    <a:cubicBezTo>
                      <a:pt x="122301" y="72898"/>
                      <a:pt x="120523" y="70993"/>
                      <a:pt x="116967" y="70993"/>
                    </a:cubicBezTo>
                    <a:cubicBezTo>
                      <a:pt x="74676" y="67183"/>
                      <a:pt x="34163" y="40513"/>
                      <a:pt x="11303" y="2413"/>
                    </a:cubicBezTo>
                    <a:cubicBezTo>
                      <a:pt x="10795" y="762"/>
                      <a:pt x="9398" y="0"/>
                      <a:pt x="787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3" name="Group 193"/>
            <p:cNvGrpSpPr/>
            <p:nvPr/>
          </p:nvGrpSpPr>
          <p:grpSpPr>
            <a:xfrm>
              <a:off x="258718" y="1340726"/>
              <a:ext cx="744448" cy="1468137"/>
              <a:chOff x="0" y="0"/>
              <a:chExt cx="744448" cy="1468137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744220" cy="1467993"/>
              </a:xfrm>
              <a:custGeom>
                <a:avLst/>
                <a:gdLst/>
                <a:ahLst/>
                <a:cxnLst/>
                <a:rect l="l" t="t" r="r" b="b"/>
                <a:pathLst>
                  <a:path w="744220" h="1467993">
                    <a:moveTo>
                      <a:pt x="204216" y="0"/>
                    </a:moveTo>
                    <a:cubicBezTo>
                      <a:pt x="154940" y="137160"/>
                      <a:pt x="110871" y="279908"/>
                      <a:pt x="75692" y="422656"/>
                    </a:cubicBezTo>
                    <a:cubicBezTo>
                      <a:pt x="58039" y="495046"/>
                      <a:pt x="42291" y="569341"/>
                      <a:pt x="28194" y="643509"/>
                    </a:cubicBezTo>
                    <a:cubicBezTo>
                      <a:pt x="14097" y="721614"/>
                      <a:pt x="5334" y="799719"/>
                      <a:pt x="0" y="879729"/>
                    </a:cubicBezTo>
                    <a:lnTo>
                      <a:pt x="0" y="912114"/>
                    </a:lnTo>
                    <a:lnTo>
                      <a:pt x="0" y="929259"/>
                    </a:lnTo>
                    <a:lnTo>
                      <a:pt x="0" y="948309"/>
                    </a:lnTo>
                    <a:cubicBezTo>
                      <a:pt x="1778" y="982599"/>
                      <a:pt x="10541" y="1016889"/>
                      <a:pt x="22860" y="1047369"/>
                    </a:cubicBezTo>
                    <a:cubicBezTo>
                      <a:pt x="43942" y="1096899"/>
                      <a:pt x="72136" y="1140587"/>
                      <a:pt x="109093" y="1176782"/>
                    </a:cubicBezTo>
                    <a:cubicBezTo>
                      <a:pt x="165481" y="1232027"/>
                      <a:pt x="230505" y="1279652"/>
                      <a:pt x="300863" y="1317625"/>
                    </a:cubicBezTo>
                    <a:cubicBezTo>
                      <a:pt x="364236" y="1351915"/>
                      <a:pt x="429387" y="1380490"/>
                      <a:pt x="496189" y="1405255"/>
                    </a:cubicBezTo>
                    <a:cubicBezTo>
                      <a:pt x="562991" y="1430020"/>
                      <a:pt x="629920" y="1450975"/>
                      <a:pt x="698500" y="1467993"/>
                    </a:cubicBezTo>
                    <a:lnTo>
                      <a:pt x="744220" y="1319530"/>
                    </a:lnTo>
                    <a:cubicBezTo>
                      <a:pt x="629793" y="1258570"/>
                      <a:pt x="519049" y="1189990"/>
                      <a:pt x="413385" y="1112012"/>
                    </a:cubicBezTo>
                    <a:cubicBezTo>
                      <a:pt x="365887" y="1079627"/>
                      <a:pt x="323596" y="1039622"/>
                      <a:pt x="286766" y="993902"/>
                    </a:cubicBezTo>
                    <a:cubicBezTo>
                      <a:pt x="274447" y="978662"/>
                      <a:pt x="265557" y="963422"/>
                      <a:pt x="258572" y="944372"/>
                    </a:cubicBezTo>
                    <a:cubicBezTo>
                      <a:pt x="257302" y="940054"/>
                      <a:pt x="257937" y="938022"/>
                      <a:pt x="258318" y="938022"/>
                    </a:cubicBezTo>
                    <a:cubicBezTo>
                      <a:pt x="258445" y="938022"/>
                      <a:pt x="258572" y="938276"/>
                      <a:pt x="258572" y="938657"/>
                    </a:cubicBezTo>
                    <a:lnTo>
                      <a:pt x="258572" y="931037"/>
                    </a:lnTo>
                    <a:lnTo>
                      <a:pt x="258572" y="921512"/>
                    </a:lnTo>
                    <a:cubicBezTo>
                      <a:pt x="260350" y="913892"/>
                      <a:pt x="262128" y="906272"/>
                      <a:pt x="262128" y="898652"/>
                    </a:cubicBezTo>
                    <a:cubicBezTo>
                      <a:pt x="269113" y="833882"/>
                      <a:pt x="281432" y="769112"/>
                      <a:pt x="297307" y="706374"/>
                    </a:cubicBezTo>
                    <a:cubicBezTo>
                      <a:pt x="313182" y="641604"/>
                      <a:pt x="328930" y="573024"/>
                      <a:pt x="348361" y="506349"/>
                    </a:cubicBezTo>
                    <a:cubicBezTo>
                      <a:pt x="387096" y="372999"/>
                      <a:pt x="429260" y="237871"/>
                      <a:pt x="471551" y="108331"/>
                    </a:cubicBezTo>
                    <a:lnTo>
                      <a:pt x="204216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95" name="Group 195"/>
            <p:cNvGrpSpPr/>
            <p:nvPr/>
          </p:nvGrpSpPr>
          <p:grpSpPr>
            <a:xfrm>
              <a:off x="286890" y="1119812"/>
              <a:ext cx="636455" cy="759842"/>
              <a:chOff x="0" y="0"/>
              <a:chExt cx="636455" cy="759842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636397" cy="759841"/>
              </a:xfrm>
              <a:custGeom>
                <a:avLst/>
                <a:gdLst/>
                <a:ahLst/>
                <a:cxnLst/>
                <a:rect l="l" t="t" r="r" b="b"/>
                <a:pathLst>
                  <a:path w="636397" h="759841">
                    <a:moveTo>
                      <a:pt x="385191" y="0"/>
                    </a:moveTo>
                    <a:cubicBezTo>
                      <a:pt x="384048" y="0"/>
                      <a:pt x="383032" y="0"/>
                      <a:pt x="381889" y="0"/>
                    </a:cubicBezTo>
                    <a:cubicBezTo>
                      <a:pt x="135509" y="1905"/>
                      <a:pt x="49276" y="325628"/>
                      <a:pt x="0" y="556006"/>
                    </a:cubicBezTo>
                    <a:lnTo>
                      <a:pt x="357251" y="759841"/>
                    </a:lnTo>
                    <a:cubicBezTo>
                      <a:pt x="420497" y="668401"/>
                      <a:pt x="475107" y="569468"/>
                      <a:pt x="519049" y="466598"/>
                    </a:cubicBezTo>
                    <a:cubicBezTo>
                      <a:pt x="636397" y="180467"/>
                      <a:pt x="597027" y="0"/>
                      <a:pt x="385191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97" name="Group 197"/>
            <p:cNvGrpSpPr/>
            <p:nvPr/>
          </p:nvGrpSpPr>
          <p:grpSpPr>
            <a:xfrm>
              <a:off x="859352" y="2581555"/>
              <a:ext cx="471116" cy="258361"/>
              <a:chOff x="0" y="0"/>
              <a:chExt cx="471116" cy="258361"/>
            </a:xfrm>
          </p:grpSpPr>
          <p:sp>
            <p:nvSpPr>
              <p:cNvPr id="198" name="Freeform 198"/>
              <p:cNvSpPr/>
              <p:nvPr/>
            </p:nvSpPr>
            <p:spPr>
              <a:xfrm>
                <a:off x="0" y="0"/>
                <a:ext cx="471170" cy="258318"/>
              </a:xfrm>
              <a:custGeom>
                <a:avLst/>
                <a:gdLst/>
                <a:ahLst/>
                <a:cxnLst/>
                <a:rect l="l" t="t" r="r" b="b"/>
                <a:pathLst>
                  <a:path w="471170" h="258318">
                    <a:moveTo>
                      <a:pt x="291465" y="0"/>
                    </a:moveTo>
                    <a:cubicBezTo>
                      <a:pt x="288036" y="0"/>
                      <a:pt x="284607" y="254"/>
                      <a:pt x="281051" y="635"/>
                    </a:cubicBezTo>
                    <a:lnTo>
                      <a:pt x="186055" y="15875"/>
                    </a:lnTo>
                    <a:cubicBezTo>
                      <a:pt x="122682" y="21590"/>
                      <a:pt x="76962" y="74930"/>
                      <a:pt x="41783" y="120650"/>
                    </a:cubicBezTo>
                    <a:lnTo>
                      <a:pt x="1270" y="173990"/>
                    </a:lnTo>
                    <a:cubicBezTo>
                      <a:pt x="0" y="246761"/>
                      <a:pt x="116967" y="258318"/>
                      <a:pt x="191389" y="258318"/>
                    </a:cubicBezTo>
                    <a:cubicBezTo>
                      <a:pt x="225933" y="258318"/>
                      <a:pt x="251206" y="255905"/>
                      <a:pt x="251206" y="255905"/>
                    </a:cubicBezTo>
                    <a:lnTo>
                      <a:pt x="471170" y="254000"/>
                    </a:lnTo>
                    <a:lnTo>
                      <a:pt x="464058" y="158877"/>
                    </a:lnTo>
                    <a:cubicBezTo>
                      <a:pt x="460629" y="116967"/>
                      <a:pt x="437642" y="76962"/>
                      <a:pt x="402463" y="57912"/>
                    </a:cubicBezTo>
                    <a:lnTo>
                      <a:pt x="323342" y="10160"/>
                    </a:lnTo>
                    <a:cubicBezTo>
                      <a:pt x="313690" y="2794"/>
                      <a:pt x="303149" y="0"/>
                      <a:pt x="29146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99" name="Group 199"/>
            <p:cNvGrpSpPr/>
            <p:nvPr/>
          </p:nvGrpSpPr>
          <p:grpSpPr>
            <a:xfrm>
              <a:off x="0" y="2782147"/>
              <a:ext cx="5955267" cy="300888"/>
              <a:chOff x="0" y="0"/>
              <a:chExt cx="5955267" cy="300888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5955157" cy="300863"/>
              </a:xfrm>
              <a:custGeom>
                <a:avLst/>
                <a:gdLst/>
                <a:ahLst/>
                <a:cxnLst/>
                <a:rect l="l" t="t" r="r" b="b"/>
                <a:pathLst>
                  <a:path w="5955157" h="300863">
                    <a:moveTo>
                      <a:pt x="0" y="0"/>
                    </a:moveTo>
                    <a:lnTo>
                      <a:pt x="0" y="300863"/>
                    </a:lnTo>
                    <a:lnTo>
                      <a:pt x="5955157" y="300863"/>
                    </a:lnTo>
                    <a:lnTo>
                      <a:pt x="5955157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01" name="Group 201"/>
            <p:cNvGrpSpPr/>
            <p:nvPr/>
          </p:nvGrpSpPr>
          <p:grpSpPr>
            <a:xfrm>
              <a:off x="68636" y="3082979"/>
              <a:ext cx="91585" cy="3324728"/>
              <a:chOff x="0" y="0"/>
              <a:chExt cx="91585" cy="3324728"/>
            </a:xfrm>
          </p:grpSpPr>
          <p:sp>
            <p:nvSpPr>
              <p:cNvPr id="202" name="Freeform 202"/>
              <p:cNvSpPr/>
              <p:nvPr/>
            </p:nvSpPr>
            <p:spPr>
              <a:xfrm>
                <a:off x="0" y="0"/>
                <a:ext cx="91440" cy="3324733"/>
              </a:xfrm>
              <a:custGeom>
                <a:avLst/>
                <a:gdLst/>
                <a:ahLst/>
                <a:cxnLst/>
                <a:rect l="l" t="t" r="r" b="b"/>
                <a:pathLst>
                  <a:path w="91440" h="3324733">
                    <a:moveTo>
                      <a:pt x="0" y="0"/>
                    </a:moveTo>
                    <a:lnTo>
                      <a:pt x="0" y="3324733"/>
                    </a:lnTo>
                    <a:lnTo>
                      <a:pt x="91440" y="3324733"/>
                    </a:lnTo>
                    <a:lnTo>
                      <a:pt x="9144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03" name="Group 203"/>
            <p:cNvGrpSpPr/>
            <p:nvPr/>
          </p:nvGrpSpPr>
          <p:grpSpPr>
            <a:xfrm>
              <a:off x="1772146" y="3082979"/>
              <a:ext cx="91585" cy="3324728"/>
              <a:chOff x="0" y="0"/>
              <a:chExt cx="91585" cy="3324728"/>
            </a:xfrm>
          </p:grpSpPr>
          <p:sp>
            <p:nvSpPr>
              <p:cNvPr id="204" name="Freeform 204"/>
              <p:cNvSpPr/>
              <p:nvPr/>
            </p:nvSpPr>
            <p:spPr>
              <a:xfrm>
                <a:off x="0" y="0"/>
                <a:ext cx="91567" cy="3324733"/>
              </a:xfrm>
              <a:custGeom>
                <a:avLst/>
                <a:gdLst/>
                <a:ahLst/>
                <a:cxnLst/>
                <a:rect l="l" t="t" r="r" b="b"/>
                <a:pathLst>
                  <a:path w="91567" h="3324733">
                    <a:moveTo>
                      <a:pt x="0" y="0"/>
                    </a:moveTo>
                    <a:lnTo>
                      <a:pt x="0" y="3324733"/>
                    </a:lnTo>
                    <a:lnTo>
                      <a:pt x="91567" y="3324733"/>
                    </a:lnTo>
                    <a:lnTo>
                      <a:pt x="91567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05" name="Group 205"/>
            <p:cNvGrpSpPr/>
            <p:nvPr/>
          </p:nvGrpSpPr>
          <p:grpSpPr>
            <a:xfrm>
              <a:off x="4091588" y="3082979"/>
              <a:ext cx="91533" cy="3324728"/>
              <a:chOff x="0" y="0"/>
              <a:chExt cx="91533" cy="3324728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91567" cy="3324733"/>
              </a:xfrm>
              <a:custGeom>
                <a:avLst/>
                <a:gdLst/>
                <a:ahLst/>
                <a:cxnLst/>
                <a:rect l="l" t="t" r="r" b="b"/>
                <a:pathLst>
                  <a:path w="91567" h="3324733">
                    <a:moveTo>
                      <a:pt x="0" y="0"/>
                    </a:moveTo>
                    <a:lnTo>
                      <a:pt x="0" y="3324733"/>
                    </a:lnTo>
                    <a:lnTo>
                      <a:pt x="91567" y="3324733"/>
                    </a:lnTo>
                    <a:lnTo>
                      <a:pt x="91567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07" name="Group 207"/>
            <p:cNvGrpSpPr/>
            <p:nvPr/>
          </p:nvGrpSpPr>
          <p:grpSpPr>
            <a:xfrm>
              <a:off x="3384123" y="1449185"/>
              <a:ext cx="2020154" cy="1333019"/>
              <a:chOff x="0" y="0"/>
              <a:chExt cx="2020154" cy="1333019"/>
            </a:xfrm>
          </p:grpSpPr>
          <p:sp>
            <p:nvSpPr>
              <p:cNvPr id="208" name="Freeform 208"/>
              <p:cNvSpPr/>
              <p:nvPr/>
            </p:nvSpPr>
            <p:spPr>
              <a:xfrm>
                <a:off x="0" y="0"/>
                <a:ext cx="2020062" cy="1332865"/>
              </a:xfrm>
              <a:custGeom>
                <a:avLst/>
                <a:gdLst/>
                <a:ahLst/>
                <a:cxnLst/>
                <a:rect l="l" t="t" r="r" b="b"/>
                <a:pathLst>
                  <a:path w="2020062" h="1332865">
                    <a:moveTo>
                      <a:pt x="1928114" y="0"/>
                    </a:moveTo>
                    <a:cubicBezTo>
                      <a:pt x="1927225" y="0"/>
                      <a:pt x="1926209" y="0"/>
                      <a:pt x="1925320" y="0"/>
                    </a:cubicBezTo>
                    <a:lnTo>
                      <a:pt x="297434" y="0"/>
                    </a:lnTo>
                    <a:cubicBezTo>
                      <a:pt x="239395" y="1905"/>
                      <a:pt x="191897" y="45720"/>
                      <a:pt x="181229" y="108585"/>
                    </a:cubicBezTo>
                    <a:lnTo>
                      <a:pt x="10541" y="1224407"/>
                    </a:lnTo>
                    <a:cubicBezTo>
                      <a:pt x="0" y="1281557"/>
                      <a:pt x="40513" y="1332865"/>
                      <a:pt x="94996" y="1332865"/>
                    </a:cubicBezTo>
                    <a:lnTo>
                      <a:pt x="1722882" y="1332865"/>
                    </a:lnTo>
                    <a:cubicBezTo>
                      <a:pt x="1779270" y="1329055"/>
                      <a:pt x="1828546" y="1285367"/>
                      <a:pt x="1839087" y="1224407"/>
                    </a:cubicBezTo>
                    <a:lnTo>
                      <a:pt x="2009648" y="108585"/>
                    </a:lnTo>
                    <a:cubicBezTo>
                      <a:pt x="2020062" y="52451"/>
                      <a:pt x="1981200" y="0"/>
                      <a:pt x="192811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9" name="Group 209"/>
            <p:cNvGrpSpPr/>
            <p:nvPr/>
          </p:nvGrpSpPr>
          <p:grpSpPr>
            <a:xfrm>
              <a:off x="2724191" y="2707881"/>
              <a:ext cx="1569824" cy="74323"/>
              <a:chOff x="0" y="0"/>
              <a:chExt cx="1569824" cy="74323"/>
            </a:xfrm>
          </p:grpSpPr>
          <p:sp>
            <p:nvSpPr>
              <p:cNvPr id="210" name="Freeform 210"/>
              <p:cNvSpPr/>
              <p:nvPr/>
            </p:nvSpPr>
            <p:spPr>
              <a:xfrm>
                <a:off x="0" y="0"/>
                <a:ext cx="1569720" cy="74295"/>
              </a:xfrm>
              <a:custGeom>
                <a:avLst/>
                <a:gdLst/>
                <a:ahLst/>
                <a:cxnLst/>
                <a:rect l="l" t="t" r="r" b="b"/>
                <a:pathLst>
                  <a:path w="1569720" h="74295">
                    <a:moveTo>
                      <a:pt x="19431" y="0"/>
                    </a:moveTo>
                    <a:cubicBezTo>
                      <a:pt x="8763" y="0"/>
                      <a:pt x="0" y="9525"/>
                      <a:pt x="0" y="20955"/>
                    </a:cubicBezTo>
                    <a:lnTo>
                      <a:pt x="0" y="53340"/>
                    </a:lnTo>
                    <a:cubicBezTo>
                      <a:pt x="0" y="64770"/>
                      <a:pt x="8763" y="74295"/>
                      <a:pt x="19304" y="74295"/>
                    </a:cubicBezTo>
                    <a:lnTo>
                      <a:pt x="1552194" y="74295"/>
                    </a:lnTo>
                    <a:cubicBezTo>
                      <a:pt x="1560957" y="74295"/>
                      <a:pt x="1569720" y="64770"/>
                      <a:pt x="1569720" y="53340"/>
                    </a:cubicBezTo>
                    <a:lnTo>
                      <a:pt x="1569720" y="20955"/>
                    </a:lnTo>
                    <a:cubicBezTo>
                      <a:pt x="1569720" y="9525"/>
                      <a:pt x="1560957" y="0"/>
                      <a:pt x="155219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11" name="Group 211"/>
            <p:cNvGrpSpPr/>
            <p:nvPr/>
          </p:nvGrpSpPr>
          <p:grpSpPr>
            <a:xfrm>
              <a:off x="1096387" y="2681223"/>
              <a:ext cx="1464206" cy="100981"/>
              <a:chOff x="0" y="0"/>
              <a:chExt cx="1464206" cy="100981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1464183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1464183" h="100965">
                    <a:moveTo>
                      <a:pt x="776097" y="0"/>
                    </a:moveTo>
                    <a:cubicBezTo>
                      <a:pt x="676402" y="44450"/>
                      <a:pt x="534035" y="57912"/>
                      <a:pt x="398272" y="57912"/>
                    </a:cubicBezTo>
                    <a:cubicBezTo>
                      <a:pt x="191389" y="57912"/>
                      <a:pt x="0" y="26670"/>
                      <a:pt x="0" y="26670"/>
                    </a:cubicBezTo>
                    <a:cubicBezTo>
                      <a:pt x="17653" y="49530"/>
                      <a:pt x="100330" y="100965"/>
                      <a:pt x="205867" y="100965"/>
                    </a:cubicBezTo>
                    <a:lnTo>
                      <a:pt x="1311021" y="100965"/>
                    </a:lnTo>
                    <a:cubicBezTo>
                      <a:pt x="1311021" y="100965"/>
                      <a:pt x="1418336" y="83820"/>
                      <a:pt x="1464183" y="26797"/>
                    </a:cubicBezTo>
                    <a:cubicBezTo>
                      <a:pt x="1406398" y="52832"/>
                      <a:pt x="1306957" y="63754"/>
                      <a:pt x="1200023" y="63754"/>
                    </a:cubicBezTo>
                    <a:cubicBezTo>
                      <a:pt x="1033526" y="63627"/>
                      <a:pt x="848995" y="37211"/>
                      <a:pt x="776097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213" name="Group 213"/>
            <p:cNvGrpSpPr/>
            <p:nvPr/>
          </p:nvGrpSpPr>
          <p:grpSpPr>
            <a:xfrm>
              <a:off x="1096387" y="2681223"/>
              <a:ext cx="1464206" cy="100981"/>
              <a:chOff x="0" y="0"/>
              <a:chExt cx="1464206" cy="100981"/>
            </a:xfrm>
          </p:grpSpPr>
          <p:sp>
            <p:nvSpPr>
              <p:cNvPr id="214" name="Freeform 214"/>
              <p:cNvSpPr/>
              <p:nvPr/>
            </p:nvSpPr>
            <p:spPr>
              <a:xfrm>
                <a:off x="0" y="0"/>
                <a:ext cx="1464183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1464183" h="100965">
                    <a:moveTo>
                      <a:pt x="776097" y="0"/>
                    </a:moveTo>
                    <a:cubicBezTo>
                      <a:pt x="676402" y="44450"/>
                      <a:pt x="534035" y="57912"/>
                      <a:pt x="398272" y="57912"/>
                    </a:cubicBezTo>
                    <a:cubicBezTo>
                      <a:pt x="191389" y="57912"/>
                      <a:pt x="0" y="26670"/>
                      <a:pt x="0" y="26670"/>
                    </a:cubicBezTo>
                    <a:cubicBezTo>
                      <a:pt x="17653" y="49530"/>
                      <a:pt x="100330" y="100965"/>
                      <a:pt x="205867" y="100965"/>
                    </a:cubicBezTo>
                    <a:lnTo>
                      <a:pt x="1311021" y="100965"/>
                    </a:lnTo>
                    <a:cubicBezTo>
                      <a:pt x="1311021" y="100965"/>
                      <a:pt x="1418336" y="83820"/>
                      <a:pt x="1464183" y="26797"/>
                    </a:cubicBezTo>
                    <a:cubicBezTo>
                      <a:pt x="1406398" y="52832"/>
                      <a:pt x="1306957" y="63754"/>
                      <a:pt x="1200023" y="63754"/>
                    </a:cubicBezTo>
                    <a:cubicBezTo>
                      <a:pt x="1033526" y="63627"/>
                      <a:pt x="848995" y="37211"/>
                      <a:pt x="776097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68012" y="1009650"/>
            <a:ext cx="1087953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rimo"/>
              </a:rPr>
              <a:t>Materi yang diterapkan dalam program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63288" y="6131724"/>
            <a:ext cx="3481930" cy="3336126"/>
            <a:chOff x="0" y="0"/>
            <a:chExt cx="4642573" cy="4448168"/>
          </a:xfrm>
        </p:grpSpPr>
        <p:grpSp>
          <p:nvGrpSpPr>
            <p:cNvPr id="5" name="Group 5"/>
            <p:cNvGrpSpPr/>
            <p:nvPr/>
          </p:nvGrpSpPr>
          <p:grpSpPr>
            <a:xfrm>
              <a:off x="196563" y="2627386"/>
              <a:ext cx="3786887" cy="1797224"/>
              <a:chOff x="0" y="0"/>
              <a:chExt cx="3786887" cy="179722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127"/>
                <a:ext cx="3786759" cy="1797050"/>
              </a:xfrm>
              <a:custGeom>
                <a:avLst/>
                <a:gdLst/>
                <a:ahLst/>
                <a:cxnLst/>
                <a:rect l="l" t="t" r="r" b="b"/>
                <a:pathLst>
                  <a:path w="3786759" h="1797050">
                    <a:moveTo>
                      <a:pt x="2276221" y="0"/>
                    </a:moveTo>
                    <a:cubicBezTo>
                      <a:pt x="1094105" y="0"/>
                      <a:pt x="0" y="631317"/>
                      <a:pt x="0" y="1151509"/>
                    </a:cubicBezTo>
                    <a:cubicBezTo>
                      <a:pt x="0" y="1669288"/>
                      <a:pt x="957072" y="1797050"/>
                      <a:pt x="2133981" y="1797050"/>
                    </a:cubicBezTo>
                    <a:cubicBezTo>
                      <a:pt x="3313430" y="1797050"/>
                      <a:pt x="3786759" y="1669415"/>
                      <a:pt x="3786759" y="1151509"/>
                    </a:cubicBezTo>
                    <a:cubicBezTo>
                      <a:pt x="3786759" y="631317"/>
                      <a:pt x="3455670" y="0"/>
                      <a:pt x="2276221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1640726"/>
              <a:ext cx="1720134" cy="2533963"/>
              <a:chOff x="0" y="0"/>
              <a:chExt cx="1720134" cy="253396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20088" cy="2533904"/>
              </a:xfrm>
              <a:custGeom>
                <a:avLst/>
                <a:gdLst/>
                <a:ahLst/>
                <a:cxnLst/>
                <a:rect l="l" t="t" r="r" b="b"/>
                <a:pathLst>
                  <a:path w="1720088" h="2533904">
                    <a:moveTo>
                      <a:pt x="706374" y="0"/>
                    </a:moveTo>
                    <a:cubicBezTo>
                      <a:pt x="235077" y="0"/>
                      <a:pt x="84709" y="708406"/>
                      <a:pt x="43942" y="1410081"/>
                    </a:cubicBezTo>
                    <a:cubicBezTo>
                      <a:pt x="0" y="2124202"/>
                      <a:pt x="214757" y="2509520"/>
                      <a:pt x="708787" y="2533142"/>
                    </a:cubicBezTo>
                    <a:cubicBezTo>
                      <a:pt x="718820" y="2533650"/>
                      <a:pt x="728853" y="2533904"/>
                      <a:pt x="738886" y="2533904"/>
                    </a:cubicBezTo>
                    <a:cubicBezTo>
                      <a:pt x="1217930" y="2533904"/>
                      <a:pt x="1635633" y="1984121"/>
                      <a:pt x="1678813" y="1284605"/>
                    </a:cubicBezTo>
                    <a:cubicBezTo>
                      <a:pt x="1720088" y="572897"/>
                      <a:pt x="1226058" y="24257"/>
                      <a:pt x="732028" y="762"/>
                    </a:cubicBezTo>
                    <a:cubicBezTo>
                      <a:pt x="723392" y="254"/>
                      <a:pt x="714883" y="0"/>
                      <a:pt x="706374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812153" y="1980483"/>
              <a:ext cx="2175389" cy="1340279"/>
              <a:chOff x="0" y="0"/>
              <a:chExt cx="2175389" cy="1340279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127"/>
                <a:ext cx="2175510" cy="1340104"/>
              </a:xfrm>
              <a:custGeom>
                <a:avLst/>
                <a:gdLst/>
                <a:ahLst/>
                <a:cxnLst/>
                <a:rect l="l" t="t" r="r" b="b"/>
                <a:pathLst>
                  <a:path w="2175510" h="1340104">
                    <a:moveTo>
                      <a:pt x="283972" y="0"/>
                    </a:moveTo>
                    <a:cubicBezTo>
                      <a:pt x="142113" y="0"/>
                      <a:pt x="104013" y="334391"/>
                      <a:pt x="49149" y="646811"/>
                    </a:cubicBezTo>
                    <a:cubicBezTo>
                      <a:pt x="0" y="926719"/>
                      <a:pt x="47371" y="1226058"/>
                      <a:pt x="388112" y="1226058"/>
                    </a:cubicBezTo>
                    <a:cubicBezTo>
                      <a:pt x="441833" y="1226058"/>
                      <a:pt x="502666" y="1218692"/>
                      <a:pt x="571627" y="1202563"/>
                    </a:cubicBezTo>
                    <a:cubicBezTo>
                      <a:pt x="653288" y="1183513"/>
                      <a:pt x="732028" y="1175639"/>
                      <a:pt x="807339" y="1175639"/>
                    </a:cubicBezTo>
                    <a:cubicBezTo>
                      <a:pt x="1152144" y="1175639"/>
                      <a:pt x="1421511" y="1340104"/>
                      <a:pt x="1547622" y="1340104"/>
                    </a:cubicBezTo>
                    <a:cubicBezTo>
                      <a:pt x="1564767" y="1340104"/>
                      <a:pt x="1579245" y="1337056"/>
                      <a:pt x="1590929" y="1330198"/>
                    </a:cubicBezTo>
                    <a:cubicBezTo>
                      <a:pt x="1738376" y="1240282"/>
                      <a:pt x="1058037" y="1164717"/>
                      <a:pt x="1218438" y="1018032"/>
                    </a:cubicBezTo>
                    <a:cubicBezTo>
                      <a:pt x="1378839" y="869061"/>
                      <a:pt x="2175510" y="951865"/>
                      <a:pt x="2134108" y="802767"/>
                    </a:cubicBezTo>
                    <a:cubicBezTo>
                      <a:pt x="2109978" y="717042"/>
                      <a:pt x="1943227" y="699262"/>
                      <a:pt x="1808988" y="699262"/>
                    </a:cubicBezTo>
                    <a:cubicBezTo>
                      <a:pt x="1713738" y="699262"/>
                      <a:pt x="1634871" y="708152"/>
                      <a:pt x="1634871" y="708152"/>
                    </a:cubicBezTo>
                    <a:cubicBezTo>
                      <a:pt x="951865" y="665734"/>
                      <a:pt x="452755" y="27305"/>
                      <a:pt x="300101" y="1270"/>
                    </a:cubicBezTo>
                    <a:cubicBezTo>
                      <a:pt x="294640" y="381"/>
                      <a:pt x="289179" y="0"/>
                      <a:pt x="28397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508739" y="3202767"/>
              <a:ext cx="513025" cy="183103"/>
              <a:chOff x="0" y="0"/>
              <a:chExt cx="513025" cy="18310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27" y="0"/>
                <a:ext cx="512826" cy="183134"/>
              </a:xfrm>
              <a:custGeom>
                <a:avLst/>
                <a:gdLst/>
                <a:ahLst/>
                <a:cxnLst/>
                <a:rect l="l" t="t" r="r" b="b"/>
                <a:pathLst>
                  <a:path w="512826" h="183134">
                    <a:moveTo>
                      <a:pt x="304038" y="0"/>
                    </a:moveTo>
                    <a:cubicBezTo>
                      <a:pt x="173609" y="0"/>
                      <a:pt x="27686" y="22352"/>
                      <a:pt x="13589" y="119888"/>
                    </a:cubicBezTo>
                    <a:cubicBezTo>
                      <a:pt x="7112" y="165735"/>
                      <a:pt x="0" y="183134"/>
                      <a:pt x="1778" y="183134"/>
                    </a:cubicBezTo>
                    <a:cubicBezTo>
                      <a:pt x="7366" y="183134"/>
                      <a:pt x="92837" y="29972"/>
                      <a:pt x="512826" y="15875"/>
                    </a:cubicBezTo>
                    <a:cubicBezTo>
                      <a:pt x="512826" y="15875"/>
                      <a:pt x="414020" y="127"/>
                      <a:pt x="304038" y="127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38770" y="3324975"/>
              <a:ext cx="3820462" cy="1097275"/>
              <a:chOff x="0" y="0"/>
              <a:chExt cx="3820462" cy="109727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820414" cy="1097280"/>
              </a:xfrm>
              <a:custGeom>
                <a:avLst/>
                <a:gdLst/>
                <a:ahLst/>
                <a:cxnLst/>
                <a:rect l="l" t="t" r="r" b="b"/>
                <a:pathLst>
                  <a:path w="3820414" h="1097280">
                    <a:moveTo>
                      <a:pt x="0" y="0"/>
                    </a:moveTo>
                    <a:cubicBezTo>
                      <a:pt x="12954" y="295656"/>
                      <a:pt x="85344" y="517779"/>
                      <a:pt x="219964" y="659765"/>
                    </a:cubicBezTo>
                    <a:cubicBezTo>
                      <a:pt x="444754" y="1003046"/>
                      <a:pt x="1267460" y="1097280"/>
                      <a:pt x="2254631" y="1097280"/>
                    </a:cubicBezTo>
                    <a:cubicBezTo>
                      <a:pt x="2266950" y="1097280"/>
                      <a:pt x="2279396" y="1097153"/>
                      <a:pt x="2291715" y="1097153"/>
                    </a:cubicBezTo>
                    <a:cubicBezTo>
                      <a:pt x="3101340" y="1097153"/>
                      <a:pt x="3579876" y="1037971"/>
                      <a:pt x="3797173" y="832358"/>
                    </a:cubicBezTo>
                    <a:cubicBezTo>
                      <a:pt x="3820414" y="775589"/>
                      <a:pt x="3820414" y="721233"/>
                      <a:pt x="3755771" y="702310"/>
                    </a:cubicBezTo>
                    <a:cubicBezTo>
                      <a:pt x="3746881" y="699643"/>
                      <a:pt x="3737610" y="698373"/>
                      <a:pt x="3727450" y="698373"/>
                    </a:cubicBezTo>
                    <a:cubicBezTo>
                      <a:pt x="3573018" y="698373"/>
                      <a:pt x="3253359" y="994537"/>
                      <a:pt x="2137537" y="994537"/>
                    </a:cubicBezTo>
                    <a:cubicBezTo>
                      <a:pt x="2047621" y="994537"/>
                      <a:pt x="1952498" y="992632"/>
                      <a:pt x="1851914" y="988441"/>
                    </a:cubicBezTo>
                    <a:cubicBezTo>
                      <a:pt x="421640" y="929386"/>
                      <a:pt x="62103" y="562737"/>
                      <a:pt x="0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2446776" y="1568068"/>
              <a:ext cx="274270" cy="201110"/>
              <a:chOff x="0" y="0"/>
              <a:chExt cx="274270" cy="20111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" y="127"/>
                <a:ext cx="274193" cy="200914"/>
              </a:xfrm>
              <a:custGeom>
                <a:avLst/>
                <a:gdLst/>
                <a:ahLst/>
                <a:cxnLst/>
                <a:rect l="l" t="t" r="r" b="b"/>
                <a:pathLst>
                  <a:path w="274193" h="200914">
                    <a:moveTo>
                      <a:pt x="274193" y="0"/>
                    </a:moveTo>
                    <a:cubicBezTo>
                      <a:pt x="235331" y="7112"/>
                      <a:pt x="199136" y="23622"/>
                      <a:pt x="168148" y="47244"/>
                    </a:cubicBezTo>
                    <a:cubicBezTo>
                      <a:pt x="133858" y="78486"/>
                      <a:pt x="39243" y="80391"/>
                      <a:pt x="17399" y="80391"/>
                    </a:cubicBezTo>
                    <a:cubicBezTo>
                      <a:pt x="14478" y="80391"/>
                      <a:pt x="12954" y="80391"/>
                      <a:pt x="12954" y="80391"/>
                    </a:cubicBezTo>
                    <a:lnTo>
                      <a:pt x="0" y="200914"/>
                    </a:lnTo>
                    <a:lnTo>
                      <a:pt x="266446" y="186690"/>
                    </a:lnTo>
                    <a:lnTo>
                      <a:pt x="274193" y="0"/>
                    </a:lnTo>
                    <a:close/>
                  </a:path>
                </a:pathLst>
              </a:custGeom>
              <a:solidFill>
                <a:srgbClr val="B25B52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523430" y="849284"/>
              <a:ext cx="1057996" cy="943094"/>
              <a:chOff x="0" y="0"/>
              <a:chExt cx="1057996" cy="9430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57910" cy="943102"/>
              </a:xfrm>
              <a:custGeom>
                <a:avLst/>
                <a:gdLst/>
                <a:ahLst/>
                <a:cxnLst/>
                <a:rect l="l" t="t" r="r" b="b"/>
                <a:pathLst>
                  <a:path w="1057910" h="943102">
                    <a:moveTo>
                      <a:pt x="129286" y="0"/>
                    </a:moveTo>
                    <a:cubicBezTo>
                      <a:pt x="0" y="7112"/>
                      <a:pt x="181102" y="749554"/>
                      <a:pt x="341503" y="865505"/>
                    </a:cubicBezTo>
                    <a:cubicBezTo>
                      <a:pt x="426847" y="928370"/>
                      <a:pt x="618236" y="943102"/>
                      <a:pt x="778637" y="943102"/>
                    </a:cubicBezTo>
                    <a:cubicBezTo>
                      <a:pt x="919861" y="943102"/>
                      <a:pt x="1037209" y="931672"/>
                      <a:pt x="1037209" y="931672"/>
                    </a:cubicBezTo>
                    <a:lnTo>
                      <a:pt x="1057910" y="773176"/>
                    </a:lnTo>
                    <a:cubicBezTo>
                      <a:pt x="982599" y="777494"/>
                      <a:pt x="916686" y="779653"/>
                      <a:pt x="858901" y="779653"/>
                    </a:cubicBezTo>
                    <a:cubicBezTo>
                      <a:pt x="440055" y="779653"/>
                      <a:pt x="445516" y="663448"/>
                      <a:pt x="375031" y="382905"/>
                    </a:cubicBezTo>
                    <a:cubicBezTo>
                      <a:pt x="294894" y="61468"/>
                      <a:pt x="162941" y="0"/>
                      <a:pt x="129286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1738137" y="1244119"/>
              <a:ext cx="152681" cy="487212"/>
              <a:chOff x="0" y="0"/>
              <a:chExt cx="152681" cy="48721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127"/>
                <a:ext cx="152527" cy="486918"/>
              </a:xfrm>
              <a:custGeom>
                <a:avLst/>
                <a:gdLst/>
                <a:ahLst/>
                <a:cxnLst/>
                <a:rect l="l" t="t" r="r" b="b"/>
                <a:pathLst>
                  <a:path w="152527" h="486918">
                    <a:moveTo>
                      <a:pt x="93091" y="0"/>
                    </a:moveTo>
                    <a:lnTo>
                      <a:pt x="0" y="267081"/>
                    </a:lnTo>
                    <a:cubicBezTo>
                      <a:pt x="38735" y="361696"/>
                      <a:pt x="82804" y="439674"/>
                      <a:pt x="126746" y="470408"/>
                    </a:cubicBezTo>
                    <a:cubicBezTo>
                      <a:pt x="134493" y="477520"/>
                      <a:pt x="142240" y="482219"/>
                      <a:pt x="152527" y="486918"/>
                    </a:cubicBezTo>
                    <a:cubicBezTo>
                      <a:pt x="90551" y="349885"/>
                      <a:pt x="124206" y="47244"/>
                      <a:pt x="124206" y="47244"/>
                    </a:cubicBezTo>
                    <a:lnTo>
                      <a:pt x="93091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830220" y="182461"/>
              <a:ext cx="812261" cy="603469"/>
              <a:chOff x="0" y="0"/>
              <a:chExt cx="812261" cy="60346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27" y="0"/>
                <a:ext cx="812165" cy="603504"/>
              </a:xfrm>
              <a:custGeom>
                <a:avLst/>
                <a:gdLst/>
                <a:ahLst/>
                <a:cxnLst/>
                <a:rect l="l" t="t" r="r" b="b"/>
                <a:pathLst>
                  <a:path w="812165" h="603504">
                    <a:moveTo>
                      <a:pt x="367157" y="0"/>
                    </a:moveTo>
                    <a:lnTo>
                      <a:pt x="113665" y="80518"/>
                    </a:lnTo>
                    <a:cubicBezTo>
                      <a:pt x="113665" y="80518"/>
                      <a:pt x="111125" y="172720"/>
                      <a:pt x="61976" y="191643"/>
                    </a:cubicBezTo>
                    <a:cubicBezTo>
                      <a:pt x="15494" y="210566"/>
                      <a:pt x="98171" y="319405"/>
                      <a:pt x="74930" y="383159"/>
                    </a:cubicBezTo>
                    <a:cubicBezTo>
                      <a:pt x="51689" y="449326"/>
                      <a:pt x="0" y="508508"/>
                      <a:pt x="56896" y="596011"/>
                    </a:cubicBezTo>
                    <a:cubicBezTo>
                      <a:pt x="56896" y="596011"/>
                      <a:pt x="43942" y="522732"/>
                      <a:pt x="85344" y="480187"/>
                    </a:cubicBezTo>
                    <a:cubicBezTo>
                      <a:pt x="85344" y="480187"/>
                      <a:pt x="67183" y="600710"/>
                      <a:pt x="111125" y="603123"/>
                    </a:cubicBezTo>
                    <a:cubicBezTo>
                      <a:pt x="113665" y="603377"/>
                      <a:pt x="115951" y="603504"/>
                      <a:pt x="118237" y="603504"/>
                    </a:cubicBezTo>
                    <a:cubicBezTo>
                      <a:pt x="147066" y="603504"/>
                      <a:pt x="161163" y="582422"/>
                      <a:pt x="200025" y="582422"/>
                    </a:cubicBezTo>
                    <a:cubicBezTo>
                      <a:pt x="209296" y="582422"/>
                      <a:pt x="220091" y="583565"/>
                      <a:pt x="232791" y="586613"/>
                    </a:cubicBezTo>
                    <a:cubicBezTo>
                      <a:pt x="237109" y="587502"/>
                      <a:pt x="240792" y="587756"/>
                      <a:pt x="244221" y="587756"/>
                    </a:cubicBezTo>
                    <a:cubicBezTo>
                      <a:pt x="298069" y="587756"/>
                      <a:pt x="243078" y="487299"/>
                      <a:pt x="243078" y="487299"/>
                    </a:cubicBezTo>
                    <a:cubicBezTo>
                      <a:pt x="266446" y="506222"/>
                      <a:pt x="284480" y="534543"/>
                      <a:pt x="289687" y="565404"/>
                    </a:cubicBezTo>
                    <a:cubicBezTo>
                      <a:pt x="295402" y="585089"/>
                      <a:pt x="318643" y="591185"/>
                      <a:pt x="350139" y="591185"/>
                    </a:cubicBezTo>
                    <a:cubicBezTo>
                      <a:pt x="402082" y="591185"/>
                      <a:pt x="476250" y="574548"/>
                      <a:pt x="531622" y="574548"/>
                    </a:cubicBezTo>
                    <a:cubicBezTo>
                      <a:pt x="547751" y="574548"/>
                      <a:pt x="562229" y="575945"/>
                      <a:pt x="574167" y="579628"/>
                    </a:cubicBezTo>
                    <a:cubicBezTo>
                      <a:pt x="581025" y="581914"/>
                      <a:pt x="587375" y="583057"/>
                      <a:pt x="593344" y="583057"/>
                    </a:cubicBezTo>
                    <a:cubicBezTo>
                      <a:pt x="652780" y="583057"/>
                      <a:pt x="669925" y="475615"/>
                      <a:pt x="669925" y="475615"/>
                    </a:cubicBezTo>
                    <a:cubicBezTo>
                      <a:pt x="669925" y="475615"/>
                      <a:pt x="706120" y="553720"/>
                      <a:pt x="677672" y="579628"/>
                    </a:cubicBezTo>
                    <a:cubicBezTo>
                      <a:pt x="716534" y="565404"/>
                      <a:pt x="744982" y="529971"/>
                      <a:pt x="744982" y="489712"/>
                    </a:cubicBezTo>
                    <a:cubicBezTo>
                      <a:pt x="757809" y="511048"/>
                      <a:pt x="760476" y="537083"/>
                      <a:pt x="752729" y="560705"/>
                    </a:cubicBezTo>
                    <a:cubicBezTo>
                      <a:pt x="752729" y="560705"/>
                      <a:pt x="812165" y="556006"/>
                      <a:pt x="796671" y="454279"/>
                    </a:cubicBezTo>
                    <a:cubicBezTo>
                      <a:pt x="781177" y="350266"/>
                      <a:pt x="693166" y="321818"/>
                      <a:pt x="672465" y="239141"/>
                    </a:cubicBezTo>
                    <a:cubicBezTo>
                      <a:pt x="649097" y="158496"/>
                      <a:pt x="367157" y="0"/>
                      <a:pt x="36715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1099207" y="577365"/>
              <a:ext cx="362204" cy="376628"/>
              <a:chOff x="0" y="0"/>
              <a:chExt cx="362204" cy="376628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27" y="0"/>
                <a:ext cx="362077" cy="376555"/>
              </a:xfrm>
              <a:custGeom>
                <a:avLst/>
                <a:gdLst/>
                <a:ahLst/>
                <a:cxnLst/>
                <a:rect l="l" t="t" r="r" b="b"/>
                <a:pathLst>
                  <a:path w="362077" h="376555">
                    <a:moveTo>
                      <a:pt x="0" y="0"/>
                    </a:moveTo>
                    <a:cubicBezTo>
                      <a:pt x="33655" y="104013"/>
                      <a:pt x="90424" y="295656"/>
                      <a:pt x="18034" y="376047"/>
                    </a:cubicBezTo>
                    <a:cubicBezTo>
                      <a:pt x="28829" y="376428"/>
                      <a:pt x="39624" y="376555"/>
                      <a:pt x="50546" y="376555"/>
                    </a:cubicBezTo>
                    <a:cubicBezTo>
                      <a:pt x="105029" y="376555"/>
                      <a:pt x="160782" y="371602"/>
                      <a:pt x="214630" y="361823"/>
                    </a:cubicBezTo>
                    <a:cubicBezTo>
                      <a:pt x="362077" y="340614"/>
                      <a:pt x="359537" y="288544"/>
                      <a:pt x="359537" y="288544"/>
                    </a:cubicBezTo>
                    <a:cubicBezTo>
                      <a:pt x="359537" y="288544"/>
                      <a:pt x="358648" y="288544"/>
                      <a:pt x="356997" y="288544"/>
                    </a:cubicBezTo>
                    <a:cubicBezTo>
                      <a:pt x="339725" y="288544"/>
                      <a:pt x="237871" y="282702"/>
                      <a:pt x="237871" y="14198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1109597" y="591544"/>
              <a:ext cx="243175" cy="210821"/>
              <a:chOff x="0" y="0"/>
              <a:chExt cx="243175" cy="210821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43205" cy="210820"/>
              </a:xfrm>
              <a:custGeom>
                <a:avLst/>
                <a:gdLst/>
                <a:ahLst/>
                <a:cxnLst/>
                <a:rect l="l" t="t" r="r" b="b"/>
                <a:pathLst>
                  <a:path w="243205" h="210820">
                    <a:moveTo>
                      <a:pt x="12954" y="0"/>
                    </a:moveTo>
                    <a:lnTo>
                      <a:pt x="0" y="21209"/>
                    </a:lnTo>
                    <a:cubicBezTo>
                      <a:pt x="0" y="21209"/>
                      <a:pt x="76581" y="210820"/>
                      <a:pt x="231902" y="210820"/>
                    </a:cubicBezTo>
                    <a:cubicBezTo>
                      <a:pt x="235585" y="210820"/>
                      <a:pt x="239395" y="210693"/>
                      <a:pt x="243205" y="210439"/>
                    </a:cubicBezTo>
                    <a:cubicBezTo>
                      <a:pt x="230251" y="184404"/>
                      <a:pt x="225044" y="156083"/>
                      <a:pt x="227711" y="127762"/>
                    </a:cubicBezTo>
                    <a:lnTo>
                      <a:pt x="1295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1004996" y="62593"/>
              <a:ext cx="619413" cy="689173"/>
              <a:chOff x="0" y="0"/>
              <a:chExt cx="619413" cy="68917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127"/>
                <a:ext cx="619379" cy="688975"/>
              </a:xfrm>
              <a:custGeom>
                <a:avLst/>
                <a:gdLst/>
                <a:ahLst/>
                <a:cxnLst/>
                <a:rect l="l" t="t" r="r" b="b"/>
                <a:pathLst>
                  <a:path w="619379" h="688975">
                    <a:moveTo>
                      <a:pt x="289052" y="0"/>
                    </a:moveTo>
                    <a:cubicBezTo>
                      <a:pt x="133223" y="0"/>
                      <a:pt x="0" y="126746"/>
                      <a:pt x="21844" y="280543"/>
                    </a:cubicBezTo>
                    <a:cubicBezTo>
                      <a:pt x="47752" y="457962"/>
                      <a:pt x="52832" y="533527"/>
                      <a:pt x="159004" y="621030"/>
                    </a:cubicBezTo>
                    <a:cubicBezTo>
                      <a:pt x="215392" y="667512"/>
                      <a:pt x="281813" y="688975"/>
                      <a:pt x="345186" y="688975"/>
                    </a:cubicBezTo>
                    <a:cubicBezTo>
                      <a:pt x="459232" y="688975"/>
                      <a:pt x="564134" y="619887"/>
                      <a:pt x="585851" y="502793"/>
                    </a:cubicBezTo>
                    <a:cubicBezTo>
                      <a:pt x="619379" y="339725"/>
                      <a:pt x="572897" y="74803"/>
                      <a:pt x="376301" y="13335"/>
                    </a:cubicBezTo>
                    <a:cubicBezTo>
                      <a:pt x="346964" y="4191"/>
                      <a:pt x="317500" y="0"/>
                      <a:pt x="289052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458760" y="447290"/>
              <a:ext cx="64749" cy="103568"/>
              <a:chOff x="0" y="0"/>
              <a:chExt cx="64749" cy="10356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27" y="0"/>
                <a:ext cx="64643" cy="103505"/>
              </a:xfrm>
              <a:custGeom>
                <a:avLst/>
                <a:gdLst/>
                <a:ahLst/>
                <a:cxnLst/>
                <a:rect l="l" t="t" r="r" b="b"/>
                <a:pathLst>
                  <a:path w="64643" h="103505">
                    <a:moveTo>
                      <a:pt x="0" y="0"/>
                    </a:moveTo>
                    <a:lnTo>
                      <a:pt x="10287" y="101727"/>
                    </a:lnTo>
                    <a:cubicBezTo>
                      <a:pt x="14986" y="102870"/>
                      <a:pt x="19812" y="103505"/>
                      <a:pt x="24765" y="103505"/>
                    </a:cubicBezTo>
                    <a:cubicBezTo>
                      <a:pt x="38862" y="103505"/>
                      <a:pt x="53086" y="98679"/>
                      <a:pt x="64643" y="89916"/>
                    </a:cubicBezTo>
                    <a:cubicBezTo>
                      <a:pt x="38735" y="61468"/>
                      <a:pt x="18034" y="33147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280262" y="312181"/>
              <a:ext cx="88089" cy="42959"/>
              <a:chOff x="0" y="0"/>
              <a:chExt cx="88089" cy="42959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27" y="127"/>
                <a:ext cx="87884" cy="42799"/>
              </a:xfrm>
              <a:custGeom>
                <a:avLst/>
                <a:gdLst/>
                <a:ahLst/>
                <a:cxnLst/>
                <a:rect l="l" t="t" r="r" b="b"/>
                <a:pathLst>
                  <a:path w="87884" h="42799">
                    <a:moveTo>
                      <a:pt x="72263" y="0"/>
                    </a:moveTo>
                    <a:cubicBezTo>
                      <a:pt x="44323" y="0"/>
                      <a:pt x="19050" y="11557"/>
                      <a:pt x="2540" y="30988"/>
                    </a:cubicBezTo>
                    <a:cubicBezTo>
                      <a:pt x="0" y="35687"/>
                      <a:pt x="0" y="38100"/>
                      <a:pt x="2540" y="42799"/>
                    </a:cubicBezTo>
                    <a:lnTo>
                      <a:pt x="7747" y="42799"/>
                    </a:lnTo>
                    <a:cubicBezTo>
                      <a:pt x="10287" y="42799"/>
                      <a:pt x="12954" y="42799"/>
                      <a:pt x="15494" y="40386"/>
                    </a:cubicBezTo>
                    <a:cubicBezTo>
                      <a:pt x="29591" y="25273"/>
                      <a:pt x="50292" y="14097"/>
                      <a:pt x="71501" y="14097"/>
                    </a:cubicBezTo>
                    <a:cubicBezTo>
                      <a:pt x="73533" y="14097"/>
                      <a:pt x="75565" y="14224"/>
                      <a:pt x="77597" y="14351"/>
                    </a:cubicBezTo>
                    <a:cubicBezTo>
                      <a:pt x="82677" y="14351"/>
                      <a:pt x="85344" y="9652"/>
                      <a:pt x="87884" y="7239"/>
                    </a:cubicBezTo>
                    <a:cubicBezTo>
                      <a:pt x="87884" y="2540"/>
                      <a:pt x="82677" y="127"/>
                      <a:pt x="80137" y="127"/>
                    </a:cubicBezTo>
                    <a:cubicBezTo>
                      <a:pt x="77470" y="0"/>
                      <a:pt x="74930" y="0"/>
                      <a:pt x="7226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494972" y="295098"/>
              <a:ext cx="95767" cy="31687"/>
              <a:chOff x="0" y="0"/>
              <a:chExt cx="95767" cy="31687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127" y="127"/>
                <a:ext cx="95631" cy="31369"/>
              </a:xfrm>
              <a:custGeom>
                <a:avLst/>
                <a:gdLst/>
                <a:ahLst/>
                <a:cxnLst/>
                <a:rect l="l" t="t" r="r" b="b"/>
                <a:pathLst>
                  <a:path w="95631" h="31369">
                    <a:moveTo>
                      <a:pt x="31115" y="0"/>
                    </a:moveTo>
                    <a:cubicBezTo>
                      <a:pt x="22352" y="0"/>
                      <a:pt x="13589" y="1016"/>
                      <a:pt x="5080" y="3175"/>
                    </a:cubicBezTo>
                    <a:cubicBezTo>
                      <a:pt x="2540" y="5461"/>
                      <a:pt x="0" y="7874"/>
                      <a:pt x="0" y="12573"/>
                    </a:cubicBezTo>
                    <a:cubicBezTo>
                      <a:pt x="2540" y="17272"/>
                      <a:pt x="7747" y="17272"/>
                      <a:pt x="10287" y="17272"/>
                    </a:cubicBezTo>
                    <a:cubicBezTo>
                      <a:pt x="17526" y="15113"/>
                      <a:pt x="24892" y="13970"/>
                      <a:pt x="32385" y="13970"/>
                    </a:cubicBezTo>
                    <a:cubicBezTo>
                      <a:pt x="49022" y="13970"/>
                      <a:pt x="65786" y="19304"/>
                      <a:pt x="80137" y="29083"/>
                    </a:cubicBezTo>
                    <a:cubicBezTo>
                      <a:pt x="80137" y="29083"/>
                      <a:pt x="80137" y="31369"/>
                      <a:pt x="82677" y="31369"/>
                    </a:cubicBezTo>
                    <a:cubicBezTo>
                      <a:pt x="90424" y="31369"/>
                      <a:pt x="95631" y="21971"/>
                      <a:pt x="87884" y="17145"/>
                    </a:cubicBezTo>
                    <a:cubicBezTo>
                      <a:pt x="71628" y="5715"/>
                      <a:pt x="51435" y="0"/>
                      <a:pt x="3111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1344932" y="402348"/>
              <a:ext cx="38927" cy="52386"/>
              <a:chOff x="0" y="0"/>
              <a:chExt cx="38927" cy="5238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27" y="127"/>
                <a:ext cx="38735" cy="52324"/>
              </a:xfrm>
              <a:custGeom>
                <a:avLst/>
                <a:gdLst/>
                <a:ahLst/>
                <a:cxnLst/>
                <a:rect l="l" t="t" r="r" b="b"/>
                <a:pathLst>
                  <a:path w="38735" h="52324">
                    <a:moveTo>
                      <a:pt x="18034" y="0"/>
                    </a:moveTo>
                    <a:cubicBezTo>
                      <a:pt x="7747" y="0"/>
                      <a:pt x="0" y="11684"/>
                      <a:pt x="0" y="28321"/>
                    </a:cubicBezTo>
                    <a:cubicBezTo>
                      <a:pt x="0" y="41275"/>
                      <a:pt x="8636" y="52324"/>
                      <a:pt x="18034" y="52324"/>
                    </a:cubicBezTo>
                    <a:cubicBezTo>
                      <a:pt x="18923" y="52324"/>
                      <a:pt x="19812" y="52197"/>
                      <a:pt x="20701" y="52070"/>
                    </a:cubicBezTo>
                    <a:cubicBezTo>
                      <a:pt x="30988" y="52070"/>
                      <a:pt x="38735" y="40259"/>
                      <a:pt x="38735" y="26035"/>
                    </a:cubicBezTo>
                    <a:cubicBezTo>
                      <a:pt x="36195" y="9398"/>
                      <a:pt x="28448" y="0"/>
                      <a:pt x="1803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1525987" y="392566"/>
              <a:ext cx="38927" cy="52457"/>
              <a:chOff x="0" y="0"/>
              <a:chExt cx="38927" cy="5245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27" y="127"/>
                <a:ext cx="38735" cy="52197"/>
              </a:xfrm>
              <a:custGeom>
                <a:avLst/>
                <a:gdLst/>
                <a:ahLst/>
                <a:cxnLst/>
                <a:rect l="l" t="t" r="r" b="b"/>
                <a:pathLst>
                  <a:path w="38735" h="52197">
                    <a:moveTo>
                      <a:pt x="20701" y="0"/>
                    </a:moveTo>
                    <a:cubicBezTo>
                      <a:pt x="19812" y="0"/>
                      <a:pt x="19050" y="127"/>
                      <a:pt x="18034" y="254"/>
                    </a:cubicBezTo>
                    <a:cubicBezTo>
                      <a:pt x="7747" y="254"/>
                      <a:pt x="0" y="12065"/>
                      <a:pt x="0" y="26289"/>
                    </a:cubicBezTo>
                    <a:cubicBezTo>
                      <a:pt x="0" y="40513"/>
                      <a:pt x="10287" y="52197"/>
                      <a:pt x="20701" y="52197"/>
                    </a:cubicBezTo>
                    <a:cubicBezTo>
                      <a:pt x="31115" y="52197"/>
                      <a:pt x="38735" y="40386"/>
                      <a:pt x="38735" y="23876"/>
                    </a:cubicBezTo>
                    <a:cubicBezTo>
                      <a:pt x="36449" y="10922"/>
                      <a:pt x="29718" y="0"/>
                      <a:pt x="2070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1538937" y="381082"/>
              <a:ext cx="36290" cy="17083"/>
              <a:chOff x="0" y="0"/>
              <a:chExt cx="36290" cy="17083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" y="0"/>
                <a:ext cx="36195" cy="17018"/>
              </a:xfrm>
              <a:custGeom>
                <a:avLst/>
                <a:gdLst/>
                <a:ahLst/>
                <a:cxnLst/>
                <a:rect l="l" t="t" r="r" b="b"/>
                <a:pathLst>
                  <a:path w="36195" h="17018">
                    <a:moveTo>
                      <a:pt x="36195" y="0"/>
                    </a:moveTo>
                    <a:lnTo>
                      <a:pt x="0" y="11811"/>
                    </a:lnTo>
                    <a:cubicBezTo>
                      <a:pt x="4699" y="15621"/>
                      <a:pt x="9017" y="17018"/>
                      <a:pt x="13081" y="17018"/>
                    </a:cubicBezTo>
                    <a:cubicBezTo>
                      <a:pt x="26797" y="17018"/>
                      <a:pt x="36195" y="127"/>
                      <a:pt x="3619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1357882" y="390511"/>
              <a:ext cx="36290" cy="17083"/>
              <a:chOff x="0" y="0"/>
              <a:chExt cx="36290" cy="17083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27" y="127"/>
                <a:ext cx="36195" cy="17018"/>
              </a:xfrm>
              <a:custGeom>
                <a:avLst/>
                <a:gdLst/>
                <a:ahLst/>
                <a:cxnLst/>
                <a:rect l="l" t="t" r="r" b="b"/>
                <a:pathLst>
                  <a:path w="36195" h="17018">
                    <a:moveTo>
                      <a:pt x="36195" y="0"/>
                    </a:moveTo>
                    <a:lnTo>
                      <a:pt x="0" y="11811"/>
                    </a:lnTo>
                    <a:cubicBezTo>
                      <a:pt x="4699" y="15494"/>
                      <a:pt x="9017" y="17018"/>
                      <a:pt x="13081" y="17018"/>
                    </a:cubicBezTo>
                    <a:cubicBezTo>
                      <a:pt x="26797" y="17018"/>
                      <a:pt x="36195" y="0"/>
                      <a:pt x="3619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1352687" y="556028"/>
              <a:ext cx="90647" cy="54512"/>
              <a:chOff x="0" y="0"/>
              <a:chExt cx="90647" cy="54512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27" y="127"/>
                <a:ext cx="90424" cy="54356"/>
              </a:xfrm>
              <a:custGeom>
                <a:avLst/>
                <a:gdLst/>
                <a:ahLst/>
                <a:cxnLst/>
                <a:rect l="l" t="t" r="r" b="b"/>
                <a:pathLst>
                  <a:path w="90424" h="54356">
                    <a:moveTo>
                      <a:pt x="0" y="0"/>
                    </a:moveTo>
                    <a:cubicBezTo>
                      <a:pt x="0" y="2286"/>
                      <a:pt x="0" y="4699"/>
                      <a:pt x="0" y="7112"/>
                    </a:cubicBezTo>
                    <a:cubicBezTo>
                      <a:pt x="5207" y="11811"/>
                      <a:pt x="7747" y="16510"/>
                      <a:pt x="12954" y="21336"/>
                    </a:cubicBezTo>
                    <a:cubicBezTo>
                      <a:pt x="30988" y="40132"/>
                      <a:pt x="56896" y="51943"/>
                      <a:pt x="85344" y="54356"/>
                    </a:cubicBezTo>
                    <a:cubicBezTo>
                      <a:pt x="87884" y="54356"/>
                      <a:pt x="87884" y="52070"/>
                      <a:pt x="90424" y="49657"/>
                    </a:cubicBezTo>
                    <a:cubicBezTo>
                      <a:pt x="87884" y="47371"/>
                      <a:pt x="87884" y="47371"/>
                      <a:pt x="85344" y="47371"/>
                    </a:cubicBezTo>
                    <a:cubicBezTo>
                      <a:pt x="51689" y="42418"/>
                      <a:pt x="23241" y="25908"/>
                      <a:pt x="520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879382" y="31189"/>
              <a:ext cx="610496" cy="489482"/>
              <a:chOff x="0" y="0"/>
              <a:chExt cx="610496" cy="489482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27" y="0"/>
                <a:ext cx="610235" cy="489458"/>
              </a:xfrm>
              <a:custGeom>
                <a:avLst/>
                <a:gdLst/>
                <a:ahLst/>
                <a:cxnLst/>
                <a:rect l="l" t="t" r="r" b="b"/>
                <a:pathLst>
                  <a:path w="610235" h="489458">
                    <a:moveTo>
                      <a:pt x="335915" y="0"/>
                    </a:moveTo>
                    <a:cubicBezTo>
                      <a:pt x="247269" y="0"/>
                      <a:pt x="147447" y="32893"/>
                      <a:pt x="95631" y="130048"/>
                    </a:cubicBezTo>
                    <a:cubicBezTo>
                      <a:pt x="0" y="314452"/>
                      <a:pt x="149860" y="489458"/>
                      <a:pt x="149860" y="489458"/>
                    </a:cubicBezTo>
                    <a:cubicBezTo>
                      <a:pt x="206756" y="487045"/>
                      <a:pt x="253365" y="449199"/>
                      <a:pt x="261112" y="399542"/>
                    </a:cubicBezTo>
                    <a:cubicBezTo>
                      <a:pt x="276606" y="312039"/>
                      <a:pt x="380111" y="245872"/>
                      <a:pt x="496443" y="205613"/>
                    </a:cubicBezTo>
                    <a:cubicBezTo>
                      <a:pt x="610235" y="163068"/>
                      <a:pt x="504190" y="56642"/>
                      <a:pt x="504190" y="56642"/>
                    </a:cubicBezTo>
                    <a:cubicBezTo>
                      <a:pt x="485902" y="26543"/>
                      <a:pt x="415417" y="0"/>
                      <a:pt x="33591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081140" y="0"/>
              <a:ext cx="557379" cy="244988"/>
              <a:chOff x="0" y="0"/>
              <a:chExt cx="557379" cy="244988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127"/>
                <a:ext cx="557403" cy="244729"/>
              </a:xfrm>
              <a:custGeom>
                <a:avLst/>
                <a:gdLst/>
                <a:ahLst/>
                <a:cxnLst/>
                <a:rect l="l" t="t" r="r" b="b"/>
                <a:pathLst>
                  <a:path w="557403" h="244729">
                    <a:moveTo>
                      <a:pt x="223139" y="0"/>
                    </a:moveTo>
                    <a:cubicBezTo>
                      <a:pt x="82042" y="0"/>
                      <a:pt x="0" y="116078"/>
                      <a:pt x="0" y="116078"/>
                    </a:cubicBezTo>
                    <a:cubicBezTo>
                      <a:pt x="0" y="116078"/>
                      <a:pt x="110998" y="70231"/>
                      <a:pt x="202565" y="70231"/>
                    </a:cubicBezTo>
                    <a:cubicBezTo>
                      <a:pt x="247396" y="70231"/>
                      <a:pt x="287528" y="81153"/>
                      <a:pt x="307848" y="113792"/>
                    </a:cubicBezTo>
                    <a:cubicBezTo>
                      <a:pt x="367284" y="213106"/>
                      <a:pt x="452755" y="229743"/>
                      <a:pt x="504444" y="243840"/>
                    </a:cubicBezTo>
                    <a:cubicBezTo>
                      <a:pt x="506984" y="244475"/>
                      <a:pt x="509270" y="244729"/>
                      <a:pt x="511429" y="244729"/>
                    </a:cubicBezTo>
                    <a:cubicBezTo>
                      <a:pt x="557403" y="244729"/>
                      <a:pt x="538861" y="107442"/>
                      <a:pt x="336296" y="23876"/>
                    </a:cubicBezTo>
                    <a:cubicBezTo>
                      <a:pt x="295275" y="6858"/>
                      <a:pt x="257429" y="0"/>
                      <a:pt x="22313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112157" y="454309"/>
              <a:ext cx="98556" cy="118382"/>
              <a:chOff x="0" y="0"/>
              <a:chExt cx="98556" cy="118382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127" y="0"/>
                <a:ext cx="98425" cy="118237"/>
              </a:xfrm>
              <a:custGeom>
                <a:avLst/>
                <a:gdLst/>
                <a:ahLst/>
                <a:cxnLst/>
                <a:rect l="l" t="t" r="r" b="b"/>
                <a:pathLst>
                  <a:path w="98425" h="118237">
                    <a:moveTo>
                      <a:pt x="2921" y="0"/>
                    </a:moveTo>
                    <a:cubicBezTo>
                      <a:pt x="1016" y="0"/>
                      <a:pt x="0" y="127"/>
                      <a:pt x="0" y="127"/>
                    </a:cubicBezTo>
                    <a:cubicBezTo>
                      <a:pt x="30988" y="33274"/>
                      <a:pt x="49022" y="75819"/>
                      <a:pt x="54229" y="118237"/>
                    </a:cubicBezTo>
                    <a:cubicBezTo>
                      <a:pt x="98425" y="5715"/>
                      <a:pt x="19431" y="0"/>
                      <a:pt x="29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985456" y="404759"/>
              <a:ext cx="156403" cy="161341"/>
              <a:chOff x="0" y="0"/>
              <a:chExt cx="156403" cy="161341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56210" cy="161290"/>
              </a:xfrm>
              <a:custGeom>
                <a:avLst/>
                <a:gdLst/>
                <a:ahLst/>
                <a:cxnLst/>
                <a:rect l="l" t="t" r="r" b="b"/>
                <a:pathLst>
                  <a:path w="156210" h="161290">
                    <a:moveTo>
                      <a:pt x="64643" y="0"/>
                    </a:moveTo>
                    <a:cubicBezTo>
                      <a:pt x="28448" y="0"/>
                      <a:pt x="0" y="26035"/>
                      <a:pt x="0" y="59182"/>
                    </a:cubicBezTo>
                    <a:cubicBezTo>
                      <a:pt x="0" y="66294"/>
                      <a:pt x="2667" y="75692"/>
                      <a:pt x="5207" y="82804"/>
                    </a:cubicBezTo>
                    <a:cubicBezTo>
                      <a:pt x="18161" y="115951"/>
                      <a:pt x="46609" y="141859"/>
                      <a:pt x="80137" y="156083"/>
                    </a:cubicBezTo>
                    <a:cubicBezTo>
                      <a:pt x="89027" y="159639"/>
                      <a:pt x="97282" y="161290"/>
                      <a:pt x="104775" y="161290"/>
                    </a:cubicBezTo>
                    <a:cubicBezTo>
                      <a:pt x="137033" y="161290"/>
                      <a:pt x="156210" y="131445"/>
                      <a:pt x="149987" y="97028"/>
                    </a:cubicBezTo>
                    <a:cubicBezTo>
                      <a:pt x="144907" y="59182"/>
                      <a:pt x="113792" y="0"/>
                      <a:pt x="64643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1911440" y="1246174"/>
              <a:ext cx="977817" cy="735818"/>
              <a:chOff x="0" y="0"/>
              <a:chExt cx="977817" cy="735818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977773" cy="735711"/>
              </a:xfrm>
              <a:custGeom>
                <a:avLst/>
                <a:gdLst/>
                <a:ahLst/>
                <a:cxnLst/>
                <a:rect l="l" t="t" r="r" b="b"/>
                <a:pathLst>
                  <a:path w="977773" h="735711">
                    <a:moveTo>
                      <a:pt x="394589" y="0"/>
                    </a:moveTo>
                    <a:cubicBezTo>
                      <a:pt x="376174" y="0"/>
                      <a:pt x="358648" y="9144"/>
                      <a:pt x="351790" y="24003"/>
                    </a:cubicBezTo>
                    <a:lnTo>
                      <a:pt x="5207" y="641223"/>
                    </a:lnTo>
                    <a:cubicBezTo>
                      <a:pt x="0" y="650621"/>
                      <a:pt x="7747" y="662432"/>
                      <a:pt x="18161" y="664845"/>
                    </a:cubicBezTo>
                    <a:lnTo>
                      <a:pt x="576834" y="735711"/>
                    </a:lnTo>
                    <a:cubicBezTo>
                      <a:pt x="597535" y="735711"/>
                      <a:pt x="615569" y="726313"/>
                      <a:pt x="625856" y="709676"/>
                    </a:cubicBezTo>
                    <a:lnTo>
                      <a:pt x="972566" y="92583"/>
                    </a:lnTo>
                    <a:cubicBezTo>
                      <a:pt x="977773" y="83185"/>
                      <a:pt x="970026" y="71374"/>
                      <a:pt x="959739" y="71374"/>
                    </a:cubicBezTo>
                    <a:lnTo>
                      <a:pt x="400939" y="381"/>
                    </a:lnTo>
                    <a:cubicBezTo>
                      <a:pt x="398780" y="127"/>
                      <a:pt x="396748" y="0"/>
                      <a:pt x="394589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1932065" y="1248514"/>
              <a:ext cx="980452" cy="736172"/>
              <a:chOff x="0" y="0"/>
              <a:chExt cx="980452" cy="736172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27" y="0"/>
                <a:ext cx="980186" cy="736219"/>
              </a:xfrm>
              <a:custGeom>
                <a:avLst/>
                <a:gdLst/>
                <a:ahLst/>
                <a:cxnLst/>
                <a:rect l="l" t="t" r="r" b="b"/>
                <a:pathLst>
                  <a:path w="980186" h="736219">
                    <a:moveTo>
                      <a:pt x="397129" y="0"/>
                    </a:moveTo>
                    <a:cubicBezTo>
                      <a:pt x="378714" y="0"/>
                      <a:pt x="360934" y="9144"/>
                      <a:pt x="351663" y="24003"/>
                    </a:cubicBezTo>
                    <a:lnTo>
                      <a:pt x="5207" y="641223"/>
                    </a:lnTo>
                    <a:cubicBezTo>
                      <a:pt x="0" y="650748"/>
                      <a:pt x="7747" y="662559"/>
                      <a:pt x="18034" y="664845"/>
                    </a:cubicBezTo>
                    <a:lnTo>
                      <a:pt x="576834" y="735838"/>
                    </a:lnTo>
                    <a:cubicBezTo>
                      <a:pt x="578866" y="736092"/>
                      <a:pt x="581025" y="736219"/>
                      <a:pt x="583057" y="736219"/>
                    </a:cubicBezTo>
                    <a:cubicBezTo>
                      <a:pt x="601599" y="736219"/>
                      <a:pt x="619252" y="727075"/>
                      <a:pt x="628523" y="712216"/>
                    </a:cubicBezTo>
                    <a:lnTo>
                      <a:pt x="975106" y="94996"/>
                    </a:lnTo>
                    <a:cubicBezTo>
                      <a:pt x="980186" y="85471"/>
                      <a:pt x="972439" y="73787"/>
                      <a:pt x="962152" y="71374"/>
                    </a:cubicBezTo>
                    <a:lnTo>
                      <a:pt x="403479" y="381"/>
                    </a:lnTo>
                    <a:cubicBezTo>
                      <a:pt x="401320" y="127"/>
                      <a:pt x="399161" y="0"/>
                      <a:pt x="397129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2752050" y="1341092"/>
              <a:ext cx="111274" cy="85207"/>
              <a:chOff x="0" y="0"/>
              <a:chExt cx="111274" cy="85207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11252" cy="85217"/>
              </a:xfrm>
              <a:custGeom>
                <a:avLst/>
                <a:gdLst/>
                <a:ahLst/>
                <a:cxnLst/>
                <a:rect l="l" t="t" r="r" b="b"/>
                <a:pathLst>
                  <a:path w="111252" h="85217">
                    <a:moveTo>
                      <a:pt x="46609" y="0"/>
                    </a:moveTo>
                    <a:cubicBezTo>
                      <a:pt x="43942" y="0"/>
                      <a:pt x="41402" y="0"/>
                      <a:pt x="41402" y="2413"/>
                    </a:cubicBezTo>
                    <a:lnTo>
                      <a:pt x="0" y="73406"/>
                    </a:lnTo>
                    <a:cubicBezTo>
                      <a:pt x="0" y="75692"/>
                      <a:pt x="0" y="75692"/>
                      <a:pt x="0" y="78105"/>
                    </a:cubicBezTo>
                    <a:lnTo>
                      <a:pt x="64643" y="85217"/>
                    </a:lnTo>
                    <a:cubicBezTo>
                      <a:pt x="67183" y="85217"/>
                      <a:pt x="69850" y="82931"/>
                      <a:pt x="72390" y="82931"/>
                    </a:cubicBezTo>
                    <a:lnTo>
                      <a:pt x="111252" y="11811"/>
                    </a:lnTo>
                    <a:cubicBezTo>
                      <a:pt x="111252" y="9525"/>
                      <a:pt x="111252" y="9525"/>
                      <a:pt x="111252" y="9525"/>
                    </a:cubicBezTo>
                    <a:lnTo>
                      <a:pt x="46609" y="0"/>
                    </a:ln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2752050" y="1341092"/>
              <a:ext cx="111274" cy="85207"/>
              <a:chOff x="0" y="0"/>
              <a:chExt cx="111274" cy="85207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11252" cy="85217"/>
              </a:xfrm>
              <a:custGeom>
                <a:avLst/>
                <a:gdLst/>
                <a:ahLst/>
                <a:cxnLst/>
                <a:rect l="l" t="t" r="r" b="b"/>
                <a:pathLst>
                  <a:path w="111252" h="85217">
                    <a:moveTo>
                      <a:pt x="46609" y="0"/>
                    </a:moveTo>
                    <a:cubicBezTo>
                      <a:pt x="43942" y="0"/>
                      <a:pt x="41402" y="0"/>
                      <a:pt x="41402" y="2413"/>
                    </a:cubicBezTo>
                    <a:lnTo>
                      <a:pt x="0" y="73406"/>
                    </a:lnTo>
                    <a:cubicBezTo>
                      <a:pt x="0" y="75692"/>
                      <a:pt x="0" y="75692"/>
                      <a:pt x="0" y="78105"/>
                    </a:cubicBezTo>
                    <a:lnTo>
                      <a:pt x="64643" y="85217"/>
                    </a:lnTo>
                    <a:cubicBezTo>
                      <a:pt x="67183" y="85217"/>
                      <a:pt x="69850" y="82931"/>
                      <a:pt x="72390" y="82931"/>
                    </a:cubicBezTo>
                    <a:lnTo>
                      <a:pt x="111252" y="11811"/>
                    </a:lnTo>
                    <a:cubicBezTo>
                      <a:pt x="111252" y="9525"/>
                      <a:pt x="111252" y="9525"/>
                      <a:pt x="111252" y="9525"/>
                    </a:cubicBezTo>
                    <a:lnTo>
                      <a:pt x="4660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3033987" y="3861723"/>
              <a:ext cx="258682" cy="454037"/>
              <a:chOff x="0" y="0"/>
              <a:chExt cx="258682" cy="454037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258699" cy="454025"/>
              </a:xfrm>
              <a:custGeom>
                <a:avLst/>
                <a:gdLst/>
                <a:ahLst/>
                <a:cxnLst/>
                <a:rect l="l" t="t" r="r" b="b"/>
                <a:pathLst>
                  <a:path w="258699" h="454025">
                    <a:moveTo>
                      <a:pt x="214757" y="0"/>
                    </a:moveTo>
                    <a:lnTo>
                      <a:pt x="0" y="56769"/>
                    </a:lnTo>
                    <a:lnTo>
                      <a:pt x="106045" y="454025"/>
                    </a:lnTo>
                    <a:lnTo>
                      <a:pt x="258699" y="404368"/>
                    </a:lnTo>
                    <a:lnTo>
                      <a:pt x="214757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3067561" y="4242380"/>
              <a:ext cx="579479" cy="205788"/>
              <a:chOff x="0" y="0"/>
              <a:chExt cx="579479" cy="205788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27" y="127"/>
                <a:ext cx="579374" cy="205613"/>
              </a:xfrm>
              <a:custGeom>
                <a:avLst/>
                <a:gdLst/>
                <a:ahLst/>
                <a:cxnLst/>
                <a:rect l="l" t="t" r="r" b="b"/>
                <a:pathLst>
                  <a:path w="579374" h="205613">
                    <a:moveTo>
                      <a:pt x="237871" y="0"/>
                    </a:moveTo>
                    <a:lnTo>
                      <a:pt x="54229" y="4572"/>
                    </a:lnTo>
                    <a:cubicBezTo>
                      <a:pt x="46482" y="4572"/>
                      <a:pt x="38735" y="9271"/>
                      <a:pt x="36195" y="16383"/>
                    </a:cubicBezTo>
                    <a:lnTo>
                      <a:pt x="2540" y="174879"/>
                    </a:lnTo>
                    <a:cubicBezTo>
                      <a:pt x="0" y="189103"/>
                      <a:pt x="10287" y="200914"/>
                      <a:pt x="25781" y="203200"/>
                    </a:cubicBezTo>
                    <a:lnTo>
                      <a:pt x="30988" y="203200"/>
                    </a:lnTo>
                    <a:cubicBezTo>
                      <a:pt x="105918" y="200914"/>
                      <a:pt x="175895" y="196088"/>
                      <a:pt x="268986" y="196088"/>
                    </a:cubicBezTo>
                    <a:cubicBezTo>
                      <a:pt x="279273" y="195834"/>
                      <a:pt x="288544" y="195834"/>
                      <a:pt x="296799" y="195834"/>
                    </a:cubicBezTo>
                    <a:cubicBezTo>
                      <a:pt x="378968" y="195834"/>
                      <a:pt x="366395" y="205613"/>
                      <a:pt x="486283" y="205613"/>
                    </a:cubicBezTo>
                    <a:cubicBezTo>
                      <a:pt x="566420" y="205613"/>
                      <a:pt x="579374" y="122809"/>
                      <a:pt x="545719" y="118110"/>
                    </a:cubicBezTo>
                    <a:cubicBezTo>
                      <a:pt x="390525" y="103886"/>
                      <a:pt x="346583" y="61341"/>
                      <a:pt x="287020" y="11811"/>
                    </a:cubicBezTo>
                    <a:cubicBezTo>
                      <a:pt x="271526" y="2286"/>
                      <a:pt x="256032" y="0"/>
                      <a:pt x="23787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3033987" y="3861723"/>
              <a:ext cx="240615" cy="286176"/>
              <a:chOff x="0" y="0"/>
              <a:chExt cx="240615" cy="286176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240538" cy="286131"/>
              </a:xfrm>
              <a:custGeom>
                <a:avLst/>
                <a:gdLst/>
                <a:ahLst/>
                <a:cxnLst/>
                <a:rect l="l" t="t" r="r" b="b"/>
                <a:pathLst>
                  <a:path w="240538" h="286131">
                    <a:moveTo>
                      <a:pt x="214757" y="0"/>
                    </a:moveTo>
                    <a:lnTo>
                      <a:pt x="0" y="56769"/>
                    </a:lnTo>
                    <a:lnTo>
                      <a:pt x="62103" y="286131"/>
                    </a:lnTo>
                    <a:lnTo>
                      <a:pt x="240538" y="234188"/>
                    </a:lnTo>
                    <a:lnTo>
                      <a:pt x="214757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1557082" y="1906193"/>
              <a:ext cx="532874" cy="435180"/>
              <a:chOff x="0" y="0"/>
              <a:chExt cx="532874" cy="43518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127"/>
                <a:ext cx="532765" cy="435102"/>
              </a:xfrm>
              <a:custGeom>
                <a:avLst/>
                <a:gdLst/>
                <a:ahLst/>
                <a:cxnLst/>
                <a:rect l="l" t="t" r="r" b="b"/>
                <a:pathLst>
                  <a:path w="532765" h="435102">
                    <a:moveTo>
                      <a:pt x="245745" y="0"/>
                    </a:moveTo>
                    <a:lnTo>
                      <a:pt x="0" y="85090"/>
                    </a:lnTo>
                    <a:lnTo>
                      <a:pt x="28448" y="229362"/>
                    </a:lnTo>
                    <a:lnTo>
                      <a:pt x="149987" y="435102"/>
                    </a:lnTo>
                    <a:cubicBezTo>
                      <a:pt x="149987" y="435102"/>
                      <a:pt x="532765" y="435102"/>
                      <a:pt x="452628" y="281305"/>
                    </a:cubicBezTo>
                    <a:cubicBezTo>
                      <a:pt x="395732" y="179705"/>
                      <a:pt x="325882" y="85090"/>
                      <a:pt x="245618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1557082" y="1906193"/>
              <a:ext cx="532874" cy="435180"/>
              <a:chOff x="0" y="0"/>
              <a:chExt cx="532874" cy="43518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127"/>
                <a:ext cx="532765" cy="435102"/>
              </a:xfrm>
              <a:custGeom>
                <a:avLst/>
                <a:gdLst/>
                <a:ahLst/>
                <a:cxnLst/>
                <a:rect l="l" t="t" r="r" b="b"/>
                <a:pathLst>
                  <a:path w="532765" h="435102">
                    <a:moveTo>
                      <a:pt x="245745" y="0"/>
                    </a:moveTo>
                    <a:lnTo>
                      <a:pt x="0" y="85090"/>
                    </a:lnTo>
                    <a:lnTo>
                      <a:pt x="28448" y="229362"/>
                    </a:lnTo>
                    <a:lnTo>
                      <a:pt x="149987" y="435102"/>
                    </a:lnTo>
                    <a:cubicBezTo>
                      <a:pt x="149987" y="435102"/>
                      <a:pt x="532765" y="435102"/>
                      <a:pt x="452628" y="281305"/>
                    </a:cubicBezTo>
                    <a:cubicBezTo>
                      <a:pt x="395732" y="179705"/>
                      <a:pt x="325882" y="85090"/>
                      <a:pt x="2456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1557082" y="1941708"/>
              <a:ext cx="336304" cy="375990"/>
              <a:chOff x="0" y="0"/>
              <a:chExt cx="336304" cy="37599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-127"/>
                <a:ext cx="336296" cy="376047"/>
              </a:xfrm>
              <a:custGeom>
                <a:avLst/>
                <a:gdLst/>
                <a:ahLst/>
                <a:cxnLst/>
                <a:rect l="l" t="t" r="r" b="b"/>
                <a:pathLst>
                  <a:path w="336296" h="376047">
                    <a:moveTo>
                      <a:pt x="142240" y="127"/>
                    </a:moveTo>
                    <a:lnTo>
                      <a:pt x="0" y="49784"/>
                    </a:lnTo>
                    <a:lnTo>
                      <a:pt x="28448" y="194056"/>
                    </a:lnTo>
                    <a:lnTo>
                      <a:pt x="134493" y="376047"/>
                    </a:lnTo>
                    <a:lnTo>
                      <a:pt x="281940" y="359537"/>
                    </a:lnTo>
                    <a:lnTo>
                      <a:pt x="336296" y="286131"/>
                    </a:lnTo>
                    <a:cubicBezTo>
                      <a:pt x="336169" y="286131"/>
                      <a:pt x="327787" y="290322"/>
                      <a:pt x="314071" y="290322"/>
                    </a:cubicBezTo>
                    <a:cubicBezTo>
                      <a:pt x="275082" y="290322"/>
                      <a:pt x="193929" y="256667"/>
                      <a:pt x="142367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3846140" y="3069573"/>
              <a:ext cx="460450" cy="496642"/>
              <a:chOff x="0" y="0"/>
              <a:chExt cx="460450" cy="496642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127"/>
                <a:ext cx="460375" cy="496570"/>
              </a:xfrm>
              <a:custGeom>
                <a:avLst/>
                <a:gdLst/>
                <a:ahLst/>
                <a:cxnLst/>
                <a:rect l="l" t="t" r="r" b="b"/>
                <a:pathLst>
                  <a:path w="460375" h="496570">
                    <a:moveTo>
                      <a:pt x="162941" y="0"/>
                    </a:moveTo>
                    <a:lnTo>
                      <a:pt x="0" y="125222"/>
                    </a:lnTo>
                    <a:lnTo>
                      <a:pt x="341376" y="496570"/>
                    </a:lnTo>
                    <a:lnTo>
                      <a:pt x="460375" y="413766"/>
                    </a:lnTo>
                    <a:lnTo>
                      <a:pt x="162941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4091864" y="3323204"/>
              <a:ext cx="550709" cy="343807"/>
              <a:chOff x="0" y="0"/>
              <a:chExt cx="550709" cy="343807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550799" cy="343789"/>
              </a:xfrm>
              <a:custGeom>
                <a:avLst/>
                <a:gdLst/>
                <a:ahLst/>
                <a:cxnLst/>
                <a:rect l="l" t="t" r="r" b="b"/>
                <a:pathLst>
                  <a:path w="550799" h="343789">
                    <a:moveTo>
                      <a:pt x="491744" y="127"/>
                    </a:moveTo>
                    <a:cubicBezTo>
                      <a:pt x="489077" y="127"/>
                      <a:pt x="486283" y="635"/>
                      <a:pt x="483743" y="1778"/>
                    </a:cubicBezTo>
                    <a:cubicBezTo>
                      <a:pt x="402336" y="42545"/>
                      <a:pt x="346456" y="53213"/>
                      <a:pt x="297688" y="53213"/>
                    </a:cubicBezTo>
                    <a:cubicBezTo>
                      <a:pt x="264287" y="53213"/>
                      <a:pt x="234315" y="48133"/>
                      <a:pt x="201803" y="44323"/>
                    </a:cubicBezTo>
                    <a:cubicBezTo>
                      <a:pt x="198755" y="43942"/>
                      <a:pt x="195707" y="43688"/>
                      <a:pt x="192786" y="43688"/>
                    </a:cubicBezTo>
                    <a:cubicBezTo>
                      <a:pt x="178562" y="43688"/>
                      <a:pt x="165989" y="48260"/>
                      <a:pt x="155321" y="56134"/>
                    </a:cubicBezTo>
                    <a:lnTo>
                      <a:pt x="7747" y="160147"/>
                    </a:lnTo>
                    <a:cubicBezTo>
                      <a:pt x="2540" y="164973"/>
                      <a:pt x="0" y="174371"/>
                      <a:pt x="2540" y="179197"/>
                    </a:cubicBezTo>
                    <a:lnTo>
                      <a:pt x="72390" y="328041"/>
                    </a:lnTo>
                    <a:cubicBezTo>
                      <a:pt x="76454" y="337439"/>
                      <a:pt x="88519" y="343789"/>
                      <a:pt x="99822" y="343789"/>
                    </a:cubicBezTo>
                    <a:cubicBezTo>
                      <a:pt x="102870" y="343789"/>
                      <a:pt x="105918" y="343281"/>
                      <a:pt x="108712" y="342265"/>
                    </a:cubicBezTo>
                    <a:lnTo>
                      <a:pt x="113919" y="339852"/>
                    </a:lnTo>
                    <a:cubicBezTo>
                      <a:pt x="175895" y="297307"/>
                      <a:pt x="227711" y="257175"/>
                      <a:pt x="305308" y="207391"/>
                    </a:cubicBezTo>
                    <a:cubicBezTo>
                      <a:pt x="398399" y="148209"/>
                      <a:pt x="382905" y="171958"/>
                      <a:pt x="491617" y="103378"/>
                    </a:cubicBezTo>
                    <a:cubicBezTo>
                      <a:pt x="550799" y="66548"/>
                      <a:pt x="521081" y="0"/>
                      <a:pt x="49187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3846140" y="3069573"/>
              <a:ext cx="331109" cy="328778"/>
              <a:chOff x="0" y="0"/>
              <a:chExt cx="331109" cy="328778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127"/>
                <a:ext cx="331216" cy="328549"/>
              </a:xfrm>
              <a:custGeom>
                <a:avLst/>
                <a:gdLst/>
                <a:ahLst/>
                <a:cxnLst/>
                <a:rect l="l" t="t" r="r" b="b"/>
                <a:pathLst>
                  <a:path w="331216" h="328549">
                    <a:moveTo>
                      <a:pt x="162941" y="0"/>
                    </a:moveTo>
                    <a:lnTo>
                      <a:pt x="0" y="125222"/>
                    </a:lnTo>
                    <a:lnTo>
                      <a:pt x="186309" y="328549"/>
                    </a:lnTo>
                    <a:lnTo>
                      <a:pt x="331216" y="233934"/>
                    </a:lnTo>
                    <a:lnTo>
                      <a:pt x="162941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975066" y="1771440"/>
              <a:ext cx="3140257" cy="1548901"/>
              <a:chOff x="0" y="0"/>
              <a:chExt cx="3140257" cy="1548901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127" y="0"/>
                <a:ext cx="3140075" cy="1548892"/>
              </a:xfrm>
              <a:custGeom>
                <a:avLst/>
                <a:gdLst/>
                <a:ahLst/>
                <a:cxnLst/>
                <a:rect l="l" t="t" r="r" b="b"/>
                <a:pathLst>
                  <a:path w="3140075" h="1548892">
                    <a:moveTo>
                      <a:pt x="1854073" y="0"/>
                    </a:moveTo>
                    <a:cubicBezTo>
                      <a:pt x="1473962" y="0"/>
                      <a:pt x="915670" y="488950"/>
                      <a:pt x="801624" y="488950"/>
                    </a:cubicBezTo>
                    <a:cubicBezTo>
                      <a:pt x="797687" y="488950"/>
                      <a:pt x="794385" y="488442"/>
                      <a:pt x="791464" y="487172"/>
                    </a:cubicBezTo>
                    <a:cubicBezTo>
                      <a:pt x="700913" y="451739"/>
                      <a:pt x="659511" y="196342"/>
                      <a:pt x="659511" y="196342"/>
                    </a:cubicBezTo>
                    <a:lnTo>
                      <a:pt x="87884" y="371348"/>
                    </a:lnTo>
                    <a:cubicBezTo>
                      <a:pt x="87884" y="371348"/>
                      <a:pt x="0" y="837184"/>
                      <a:pt x="175768" y="1139825"/>
                    </a:cubicBezTo>
                    <a:cubicBezTo>
                      <a:pt x="242824" y="1254125"/>
                      <a:pt x="341122" y="1332738"/>
                      <a:pt x="492760" y="1332738"/>
                    </a:cubicBezTo>
                    <a:cubicBezTo>
                      <a:pt x="739394" y="1332738"/>
                      <a:pt x="1126871" y="1124458"/>
                      <a:pt x="1748409" y="522605"/>
                    </a:cubicBezTo>
                    <a:cubicBezTo>
                      <a:pt x="1748409" y="522605"/>
                      <a:pt x="2100199" y="671576"/>
                      <a:pt x="2951226" y="1548892"/>
                    </a:cubicBezTo>
                    <a:lnTo>
                      <a:pt x="3140075" y="1416431"/>
                    </a:lnTo>
                    <a:cubicBezTo>
                      <a:pt x="3140075" y="1416431"/>
                      <a:pt x="2400300" y="316865"/>
                      <a:pt x="2043430" y="56769"/>
                    </a:cubicBezTo>
                    <a:cubicBezTo>
                      <a:pt x="1989074" y="16891"/>
                      <a:pt x="1924685" y="0"/>
                      <a:pt x="1854073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975066" y="1771440"/>
              <a:ext cx="3140257" cy="1548901"/>
              <a:chOff x="0" y="0"/>
              <a:chExt cx="3140257" cy="1548901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27" y="0"/>
                <a:ext cx="3140075" cy="1548892"/>
              </a:xfrm>
              <a:custGeom>
                <a:avLst/>
                <a:gdLst/>
                <a:ahLst/>
                <a:cxnLst/>
                <a:rect l="l" t="t" r="r" b="b"/>
                <a:pathLst>
                  <a:path w="3140075" h="1548892">
                    <a:moveTo>
                      <a:pt x="1854073" y="0"/>
                    </a:moveTo>
                    <a:cubicBezTo>
                      <a:pt x="1473962" y="0"/>
                      <a:pt x="915670" y="488950"/>
                      <a:pt x="801624" y="488950"/>
                    </a:cubicBezTo>
                    <a:cubicBezTo>
                      <a:pt x="797687" y="488950"/>
                      <a:pt x="794385" y="488442"/>
                      <a:pt x="791464" y="487172"/>
                    </a:cubicBezTo>
                    <a:cubicBezTo>
                      <a:pt x="700913" y="451739"/>
                      <a:pt x="659511" y="196342"/>
                      <a:pt x="659511" y="196342"/>
                    </a:cubicBezTo>
                    <a:lnTo>
                      <a:pt x="87884" y="371348"/>
                    </a:lnTo>
                    <a:cubicBezTo>
                      <a:pt x="87884" y="371348"/>
                      <a:pt x="0" y="837184"/>
                      <a:pt x="175768" y="1139825"/>
                    </a:cubicBezTo>
                    <a:cubicBezTo>
                      <a:pt x="242824" y="1254125"/>
                      <a:pt x="341122" y="1332738"/>
                      <a:pt x="492760" y="1332738"/>
                    </a:cubicBezTo>
                    <a:cubicBezTo>
                      <a:pt x="739394" y="1332738"/>
                      <a:pt x="1126871" y="1124458"/>
                      <a:pt x="1748409" y="522605"/>
                    </a:cubicBezTo>
                    <a:cubicBezTo>
                      <a:pt x="1748409" y="522605"/>
                      <a:pt x="2100199" y="671576"/>
                      <a:pt x="2951226" y="1548892"/>
                    </a:cubicBezTo>
                    <a:lnTo>
                      <a:pt x="3140075" y="1416431"/>
                    </a:lnTo>
                    <a:cubicBezTo>
                      <a:pt x="3140075" y="1416431"/>
                      <a:pt x="2400300" y="316865"/>
                      <a:pt x="2043430" y="56769"/>
                    </a:cubicBezTo>
                    <a:cubicBezTo>
                      <a:pt x="1989074" y="16891"/>
                      <a:pt x="1924685" y="0"/>
                      <a:pt x="18540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866844" y="3121602"/>
              <a:ext cx="300092" cy="260158"/>
              <a:chOff x="0" y="0"/>
              <a:chExt cx="300092" cy="260158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299974" cy="260096"/>
              </a:xfrm>
              <a:custGeom>
                <a:avLst/>
                <a:gdLst/>
                <a:ahLst/>
                <a:cxnLst/>
                <a:rect l="l" t="t" r="r" b="b"/>
                <a:pathLst>
                  <a:path w="299974" h="260096">
                    <a:moveTo>
                      <a:pt x="263779" y="0"/>
                    </a:moveTo>
                    <a:lnTo>
                      <a:pt x="0" y="198628"/>
                    </a:lnTo>
                    <a:lnTo>
                      <a:pt x="77597" y="260096"/>
                    </a:lnTo>
                    <a:lnTo>
                      <a:pt x="299974" y="92202"/>
                    </a:lnTo>
                    <a:lnTo>
                      <a:pt x="263779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1965717" y="2267924"/>
              <a:ext cx="1316679" cy="1742851"/>
              <a:chOff x="0" y="0"/>
              <a:chExt cx="1316679" cy="1742851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127" y="127"/>
                <a:ext cx="1316482" cy="1742694"/>
              </a:xfrm>
              <a:custGeom>
                <a:avLst/>
                <a:gdLst/>
                <a:ahLst/>
                <a:cxnLst/>
                <a:rect l="l" t="t" r="r" b="b"/>
                <a:pathLst>
                  <a:path w="1316482" h="1742694">
                    <a:moveTo>
                      <a:pt x="921893" y="0"/>
                    </a:moveTo>
                    <a:cubicBezTo>
                      <a:pt x="833755" y="0"/>
                      <a:pt x="757809" y="26035"/>
                      <a:pt x="757809" y="26035"/>
                    </a:cubicBezTo>
                    <a:cubicBezTo>
                      <a:pt x="452628" y="321564"/>
                      <a:pt x="204216" y="522478"/>
                      <a:pt x="0" y="650240"/>
                    </a:cubicBezTo>
                    <a:lnTo>
                      <a:pt x="643890" y="423164"/>
                    </a:lnTo>
                    <a:cubicBezTo>
                      <a:pt x="641350" y="503682"/>
                      <a:pt x="1075944" y="1742694"/>
                      <a:pt x="1075944" y="1742694"/>
                    </a:cubicBezTo>
                    <a:lnTo>
                      <a:pt x="1316482" y="1678813"/>
                    </a:lnTo>
                    <a:cubicBezTo>
                      <a:pt x="1316482" y="1678813"/>
                      <a:pt x="1251839" y="307340"/>
                      <a:pt x="1150874" y="115824"/>
                    </a:cubicBezTo>
                    <a:cubicBezTo>
                      <a:pt x="1100455" y="23495"/>
                      <a:pt x="1005713" y="0"/>
                      <a:pt x="921893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1965717" y="2267924"/>
              <a:ext cx="1316679" cy="1742851"/>
              <a:chOff x="0" y="0"/>
              <a:chExt cx="1316679" cy="1742851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27" y="127"/>
                <a:ext cx="1316482" cy="1742694"/>
              </a:xfrm>
              <a:custGeom>
                <a:avLst/>
                <a:gdLst/>
                <a:ahLst/>
                <a:cxnLst/>
                <a:rect l="l" t="t" r="r" b="b"/>
                <a:pathLst>
                  <a:path w="1316482" h="1742694">
                    <a:moveTo>
                      <a:pt x="921893" y="0"/>
                    </a:moveTo>
                    <a:cubicBezTo>
                      <a:pt x="833755" y="0"/>
                      <a:pt x="757809" y="26035"/>
                      <a:pt x="757809" y="26035"/>
                    </a:cubicBezTo>
                    <a:cubicBezTo>
                      <a:pt x="452628" y="321564"/>
                      <a:pt x="204216" y="522478"/>
                      <a:pt x="0" y="650240"/>
                    </a:cubicBezTo>
                    <a:lnTo>
                      <a:pt x="643890" y="423164"/>
                    </a:lnTo>
                    <a:cubicBezTo>
                      <a:pt x="641350" y="503682"/>
                      <a:pt x="1075944" y="1742694"/>
                      <a:pt x="1075944" y="1742694"/>
                    </a:cubicBezTo>
                    <a:lnTo>
                      <a:pt x="1316482" y="1678813"/>
                    </a:lnTo>
                    <a:cubicBezTo>
                      <a:pt x="1316482" y="1678813"/>
                      <a:pt x="1251839" y="307340"/>
                      <a:pt x="1150874" y="115824"/>
                    </a:cubicBezTo>
                    <a:cubicBezTo>
                      <a:pt x="1100455" y="23495"/>
                      <a:pt x="1005713" y="0"/>
                      <a:pt x="92189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044299" y="2308188"/>
              <a:ext cx="219913" cy="380810"/>
              <a:chOff x="0" y="0"/>
              <a:chExt cx="219913" cy="38081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127"/>
                <a:ext cx="219837" cy="380492"/>
              </a:xfrm>
              <a:custGeom>
                <a:avLst/>
                <a:gdLst/>
                <a:ahLst/>
                <a:cxnLst/>
                <a:rect l="l" t="t" r="r" b="b"/>
                <a:pathLst>
                  <a:path w="219837" h="380492">
                    <a:moveTo>
                      <a:pt x="0" y="0"/>
                    </a:moveTo>
                    <a:cubicBezTo>
                      <a:pt x="31115" y="18796"/>
                      <a:pt x="54356" y="44831"/>
                      <a:pt x="72390" y="75565"/>
                    </a:cubicBezTo>
                    <a:cubicBezTo>
                      <a:pt x="98298" y="148844"/>
                      <a:pt x="116459" y="222123"/>
                      <a:pt x="124206" y="297815"/>
                    </a:cubicBezTo>
                    <a:cubicBezTo>
                      <a:pt x="155194" y="323850"/>
                      <a:pt x="186182" y="352171"/>
                      <a:pt x="219837" y="380492"/>
                    </a:cubicBezTo>
                    <a:cubicBezTo>
                      <a:pt x="207010" y="141732"/>
                      <a:pt x="85344" y="40132"/>
                      <a:pt x="0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1965717" y="2272744"/>
              <a:ext cx="861423" cy="643238"/>
              <a:chOff x="0" y="0"/>
              <a:chExt cx="861423" cy="643238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27" y="0"/>
                <a:ext cx="861187" cy="643128"/>
              </a:xfrm>
              <a:custGeom>
                <a:avLst/>
                <a:gdLst/>
                <a:ahLst/>
                <a:cxnLst/>
                <a:rect l="l" t="t" r="r" b="b"/>
                <a:pathLst>
                  <a:path w="861187" h="643128">
                    <a:moveTo>
                      <a:pt x="861187" y="0"/>
                    </a:moveTo>
                    <a:cubicBezTo>
                      <a:pt x="827659" y="2413"/>
                      <a:pt x="791337" y="9525"/>
                      <a:pt x="757682" y="21209"/>
                    </a:cubicBezTo>
                    <a:cubicBezTo>
                      <a:pt x="452628" y="316865"/>
                      <a:pt x="204216" y="517779"/>
                      <a:pt x="0" y="643128"/>
                    </a:cubicBezTo>
                    <a:lnTo>
                      <a:pt x="465455" y="480060"/>
                    </a:lnTo>
                    <a:cubicBezTo>
                      <a:pt x="623316" y="338074"/>
                      <a:pt x="755269" y="177419"/>
                      <a:pt x="861187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997775" y="3901917"/>
              <a:ext cx="315599" cy="172684"/>
              <a:chOff x="0" y="0"/>
              <a:chExt cx="315599" cy="172684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315595" cy="172593"/>
              </a:xfrm>
              <a:custGeom>
                <a:avLst/>
                <a:gdLst/>
                <a:ahLst/>
                <a:cxnLst/>
                <a:rect l="l" t="t" r="r" b="b"/>
                <a:pathLst>
                  <a:path w="315595" h="172593">
                    <a:moveTo>
                      <a:pt x="315595" y="0"/>
                    </a:moveTo>
                    <a:lnTo>
                      <a:pt x="0" y="82804"/>
                    </a:lnTo>
                    <a:lnTo>
                      <a:pt x="30988" y="172593"/>
                    </a:lnTo>
                    <a:lnTo>
                      <a:pt x="312928" y="96901"/>
                    </a:lnTo>
                    <a:lnTo>
                      <a:pt x="315595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612953" y="843968"/>
              <a:ext cx="1262399" cy="1336664"/>
              <a:chOff x="0" y="0"/>
              <a:chExt cx="1262399" cy="1336664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127" y="0"/>
                <a:ext cx="1262253" cy="1336675"/>
              </a:xfrm>
              <a:custGeom>
                <a:avLst/>
                <a:gdLst/>
                <a:ahLst/>
                <a:cxnLst/>
                <a:rect l="l" t="t" r="r" b="b"/>
                <a:pathLst>
                  <a:path w="1262253" h="1336675">
                    <a:moveTo>
                      <a:pt x="964692" y="0"/>
                    </a:moveTo>
                    <a:cubicBezTo>
                      <a:pt x="781177" y="0"/>
                      <a:pt x="487807" y="86741"/>
                      <a:pt x="292227" y="137795"/>
                    </a:cubicBezTo>
                    <a:cubicBezTo>
                      <a:pt x="0" y="211074"/>
                      <a:pt x="297434" y="501904"/>
                      <a:pt x="377571" y="811784"/>
                    </a:cubicBezTo>
                    <a:cubicBezTo>
                      <a:pt x="460248" y="1121537"/>
                      <a:pt x="424053" y="1336675"/>
                      <a:pt x="424053" y="1336675"/>
                    </a:cubicBezTo>
                    <a:cubicBezTo>
                      <a:pt x="1189736" y="1230249"/>
                      <a:pt x="1262253" y="1123823"/>
                      <a:pt x="1262253" y="1123823"/>
                    </a:cubicBezTo>
                    <a:cubicBezTo>
                      <a:pt x="1138047" y="679323"/>
                      <a:pt x="1246759" y="582295"/>
                      <a:pt x="1249299" y="447548"/>
                    </a:cubicBezTo>
                    <a:cubicBezTo>
                      <a:pt x="1251966" y="315087"/>
                      <a:pt x="1174369" y="241808"/>
                      <a:pt x="1130300" y="73914"/>
                    </a:cubicBezTo>
                    <a:cubicBezTo>
                      <a:pt x="1116076" y="20193"/>
                      <a:pt x="1053084" y="0"/>
                      <a:pt x="96469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630469" y="1537233"/>
              <a:ext cx="188896" cy="217627"/>
              <a:chOff x="0" y="0"/>
              <a:chExt cx="188896" cy="217627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188722" cy="217678"/>
              </a:xfrm>
              <a:custGeom>
                <a:avLst/>
                <a:gdLst/>
                <a:ahLst/>
                <a:cxnLst/>
                <a:rect l="l" t="t" r="r" b="b"/>
                <a:pathLst>
                  <a:path w="188722" h="217678">
                    <a:moveTo>
                      <a:pt x="122555" y="0"/>
                    </a:moveTo>
                    <a:cubicBezTo>
                      <a:pt x="121412" y="0"/>
                      <a:pt x="120142" y="127"/>
                      <a:pt x="118999" y="127"/>
                    </a:cubicBezTo>
                    <a:cubicBezTo>
                      <a:pt x="72390" y="4953"/>
                      <a:pt x="59563" y="35560"/>
                      <a:pt x="49149" y="73406"/>
                    </a:cubicBezTo>
                    <a:cubicBezTo>
                      <a:pt x="36195" y="113665"/>
                      <a:pt x="0" y="184531"/>
                      <a:pt x="41402" y="208280"/>
                    </a:cubicBezTo>
                    <a:cubicBezTo>
                      <a:pt x="52197" y="214122"/>
                      <a:pt x="64135" y="217678"/>
                      <a:pt x="76327" y="217678"/>
                    </a:cubicBezTo>
                    <a:cubicBezTo>
                      <a:pt x="113665" y="217678"/>
                      <a:pt x="155067" y="185039"/>
                      <a:pt x="186182" y="85344"/>
                    </a:cubicBezTo>
                    <a:cubicBezTo>
                      <a:pt x="188722" y="71120"/>
                      <a:pt x="186182" y="57023"/>
                      <a:pt x="180975" y="45212"/>
                    </a:cubicBezTo>
                    <a:cubicBezTo>
                      <a:pt x="168783" y="24765"/>
                      <a:pt x="149225" y="0"/>
                      <a:pt x="12255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1073387" y="762449"/>
              <a:ext cx="399501" cy="176085"/>
              <a:chOff x="0" y="0"/>
              <a:chExt cx="399501" cy="176085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127"/>
                <a:ext cx="399542" cy="175895"/>
              </a:xfrm>
              <a:custGeom>
                <a:avLst/>
                <a:gdLst/>
                <a:ahLst/>
                <a:cxnLst/>
                <a:rect l="l" t="t" r="r" b="b"/>
                <a:pathLst>
                  <a:path w="399542" h="175895">
                    <a:moveTo>
                      <a:pt x="267462" y="0"/>
                    </a:moveTo>
                    <a:cubicBezTo>
                      <a:pt x="214249" y="0"/>
                      <a:pt x="131064" y="10160"/>
                      <a:pt x="73406" y="10160"/>
                    </a:cubicBezTo>
                    <a:cubicBezTo>
                      <a:pt x="61468" y="10160"/>
                      <a:pt x="50673" y="9779"/>
                      <a:pt x="41402" y="8636"/>
                    </a:cubicBezTo>
                    <a:cubicBezTo>
                      <a:pt x="39751" y="8509"/>
                      <a:pt x="38227" y="8255"/>
                      <a:pt x="36830" y="8255"/>
                    </a:cubicBezTo>
                    <a:cubicBezTo>
                      <a:pt x="12192" y="8255"/>
                      <a:pt x="28448" y="46355"/>
                      <a:pt x="28448" y="86614"/>
                    </a:cubicBezTo>
                    <a:cubicBezTo>
                      <a:pt x="23368" y="117348"/>
                      <a:pt x="15494" y="148082"/>
                      <a:pt x="0" y="174117"/>
                    </a:cubicBezTo>
                    <a:cubicBezTo>
                      <a:pt x="0" y="174117"/>
                      <a:pt x="33147" y="175895"/>
                      <a:pt x="80010" y="175895"/>
                    </a:cubicBezTo>
                    <a:cubicBezTo>
                      <a:pt x="196977" y="175895"/>
                      <a:pt x="399542" y="165100"/>
                      <a:pt x="382778" y="89027"/>
                    </a:cubicBezTo>
                    <a:cubicBezTo>
                      <a:pt x="382778" y="89027"/>
                      <a:pt x="302641" y="55880"/>
                      <a:pt x="318135" y="18034"/>
                    </a:cubicBezTo>
                    <a:cubicBezTo>
                      <a:pt x="323596" y="4191"/>
                      <a:pt x="301752" y="0"/>
                      <a:pt x="26746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1008718" y="1615348"/>
              <a:ext cx="527757" cy="385205"/>
              <a:chOff x="0" y="0"/>
              <a:chExt cx="527757" cy="385205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127"/>
                <a:ext cx="527685" cy="385064"/>
              </a:xfrm>
              <a:custGeom>
                <a:avLst/>
                <a:gdLst/>
                <a:ahLst/>
                <a:cxnLst/>
                <a:rect l="l" t="t" r="r" b="b"/>
                <a:pathLst>
                  <a:path w="527685" h="385064">
                    <a:moveTo>
                      <a:pt x="512191" y="0"/>
                    </a:moveTo>
                    <a:lnTo>
                      <a:pt x="398399" y="47244"/>
                    </a:lnTo>
                    <a:lnTo>
                      <a:pt x="297434" y="108712"/>
                    </a:lnTo>
                    <a:lnTo>
                      <a:pt x="0" y="113411"/>
                    </a:lnTo>
                    <a:cubicBezTo>
                      <a:pt x="18161" y="200914"/>
                      <a:pt x="31115" y="290830"/>
                      <a:pt x="36195" y="383032"/>
                    </a:cubicBezTo>
                    <a:cubicBezTo>
                      <a:pt x="42037" y="384429"/>
                      <a:pt x="48133" y="385064"/>
                      <a:pt x="54610" y="385064"/>
                    </a:cubicBezTo>
                    <a:cubicBezTo>
                      <a:pt x="202438" y="385064"/>
                      <a:pt x="527685" y="37846"/>
                      <a:pt x="527685" y="37846"/>
                    </a:cubicBezTo>
                    <a:lnTo>
                      <a:pt x="512191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872867" y="1059249"/>
              <a:ext cx="389421" cy="707534"/>
              <a:chOff x="0" y="0"/>
              <a:chExt cx="389421" cy="707534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0"/>
                <a:ext cx="389382" cy="707517"/>
              </a:xfrm>
              <a:custGeom>
                <a:avLst/>
                <a:gdLst/>
                <a:ahLst/>
                <a:cxnLst/>
                <a:rect l="l" t="t" r="r" b="b"/>
                <a:pathLst>
                  <a:path w="389382" h="707517">
                    <a:moveTo>
                      <a:pt x="39624" y="0"/>
                    </a:moveTo>
                    <a:cubicBezTo>
                      <a:pt x="0" y="0"/>
                      <a:pt x="148844" y="499364"/>
                      <a:pt x="148844" y="499364"/>
                    </a:cubicBezTo>
                    <a:lnTo>
                      <a:pt x="187706" y="627126"/>
                    </a:lnTo>
                    <a:lnTo>
                      <a:pt x="252349" y="707517"/>
                    </a:lnTo>
                    <a:lnTo>
                      <a:pt x="389382" y="617601"/>
                    </a:lnTo>
                    <a:lnTo>
                      <a:pt x="386842" y="591566"/>
                    </a:lnTo>
                    <a:cubicBezTo>
                      <a:pt x="386842" y="591566"/>
                      <a:pt x="363982" y="597789"/>
                      <a:pt x="336931" y="597789"/>
                    </a:cubicBezTo>
                    <a:cubicBezTo>
                      <a:pt x="303530" y="597789"/>
                      <a:pt x="263779" y="588391"/>
                      <a:pt x="252349" y="546735"/>
                    </a:cubicBezTo>
                    <a:cubicBezTo>
                      <a:pt x="226568" y="438023"/>
                      <a:pt x="141097" y="132969"/>
                      <a:pt x="58420" y="17018"/>
                    </a:cubicBezTo>
                    <a:cubicBezTo>
                      <a:pt x="49911" y="5334"/>
                      <a:pt x="43688" y="0"/>
                      <a:pt x="39624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1176824" y="901313"/>
              <a:ext cx="323199" cy="85278"/>
              <a:chOff x="0" y="0"/>
              <a:chExt cx="323199" cy="85278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27" y="0"/>
                <a:ext cx="322961" cy="85344"/>
              </a:xfrm>
              <a:custGeom>
                <a:avLst/>
                <a:gdLst/>
                <a:ahLst/>
                <a:cxnLst/>
                <a:rect l="l" t="t" r="r" b="b"/>
                <a:pathLst>
                  <a:path w="322961" h="85344">
                    <a:moveTo>
                      <a:pt x="292227" y="0"/>
                    </a:moveTo>
                    <a:cubicBezTo>
                      <a:pt x="292227" y="0"/>
                      <a:pt x="303911" y="64389"/>
                      <a:pt x="41402" y="64389"/>
                    </a:cubicBezTo>
                    <a:cubicBezTo>
                      <a:pt x="28321" y="64389"/>
                      <a:pt x="14478" y="64135"/>
                      <a:pt x="0" y="63881"/>
                    </a:cubicBezTo>
                    <a:cubicBezTo>
                      <a:pt x="0" y="63881"/>
                      <a:pt x="97917" y="85344"/>
                      <a:pt x="181864" y="85344"/>
                    </a:cubicBezTo>
                    <a:cubicBezTo>
                      <a:pt x="258191" y="85344"/>
                      <a:pt x="322961" y="67564"/>
                      <a:pt x="292227" y="127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1727747" y="1464079"/>
              <a:ext cx="25977" cy="30766"/>
              <a:chOff x="0" y="0"/>
              <a:chExt cx="25977" cy="30766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127" y="0"/>
                <a:ext cx="25781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5781" h="30734">
                    <a:moveTo>
                      <a:pt x="23241" y="0"/>
                    </a:moveTo>
                    <a:lnTo>
                      <a:pt x="0" y="14224"/>
                    </a:lnTo>
                    <a:lnTo>
                      <a:pt x="25781" y="30734"/>
                    </a:lnTo>
                    <a:lnTo>
                      <a:pt x="23241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1476905" y="1088098"/>
              <a:ext cx="274192" cy="392578"/>
              <a:chOff x="0" y="0"/>
              <a:chExt cx="274192" cy="392578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274193" cy="392557"/>
              </a:xfrm>
              <a:custGeom>
                <a:avLst/>
                <a:gdLst/>
                <a:ahLst/>
                <a:cxnLst/>
                <a:rect l="l" t="t" r="r" b="b"/>
                <a:pathLst>
                  <a:path w="274193" h="392557">
                    <a:moveTo>
                      <a:pt x="28448" y="0"/>
                    </a:moveTo>
                    <a:lnTo>
                      <a:pt x="2540" y="14224"/>
                    </a:lnTo>
                    <a:lnTo>
                      <a:pt x="0" y="33147"/>
                    </a:lnTo>
                    <a:lnTo>
                      <a:pt x="219837" y="371221"/>
                    </a:lnTo>
                    <a:lnTo>
                      <a:pt x="250952" y="392557"/>
                    </a:lnTo>
                    <a:lnTo>
                      <a:pt x="274193" y="378333"/>
                    </a:lnTo>
                    <a:lnTo>
                      <a:pt x="268986" y="345186"/>
                    </a:lnTo>
                    <a:lnTo>
                      <a:pt x="46482" y="7112"/>
                    </a:lnTo>
                    <a:lnTo>
                      <a:pt x="28448" y="0"/>
                    </a:ln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1476905" y="1088098"/>
              <a:ext cx="274192" cy="392578"/>
              <a:chOff x="0" y="0"/>
              <a:chExt cx="274192" cy="392578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274193" cy="392557"/>
              </a:xfrm>
              <a:custGeom>
                <a:avLst/>
                <a:gdLst/>
                <a:ahLst/>
                <a:cxnLst/>
                <a:rect l="l" t="t" r="r" b="b"/>
                <a:pathLst>
                  <a:path w="274193" h="392557">
                    <a:moveTo>
                      <a:pt x="28448" y="0"/>
                    </a:moveTo>
                    <a:lnTo>
                      <a:pt x="2540" y="14224"/>
                    </a:lnTo>
                    <a:lnTo>
                      <a:pt x="0" y="33147"/>
                    </a:lnTo>
                    <a:lnTo>
                      <a:pt x="219837" y="371221"/>
                    </a:lnTo>
                    <a:lnTo>
                      <a:pt x="250952" y="392557"/>
                    </a:lnTo>
                    <a:lnTo>
                      <a:pt x="274193" y="378333"/>
                    </a:lnTo>
                    <a:lnTo>
                      <a:pt x="268986" y="345186"/>
                    </a:lnTo>
                    <a:lnTo>
                      <a:pt x="46482" y="7112"/>
                    </a:lnTo>
                    <a:lnTo>
                      <a:pt x="28448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721586" y="996515"/>
              <a:ext cx="838161" cy="930476"/>
              <a:chOff x="0" y="0"/>
              <a:chExt cx="838161" cy="930476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127" y="127"/>
                <a:ext cx="838073" cy="930402"/>
              </a:xfrm>
              <a:custGeom>
                <a:avLst/>
                <a:gdLst/>
                <a:ahLst/>
                <a:cxnLst/>
                <a:rect l="l" t="t" r="r" b="b"/>
                <a:pathLst>
                  <a:path w="838073" h="930402">
                    <a:moveTo>
                      <a:pt x="124587" y="0"/>
                    </a:moveTo>
                    <a:cubicBezTo>
                      <a:pt x="120142" y="0"/>
                      <a:pt x="115697" y="508"/>
                      <a:pt x="111125" y="1651"/>
                    </a:cubicBezTo>
                    <a:cubicBezTo>
                      <a:pt x="7747" y="29972"/>
                      <a:pt x="0" y="157607"/>
                      <a:pt x="95631" y="474599"/>
                    </a:cubicBezTo>
                    <a:cubicBezTo>
                      <a:pt x="177673" y="744093"/>
                      <a:pt x="238760" y="930402"/>
                      <a:pt x="370332" y="930402"/>
                    </a:cubicBezTo>
                    <a:cubicBezTo>
                      <a:pt x="392176" y="930402"/>
                      <a:pt x="416052" y="925195"/>
                      <a:pt x="442341" y="914400"/>
                    </a:cubicBezTo>
                    <a:cubicBezTo>
                      <a:pt x="625983" y="838708"/>
                      <a:pt x="838073" y="635254"/>
                      <a:pt x="838073" y="635254"/>
                    </a:cubicBezTo>
                    <a:lnTo>
                      <a:pt x="744982" y="498094"/>
                    </a:lnTo>
                    <a:cubicBezTo>
                      <a:pt x="744982" y="498094"/>
                      <a:pt x="496824" y="695325"/>
                      <a:pt x="406527" y="695325"/>
                    </a:cubicBezTo>
                    <a:cubicBezTo>
                      <a:pt x="398018" y="695325"/>
                      <a:pt x="390779" y="693547"/>
                      <a:pt x="385445" y="689610"/>
                    </a:cubicBezTo>
                    <a:cubicBezTo>
                      <a:pt x="324993" y="646049"/>
                      <a:pt x="274447" y="0"/>
                      <a:pt x="124587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1427746" y="1255887"/>
              <a:ext cx="297532" cy="404487"/>
              <a:chOff x="0" y="0"/>
              <a:chExt cx="297532" cy="404487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127"/>
                <a:ext cx="297434" cy="404368"/>
              </a:xfrm>
              <a:custGeom>
                <a:avLst/>
                <a:gdLst/>
                <a:ahLst/>
                <a:cxnLst/>
                <a:rect l="l" t="t" r="r" b="b"/>
                <a:pathLst>
                  <a:path w="297434" h="404368">
                    <a:moveTo>
                      <a:pt x="179070" y="0"/>
                    </a:moveTo>
                    <a:cubicBezTo>
                      <a:pt x="178054" y="0"/>
                      <a:pt x="177038" y="0"/>
                      <a:pt x="176022" y="127"/>
                    </a:cubicBezTo>
                    <a:cubicBezTo>
                      <a:pt x="108585" y="2413"/>
                      <a:pt x="126746" y="196215"/>
                      <a:pt x="126746" y="196215"/>
                    </a:cubicBezTo>
                    <a:lnTo>
                      <a:pt x="0" y="293243"/>
                    </a:lnTo>
                    <a:lnTo>
                      <a:pt x="72390" y="404368"/>
                    </a:lnTo>
                    <a:lnTo>
                      <a:pt x="193929" y="281432"/>
                    </a:lnTo>
                    <a:cubicBezTo>
                      <a:pt x="193929" y="281432"/>
                      <a:pt x="297434" y="229362"/>
                      <a:pt x="287020" y="144272"/>
                    </a:cubicBezTo>
                    <a:cubicBezTo>
                      <a:pt x="276987" y="60706"/>
                      <a:pt x="234442" y="0"/>
                      <a:pt x="179070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</p:grpSp>
      <p:sp>
        <p:nvSpPr>
          <p:cNvPr id="117" name="TextBox 117"/>
          <p:cNvSpPr txBox="1"/>
          <p:nvPr/>
        </p:nvSpPr>
        <p:spPr>
          <a:xfrm>
            <a:off x="985219" y="2188374"/>
            <a:ext cx="16274081" cy="401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769" lvl="1" indent="-349884" algn="just">
              <a:lnSpc>
                <a:spcPts val="3479"/>
              </a:lnSpc>
              <a:buFont typeface="Arial"/>
              <a:buChar char="•"/>
            </a:pPr>
            <a:r>
              <a:rPr lang="en-US" sz="2899" spc="-114" dirty="0">
                <a:solidFill>
                  <a:srgbClr val="000000"/>
                </a:solidFill>
                <a:latin typeface="Montserrat Bold"/>
              </a:rPr>
              <a:t>File Header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file yang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berisi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deklarasi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berbagai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fungsi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dibutuhkan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oleh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program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baik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itu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standar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Input/Output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maupun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syntax.</a:t>
            </a:r>
          </a:p>
          <a:p>
            <a:pPr marL="864235" lvl="1" indent="-514350" algn="just">
              <a:lnSpc>
                <a:spcPts val="3479"/>
              </a:lnSpc>
              <a:buFont typeface="+mj-lt"/>
              <a:buAutoNum type="arabicPeriod"/>
            </a:pP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>
                <a:solidFill>
                  <a:srgbClr val="000000"/>
                </a:solidFill>
                <a:latin typeface="Montserrat Bold"/>
              </a:rPr>
              <a:t>#include&lt;iostream&gt;</a:t>
            </a:r>
          </a:p>
          <a:p>
            <a:pPr algn="just">
              <a:lnSpc>
                <a:spcPts val="3479"/>
              </a:lnSpc>
            </a:pP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        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Merupakan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singkatan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dari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input output stream header yang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 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standar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</a:t>
            </a:r>
          </a:p>
          <a:p>
            <a:pPr algn="just">
              <a:lnSpc>
                <a:spcPts val="3479"/>
              </a:lnSpc>
            </a:pP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         input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operasi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oleh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bahasa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C++. </a:t>
            </a:r>
          </a:p>
          <a:p>
            <a:pPr algn="just">
              <a:lnSpc>
                <a:spcPts val="3479"/>
              </a:lnSpc>
            </a:pP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   2.    </a:t>
            </a:r>
            <a:r>
              <a:rPr lang="en-US" sz="2899" spc="-113" dirty="0">
                <a:solidFill>
                  <a:srgbClr val="000000"/>
                </a:solidFill>
                <a:latin typeface="Montserrat Bold"/>
              </a:rPr>
              <a:t>#include&lt;</a:t>
            </a:r>
            <a:r>
              <a:rPr lang="en-US" sz="2899" spc="-113" dirty="0" err="1">
                <a:solidFill>
                  <a:srgbClr val="000000"/>
                </a:solidFill>
                <a:latin typeface="Montserrat Bold"/>
              </a:rPr>
              <a:t>conio.h</a:t>
            </a:r>
            <a:r>
              <a:rPr lang="en-US" sz="2899" spc="-113" dirty="0">
                <a:solidFill>
                  <a:srgbClr val="000000"/>
                </a:solidFill>
                <a:latin typeface="Montserrat Bold"/>
              </a:rPr>
              <a:t>&gt;</a:t>
            </a:r>
          </a:p>
          <a:p>
            <a:pPr algn="just">
              <a:lnSpc>
                <a:spcPts val="3479"/>
              </a:lnSpc>
            </a:pPr>
            <a:r>
              <a:rPr lang="en-US" sz="2899" spc="-113" dirty="0">
                <a:solidFill>
                  <a:srgbClr val="000000"/>
                </a:solidFill>
                <a:latin typeface="Montserrat Bold"/>
              </a:rPr>
              <a:t>            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File Header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ini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berfungsi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hasil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antarmuka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kepada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3" dirty="0" err="1">
                <a:solidFill>
                  <a:srgbClr val="000000"/>
                </a:solidFill>
                <a:latin typeface="Montserrat"/>
              </a:rPr>
              <a:t>pengguna</a:t>
            </a: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. </a:t>
            </a:r>
          </a:p>
          <a:p>
            <a:pPr algn="just">
              <a:lnSpc>
                <a:spcPts val="3479"/>
              </a:lnSpc>
            </a:pPr>
            <a:r>
              <a:rPr lang="en-US" sz="2899" spc="-113" dirty="0">
                <a:solidFill>
                  <a:srgbClr val="000000"/>
                </a:solidFill>
                <a:latin typeface="Montserrat"/>
              </a:rPr>
              <a:t>     3.    </a:t>
            </a:r>
            <a:r>
              <a:rPr lang="en-US" sz="2899" spc="-113" dirty="0">
                <a:solidFill>
                  <a:srgbClr val="000000"/>
                </a:solidFill>
                <a:latin typeface="Montserrat Bold"/>
              </a:rPr>
              <a:t>#include&lt;</a:t>
            </a:r>
            <a:r>
              <a:rPr lang="en-US" sz="2899" spc="-113" dirty="0" err="1">
                <a:solidFill>
                  <a:srgbClr val="000000"/>
                </a:solidFill>
                <a:latin typeface="Montserrat Bold"/>
              </a:rPr>
              <a:t>windows.h</a:t>
            </a:r>
            <a:r>
              <a:rPr lang="en-US" sz="2899" spc="-113" dirty="0">
                <a:solidFill>
                  <a:srgbClr val="000000"/>
                </a:solidFill>
                <a:latin typeface="Montserrat Bold"/>
              </a:rPr>
              <a:t>&gt;</a:t>
            </a:r>
          </a:p>
          <a:p>
            <a:pPr algn="just">
              <a:lnSpc>
                <a:spcPts val="3479"/>
              </a:lnSpc>
            </a:pPr>
            <a:r>
              <a:rPr lang="en-US" sz="2899" spc="-114" dirty="0">
                <a:solidFill>
                  <a:srgbClr val="000000"/>
                </a:solidFill>
                <a:latin typeface="Montserrat Bold"/>
              </a:rPr>
              <a:t>            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File header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ini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menampilkan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perintah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seperti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 system(“</a:t>
            </a:r>
            <a:r>
              <a:rPr lang="en-US" sz="2899" spc="-114" dirty="0" err="1">
                <a:solidFill>
                  <a:srgbClr val="000000"/>
                </a:solidFill>
                <a:latin typeface="Montserrat"/>
              </a:rPr>
              <a:t>cls</a:t>
            </a:r>
            <a:r>
              <a:rPr lang="en-US" sz="2899" spc="-114" dirty="0">
                <a:solidFill>
                  <a:srgbClr val="000000"/>
                </a:solidFill>
                <a:latin typeface="Montserrat"/>
              </a:rPr>
              <a:t>)</a:t>
            </a:r>
          </a:p>
        </p:txBody>
      </p:sp>
      <p:grpSp>
        <p:nvGrpSpPr>
          <p:cNvPr id="118" name="Group 118"/>
          <p:cNvGrpSpPr/>
          <p:nvPr/>
        </p:nvGrpSpPr>
        <p:grpSpPr>
          <a:xfrm>
            <a:off x="15841276" y="7639244"/>
            <a:ext cx="851112" cy="733618"/>
            <a:chOff x="0" y="0"/>
            <a:chExt cx="1134816" cy="978157"/>
          </a:xfrm>
        </p:grpSpPr>
        <p:sp>
          <p:nvSpPr>
            <p:cNvPr id="119" name="Freeform 119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20" name="Group 120"/>
          <p:cNvGrpSpPr/>
          <p:nvPr/>
        </p:nvGrpSpPr>
        <p:grpSpPr>
          <a:xfrm>
            <a:off x="16579734" y="7813278"/>
            <a:ext cx="851112" cy="865054"/>
            <a:chOff x="0" y="0"/>
            <a:chExt cx="1134816" cy="1153405"/>
          </a:xfrm>
        </p:grpSpPr>
        <p:sp>
          <p:nvSpPr>
            <p:cNvPr id="121" name="Freeform 121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4120038" y="5847970"/>
            <a:ext cx="4303426" cy="3855792"/>
            <a:chOff x="0" y="0"/>
            <a:chExt cx="5737901" cy="5141056"/>
          </a:xfrm>
        </p:grpSpPr>
        <p:grpSp>
          <p:nvGrpSpPr>
            <p:cNvPr id="4" name="Group 4"/>
            <p:cNvGrpSpPr/>
            <p:nvPr/>
          </p:nvGrpSpPr>
          <p:grpSpPr>
            <a:xfrm>
              <a:off x="2108141" y="2092837"/>
              <a:ext cx="943944" cy="1402747"/>
              <a:chOff x="0" y="0"/>
              <a:chExt cx="943944" cy="140274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943864" cy="1402588"/>
              </a:xfrm>
              <a:custGeom>
                <a:avLst/>
                <a:gdLst/>
                <a:ahLst/>
                <a:cxnLst/>
                <a:rect l="l" t="t" r="r" b="b"/>
                <a:pathLst>
                  <a:path w="943864" h="1402588">
                    <a:moveTo>
                      <a:pt x="661416" y="0"/>
                    </a:moveTo>
                    <a:lnTo>
                      <a:pt x="943864" y="142875"/>
                    </a:lnTo>
                    <a:cubicBezTo>
                      <a:pt x="943864" y="142875"/>
                      <a:pt x="819785" y="763651"/>
                      <a:pt x="737235" y="883158"/>
                    </a:cubicBezTo>
                    <a:cubicBezTo>
                      <a:pt x="654685" y="1002665"/>
                      <a:pt x="137922" y="1402588"/>
                      <a:pt x="137922" y="1402588"/>
                    </a:cubicBezTo>
                    <a:lnTo>
                      <a:pt x="0" y="1348105"/>
                    </a:lnTo>
                    <a:cubicBezTo>
                      <a:pt x="0" y="1348105"/>
                      <a:pt x="485775" y="890905"/>
                      <a:pt x="520192" y="805180"/>
                    </a:cubicBezTo>
                    <a:cubicBezTo>
                      <a:pt x="554609" y="719455"/>
                      <a:pt x="661416" y="0"/>
                      <a:pt x="661416" y="0"/>
                    </a:cubicBezTo>
                    <a:close/>
                  </a:path>
                </a:pathLst>
              </a:custGeom>
              <a:solidFill>
                <a:srgbClr val="EBB376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2538650" y="1773334"/>
              <a:ext cx="630534" cy="1322229"/>
              <a:chOff x="0" y="0"/>
              <a:chExt cx="630534" cy="132222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27" y="0"/>
                <a:ext cx="630301" cy="1322197"/>
              </a:xfrm>
              <a:custGeom>
                <a:avLst/>
                <a:gdLst/>
                <a:ahLst/>
                <a:cxnLst/>
                <a:rect l="l" t="t" r="r" b="b"/>
                <a:pathLst>
                  <a:path w="630301" h="1322197">
                    <a:moveTo>
                      <a:pt x="327279" y="0"/>
                    </a:moveTo>
                    <a:lnTo>
                      <a:pt x="630301" y="405257"/>
                    </a:lnTo>
                    <a:cubicBezTo>
                      <a:pt x="630301" y="405257"/>
                      <a:pt x="502920" y="953389"/>
                      <a:pt x="447675" y="1065022"/>
                    </a:cubicBezTo>
                    <a:cubicBezTo>
                      <a:pt x="399415" y="1153287"/>
                      <a:pt x="340868" y="1239012"/>
                      <a:pt x="275590" y="1322197"/>
                    </a:cubicBezTo>
                    <a:lnTo>
                      <a:pt x="0" y="1174115"/>
                    </a:lnTo>
                    <a:lnTo>
                      <a:pt x="89535" y="1067562"/>
                    </a:lnTo>
                    <a:cubicBezTo>
                      <a:pt x="89535" y="1067562"/>
                      <a:pt x="148082" y="70104"/>
                      <a:pt x="327279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2469771" y="2905878"/>
              <a:ext cx="382494" cy="262421"/>
              <a:chOff x="0" y="0"/>
              <a:chExt cx="382494" cy="26242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27" y="0"/>
                <a:ext cx="382270" cy="262382"/>
              </a:xfrm>
              <a:custGeom>
                <a:avLst/>
                <a:gdLst/>
                <a:ahLst/>
                <a:cxnLst/>
                <a:rect l="l" t="t" r="r" b="b"/>
                <a:pathLst>
                  <a:path w="382270" h="262382">
                    <a:moveTo>
                      <a:pt x="68834" y="0"/>
                    </a:moveTo>
                    <a:lnTo>
                      <a:pt x="382270" y="189611"/>
                    </a:lnTo>
                    <a:lnTo>
                      <a:pt x="292735" y="262382"/>
                    </a:lnTo>
                    <a:lnTo>
                      <a:pt x="0" y="106553"/>
                    </a:lnTo>
                    <a:lnTo>
                      <a:pt x="68834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2469771" y="2905878"/>
              <a:ext cx="382494" cy="262421"/>
              <a:chOff x="0" y="0"/>
              <a:chExt cx="382494" cy="26242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27" y="0"/>
                <a:ext cx="382270" cy="262382"/>
              </a:xfrm>
              <a:custGeom>
                <a:avLst/>
                <a:gdLst/>
                <a:ahLst/>
                <a:cxnLst/>
                <a:rect l="l" t="t" r="r" b="b"/>
                <a:pathLst>
                  <a:path w="382270" h="262382">
                    <a:moveTo>
                      <a:pt x="68834" y="0"/>
                    </a:moveTo>
                    <a:lnTo>
                      <a:pt x="382270" y="189611"/>
                    </a:lnTo>
                    <a:lnTo>
                      <a:pt x="292735" y="262382"/>
                    </a:lnTo>
                    <a:lnTo>
                      <a:pt x="0" y="106553"/>
                    </a:lnTo>
                    <a:lnTo>
                      <a:pt x="6883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2963032"/>
              <a:ext cx="5737901" cy="1879310"/>
              <a:chOff x="0" y="0"/>
              <a:chExt cx="5737901" cy="187931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27" y="0"/>
                <a:ext cx="5737606" cy="1879346"/>
              </a:xfrm>
              <a:custGeom>
                <a:avLst/>
                <a:gdLst/>
                <a:ahLst/>
                <a:cxnLst/>
                <a:rect l="l" t="t" r="r" b="b"/>
                <a:pathLst>
                  <a:path w="5737606" h="1879346">
                    <a:moveTo>
                      <a:pt x="4967097" y="0"/>
                    </a:moveTo>
                    <a:cubicBezTo>
                      <a:pt x="5737606" y="1336548"/>
                      <a:pt x="4810506" y="1879346"/>
                      <a:pt x="3608578" y="1879346"/>
                    </a:cubicBezTo>
                    <a:cubicBezTo>
                      <a:pt x="3574796" y="1879346"/>
                      <a:pt x="3540760" y="1878838"/>
                      <a:pt x="3506597" y="1878076"/>
                    </a:cubicBezTo>
                    <a:cubicBezTo>
                      <a:pt x="2256155" y="1844294"/>
                      <a:pt x="0" y="1319530"/>
                      <a:pt x="313436" y="662305"/>
                    </a:cubicBezTo>
                    <a:cubicBezTo>
                      <a:pt x="433959" y="408305"/>
                      <a:pt x="966851" y="330327"/>
                      <a:pt x="1559306" y="330327"/>
                    </a:cubicBezTo>
                    <a:cubicBezTo>
                      <a:pt x="2202688" y="330327"/>
                      <a:pt x="2916555" y="422275"/>
                      <a:pt x="3248279" y="480441"/>
                    </a:cubicBezTo>
                    <a:lnTo>
                      <a:pt x="3572002" y="96139"/>
                    </a:lnTo>
                    <a:lnTo>
                      <a:pt x="4967097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0" y="2963032"/>
              <a:ext cx="5737901" cy="1879310"/>
              <a:chOff x="0" y="0"/>
              <a:chExt cx="5737901" cy="187931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27" y="0"/>
                <a:ext cx="5737606" cy="1879346"/>
              </a:xfrm>
              <a:custGeom>
                <a:avLst/>
                <a:gdLst/>
                <a:ahLst/>
                <a:cxnLst/>
                <a:rect l="l" t="t" r="r" b="b"/>
                <a:pathLst>
                  <a:path w="5737606" h="1879346">
                    <a:moveTo>
                      <a:pt x="4967097" y="0"/>
                    </a:moveTo>
                    <a:cubicBezTo>
                      <a:pt x="5737606" y="1336548"/>
                      <a:pt x="4810506" y="1879346"/>
                      <a:pt x="3608578" y="1879346"/>
                    </a:cubicBezTo>
                    <a:cubicBezTo>
                      <a:pt x="3574796" y="1879346"/>
                      <a:pt x="3540760" y="1878838"/>
                      <a:pt x="3506597" y="1878076"/>
                    </a:cubicBezTo>
                    <a:cubicBezTo>
                      <a:pt x="2256155" y="1844294"/>
                      <a:pt x="0" y="1319530"/>
                      <a:pt x="313436" y="662305"/>
                    </a:cubicBezTo>
                    <a:cubicBezTo>
                      <a:pt x="433959" y="408305"/>
                      <a:pt x="966851" y="330327"/>
                      <a:pt x="1559306" y="330327"/>
                    </a:cubicBezTo>
                    <a:cubicBezTo>
                      <a:pt x="2202688" y="330327"/>
                      <a:pt x="2916555" y="422275"/>
                      <a:pt x="3248279" y="480441"/>
                    </a:cubicBezTo>
                    <a:lnTo>
                      <a:pt x="3572002" y="96139"/>
                    </a:lnTo>
                    <a:lnTo>
                      <a:pt x="4967097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558029" y="4439996"/>
              <a:ext cx="131045" cy="117973"/>
              <a:chOff x="0" y="0"/>
              <a:chExt cx="131045" cy="117973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27" y="0"/>
                <a:ext cx="130810" cy="117856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17856">
                    <a:moveTo>
                      <a:pt x="37846" y="11430"/>
                    </a:moveTo>
                    <a:cubicBezTo>
                      <a:pt x="34290" y="11430"/>
                      <a:pt x="30988" y="11430"/>
                      <a:pt x="27432" y="13970"/>
                    </a:cubicBezTo>
                    <a:cubicBezTo>
                      <a:pt x="20574" y="19177"/>
                      <a:pt x="13716" y="26924"/>
                      <a:pt x="17145" y="34798"/>
                    </a:cubicBezTo>
                    <a:cubicBezTo>
                      <a:pt x="34417" y="63373"/>
                      <a:pt x="68834" y="86741"/>
                      <a:pt x="106807" y="99695"/>
                    </a:cubicBezTo>
                    <a:lnTo>
                      <a:pt x="106807" y="97155"/>
                    </a:lnTo>
                    <a:cubicBezTo>
                      <a:pt x="92964" y="68580"/>
                      <a:pt x="72263" y="40005"/>
                      <a:pt x="48260" y="16637"/>
                    </a:cubicBezTo>
                    <a:cubicBezTo>
                      <a:pt x="44704" y="14097"/>
                      <a:pt x="41402" y="11557"/>
                      <a:pt x="37973" y="11557"/>
                    </a:cubicBezTo>
                    <a:close/>
                    <a:moveTo>
                      <a:pt x="35052" y="0"/>
                    </a:moveTo>
                    <a:cubicBezTo>
                      <a:pt x="37338" y="0"/>
                      <a:pt x="39370" y="254"/>
                      <a:pt x="41275" y="1016"/>
                    </a:cubicBezTo>
                    <a:cubicBezTo>
                      <a:pt x="82550" y="8763"/>
                      <a:pt x="123825" y="99695"/>
                      <a:pt x="127381" y="110109"/>
                    </a:cubicBezTo>
                    <a:cubicBezTo>
                      <a:pt x="130810" y="112776"/>
                      <a:pt x="127381" y="115316"/>
                      <a:pt x="127381" y="117856"/>
                    </a:cubicBezTo>
                    <a:lnTo>
                      <a:pt x="117094" y="117856"/>
                    </a:lnTo>
                    <a:cubicBezTo>
                      <a:pt x="89535" y="105029"/>
                      <a:pt x="65405" y="91948"/>
                      <a:pt x="41275" y="78994"/>
                    </a:cubicBezTo>
                    <a:cubicBezTo>
                      <a:pt x="24003" y="68580"/>
                      <a:pt x="10287" y="52959"/>
                      <a:pt x="3429" y="37338"/>
                    </a:cubicBezTo>
                    <a:cubicBezTo>
                      <a:pt x="0" y="24511"/>
                      <a:pt x="6731" y="13970"/>
                      <a:pt x="17145" y="6223"/>
                    </a:cubicBezTo>
                    <a:cubicBezTo>
                      <a:pt x="22225" y="2413"/>
                      <a:pt x="29083" y="0"/>
                      <a:pt x="3505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51068" y="4432208"/>
              <a:ext cx="93040" cy="125760"/>
              <a:chOff x="0" y="0"/>
              <a:chExt cx="93040" cy="12576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3091" cy="125603"/>
              </a:xfrm>
              <a:custGeom>
                <a:avLst/>
                <a:gdLst/>
                <a:ahLst/>
                <a:cxnLst/>
                <a:rect l="l" t="t" r="r" b="b"/>
                <a:pathLst>
                  <a:path w="93091" h="125603">
                    <a:moveTo>
                      <a:pt x="42672" y="13335"/>
                    </a:moveTo>
                    <a:cubicBezTo>
                      <a:pt x="39624" y="13335"/>
                      <a:pt x="37973" y="13970"/>
                      <a:pt x="37973" y="13970"/>
                    </a:cubicBezTo>
                    <a:cubicBezTo>
                      <a:pt x="20701" y="21717"/>
                      <a:pt x="17272" y="73660"/>
                      <a:pt x="27686" y="104902"/>
                    </a:cubicBezTo>
                    <a:cubicBezTo>
                      <a:pt x="51816" y="84074"/>
                      <a:pt x="65532" y="58039"/>
                      <a:pt x="65532" y="29464"/>
                    </a:cubicBezTo>
                    <a:cubicBezTo>
                      <a:pt x="65532" y="24257"/>
                      <a:pt x="62103" y="19050"/>
                      <a:pt x="55245" y="16510"/>
                    </a:cubicBezTo>
                    <a:cubicBezTo>
                      <a:pt x="50038" y="13970"/>
                      <a:pt x="45720" y="13335"/>
                      <a:pt x="42799" y="13335"/>
                    </a:cubicBezTo>
                    <a:close/>
                    <a:moveTo>
                      <a:pt x="46482" y="0"/>
                    </a:moveTo>
                    <a:cubicBezTo>
                      <a:pt x="53086" y="0"/>
                      <a:pt x="59817" y="1905"/>
                      <a:pt x="65532" y="6223"/>
                    </a:cubicBezTo>
                    <a:cubicBezTo>
                      <a:pt x="75819" y="11430"/>
                      <a:pt x="82804" y="19177"/>
                      <a:pt x="82804" y="29591"/>
                    </a:cubicBezTo>
                    <a:cubicBezTo>
                      <a:pt x="93091" y="65913"/>
                      <a:pt x="34544" y="120523"/>
                      <a:pt x="31115" y="123063"/>
                    </a:cubicBezTo>
                    <a:cubicBezTo>
                      <a:pt x="31115" y="125603"/>
                      <a:pt x="27686" y="125603"/>
                      <a:pt x="24257" y="125603"/>
                    </a:cubicBezTo>
                    <a:lnTo>
                      <a:pt x="17399" y="123063"/>
                    </a:lnTo>
                    <a:lnTo>
                      <a:pt x="17399" y="120523"/>
                    </a:lnTo>
                    <a:cubicBezTo>
                      <a:pt x="3556" y="91948"/>
                      <a:pt x="0" y="19177"/>
                      <a:pt x="30988" y="3683"/>
                    </a:cubicBezTo>
                    <a:cubicBezTo>
                      <a:pt x="35687" y="1270"/>
                      <a:pt x="41021" y="0"/>
                      <a:pt x="4648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0" name="Group 20"/>
            <p:cNvGrpSpPr/>
            <p:nvPr/>
          </p:nvGrpSpPr>
          <p:grpSpPr>
            <a:xfrm>
              <a:off x="2831510" y="4705921"/>
              <a:ext cx="93040" cy="141412"/>
              <a:chOff x="0" y="0"/>
              <a:chExt cx="93040" cy="14141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127"/>
                <a:ext cx="92964" cy="141224"/>
              </a:xfrm>
              <a:custGeom>
                <a:avLst/>
                <a:gdLst/>
                <a:ahLst/>
                <a:cxnLst/>
                <a:rect l="l" t="t" r="r" b="b"/>
                <a:pathLst>
                  <a:path w="92964" h="141224">
                    <a:moveTo>
                      <a:pt x="37846" y="23368"/>
                    </a:moveTo>
                    <a:cubicBezTo>
                      <a:pt x="30988" y="54483"/>
                      <a:pt x="30988" y="85725"/>
                      <a:pt x="37846" y="116840"/>
                    </a:cubicBezTo>
                    <a:cubicBezTo>
                      <a:pt x="37846" y="119380"/>
                      <a:pt x="41402" y="122047"/>
                      <a:pt x="44704" y="124587"/>
                    </a:cubicBezTo>
                    <a:cubicBezTo>
                      <a:pt x="44704" y="127127"/>
                      <a:pt x="51562" y="127127"/>
                      <a:pt x="51562" y="127127"/>
                    </a:cubicBezTo>
                    <a:cubicBezTo>
                      <a:pt x="65278" y="124587"/>
                      <a:pt x="72263" y="119380"/>
                      <a:pt x="75565" y="111506"/>
                    </a:cubicBezTo>
                    <a:cubicBezTo>
                      <a:pt x="79121" y="80391"/>
                      <a:pt x="65278" y="49149"/>
                      <a:pt x="37719" y="23241"/>
                    </a:cubicBezTo>
                    <a:close/>
                    <a:moveTo>
                      <a:pt x="31115" y="0"/>
                    </a:moveTo>
                    <a:cubicBezTo>
                      <a:pt x="34544" y="0"/>
                      <a:pt x="37973" y="2540"/>
                      <a:pt x="37973" y="5207"/>
                    </a:cubicBezTo>
                    <a:cubicBezTo>
                      <a:pt x="55118" y="23368"/>
                      <a:pt x="72390" y="44069"/>
                      <a:pt x="82677" y="67437"/>
                    </a:cubicBezTo>
                    <a:cubicBezTo>
                      <a:pt x="92964" y="83058"/>
                      <a:pt x="92964" y="101219"/>
                      <a:pt x="89535" y="119380"/>
                    </a:cubicBezTo>
                    <a:cubicBezTo>
                      <a:pt x="82677" y="129794"/>
                      <a:pt x="72263" y="137541"/>
                      <a:pt x="54991" y="140208"/>
                    </a:cubicBezTo>
                    <a:cubicBezTo>
                      <a:pt x="53086" y="140970"/>
                      <a:pt x="51054" y="141224"/>
                      <a:pt x="48895" y="141224"/>
                    </a:cubicBezTo>
                    <a:cubicBezTo>
                      <a:pt x="42799" y="141224"/>
                      <a:pt x="35941" y="138811"/>
                      <a:pt x="30988" y="135001"/>
                    </a:cubicBezTo>
                    <a:cubicBezTo>
                      <a:pt x="0" y="111633"/>
                      <a:pt x="24130" y="15494"/>
                      <a:pt x="24130" y="5207"/>
                    </a:cubicBezTo>
                    <a:cubicBezTo>
                      <a:pt x="27559" y="2540"/>
                      <a:pt x="27559" y="0"/>
                      <a:pt x="3098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2" name="Group 22"/>
            <p:cNvGrpSpPr/>
            <p:nvPr/>
          </p:nvGrpSpPr>
          <p:grpSpPr>
            <a:xfrm>
              <a:off x="1928976" y="4233173"/>
              <a:ext cx="885392" cy="407881"/>
              <a:chOff x="0" y="0"/>
              <a:chExt cx="885392" cy="407881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27" y="127"/>
                <a:ext cx="885317" cy="407797"/>
              </a:xfrm>
              <a:custGeom>
                <a:avLst/>
                <a:gdLst/>
                <a:ahLst/>
                <a:cxnLst/>
                <a:rect l="l" t="t" r="r" b="b"/>
                <a:pathLst>
                  <a:path w="885317" h="407797">
                    <a:moveTo>
                      <a:pt x="123952" y="0"/>
                    </a:moveTo>
                    <a:lnTo>
                      <a:pt x="637286" y="137668"/>
                    </a:lnTo>
                    <a:lnTo>
                      <a:pt x="885317" y="205232"/>
                    </a:lnTo>
                    <a:lnTo>
                      <a:pt x="819785" y="407797"/>
                    </a:lnTo>
                    <a:lnTo>
                      <a:pt x="582041" y="368808"/>
                    </a:lnTo>
                    <a:lnTo>
                      <a:pt x="0" y="275336"/>
                    </a:lnTo>
                    <a:lnTo>
                      <a:pt x="123952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2679918" y="4388679"/>
              <a:ext cx="623615" cy="752377"/>
              <a:chOff x="0" y="0"/>
              <a:chExt cx="623615" cy="75237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27" y="0"/>
                <a:ext cx="623443" cy="752348"/>
              </a:xfrm>
              <a:custGeom>
                <a:avLst/>
                <a:gdLst/>
                <a:ahLst/>
                <a:cxnLst/>
                <a:rect l="l" t="t" r="r" b="b"/>
                <a:pathLst>
                  <a:path w="623443" h="752348">
                    <a:moveTo>
                      <a:pt x="77216" y="0"/>
                    </a:moveTo>
                    <a:cubicBezTo>
                      <a:pt x="78994" y="0"/>
                      <a:pt x="80772" y="127"/>
                      <a:pt x="82550" y="381"/>
                    </a:cubicBezTo>
                    <a:lnTo>
                      <a:pt x="241046" y="21209"/>
                    </a:lnTo>
                    <a:cubicBezTo>
                      <a:pt x="241046" y="21209"/>
                      <a:pt x="454660" y="36830"/>
                      <a:pt x="499364" y="78359"/>
                    </a:cubicBezTo>
                    <a:cubicBezTo>
                      <a:pt x="623443" y="197866"/>
                      <a:pt x="544195" y="732917"/>
                      <a:pt x="461518" y="751078"/>
                    </a:cubicBezTo>
                    <a:cubicBezTo>
                      <a:pt x="458597" y="751967"/>
                      <a:pt x="455676" y="752348"/>
                      <a:pt x="452501" y="752348"/>
                    </a:cubicBezTo>
                    <a:cubicBezTo>
                      <a:pt x="426847" y="752348"/>
                      <a:pt x="398018" y="725297"/>
                      <a:pt x="385826" y="704342"/>
                    </a:cubicBezTo>
                    <a:cubicBezTo>
                      <a:pt x="344424" y="636778"/>
                      <a:pt x="272161" y="457581"/>
                      <a:pt x="234188" y="400431"/>
                    </a:cubicBezTo>
                    <a:cubicBezTo>
                      <a:pt x="192913" y="332867"/>
                      <a:pt x="79248" y="299085"/>
                      <a:pt x="27432" y="288798"/>
                    </a:cubicBezTo>
                    <a:cubicBezTo>
                      <a:pt x="10287" y="286131"/>
                      <a:pt x="0" y="273177"/>
                      <a:pt x="3429" y="262763"/>
                    </a:cubicBezTo>
                    <a:lnTo>
                      <a:pt x="44704" y="21209"/>
                    </a:lnTo>
                    <a:cubicBezTo>
                      <a:pt x="47752" y="9525"/>
                      <a:pt x="61976" y="0"/>
                      <a:pt x="7721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2752307" y="4706623"/>
              <a:ext cx="120613" cy="108471"/>
              <a:chOff x="0" y="0"/>
              <a:chExt cx="120613" cy="108471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0650" cy="108458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08458">
                    <a:moveTo>
                      <a:pt x="99822" y="17526"/>
                    </a:moveTo>
                    <a:cubicBezTo>
                      <a:pt x="75819" y="25273"/>
                      <a:pt x="27559" y="46101"/>
                      <a:pt x="17272" y="69469"/>
                    </a:cubicBezTo>
                    <a:cubicBezTo>
                      <a:pt x="17272" y="74676"/>
                      <a:pt x="17272" y="79883"/>
                      <a:pt x="17272" y="85090"/>
                    </a:cubicBezTo>
                    <a:lnTo>
                      <a:pt x="20701" y="85090"/>
                    </a:lnTo>
                    <a:lnTo>
                      <a:pt x="20701" y="87630"/>
                    </a:lnTo>
                    <a:cubicBezTo>
                      <a:pt x="24257" y="92837"/>
                      <a:pt x="30988" y="92837"/>
                      <a:pt x="30988" y="92837"/>
                    </a:cubicBezTo>
                    <a:cubicBezTo>
                      <a:pt x="51689" y="92837"/>
                      <a:pt x="89535" y="48641"/>
                      <a:pt x="99822" y="17399"/>
                    </a:cubicBezTo>
                    <a:close/>
                    <a:moveTo>
                      <a:pt x="112395" y="0"/>
                    </a:moveTo>
                    <a:cubicBezTo>
                      <a:pt x="113792" y="0"/>
                      <a:pt x="115443" y="635"/>
                      <a:pt x="117094" y="1905"/>
                    </a:cubicBezTo>
                    <a:cubicBezTo>
                      <a:pt x="120650" y="1905"/>
                      <a:pt x="120650" y="4572"/>
                      <a:pt x="120650" y="7112"/>
                    </a:cubicBezTo>
                    <a:lnTo>
                      <a:pt x="120650" y="9652"/>
                    </a:lnTo>
                    <a:cubicBezTo>
                      <a:pt x="113665" y="38354"/>
                      <a:pt x="68834" y="105791"/>
                      <a:pt x="34544" y="108458"/>
                    </a:cubicBezTo>
                    <a:cubicBezTo>
                      <a:pt x="20701" y="108458"/>
                      <a:pt x="10287" y="103251"/>
                      <a:pt x="6858" y="92837"/>
                    </a:cubicBezTo>
                    <a:cubicBezTo>
                      <a:pt x="0" y="85090"/>
                      <a:pt x="0" y="74676"/>
                      <a:pt x="3429" y="66929"/>
                    </a:cubicBezTo>
                    <a:cubicBezTo>
                      <a:pt x="17272" y="30480"/>
                      <a:pt x="103378" y="1905"/>
                      <a:pt x="110236" y="1905"/>
                    </a:cubicBezTo>
                    <a:cubicBezTo>
                      <a:pt x="110236" y="635"/>
                      <a:pt x="111125" y="0"/>
                      <a:pt x="11226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8" name="Group 28"/>
            <p:cNvGrpSpPr/>
            <p:nvPr/>
          </p:nvGrpSpPr>
          <p:grpSpPr>
            <a:xfrm>
              <a:off x="1928976" y="4233173"/>
              <a:ext cx="637348" cy="368949"/>
              <a:chOff x="0" y="0"/>
              <a:chExt cx="637348" cy="368949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27" y="127"/>
                <a:ext cx="637159" cy="368808"/>
              </a:xfrm>
              <a:custGeom>
                <a:avLst/>
                <a:gdLst/>
                <a:ahLst/>
                <a:cxnLst/>
                <a:rect l="l" t="t" r="r" b="b"/>
                <a:pathLst>
                  <a:path w="637159" h="368808">
                    <a:moveTo>
                      <a:pt x="123952" y="0"/>
                    </a:moveTo>
                    <a:lnTo>
                      <a:pt x="637159" y="137668"/>
                    </a:lnTo>
                    <a:lnTo>
                      <a:pt x="582041" y="368808"/>
                    </a:lnTo>
                    <a:lnTo>
                      <a:pt x="0" y="275336"/>
                    </a:lnTo>
                    <a:lnTo>
                      <a:pt x="123952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30" name="Group 30"/>
            <p:cNvGrpSpPr/>
            <p:nvPr/>
          </p:nvGrpSpPr>
          <p:grpSpPr>
            <a:xfrm>
              <a:off x="2273465" y="4261750"/>
              <a:ext cx="265286" cy="384521"/>
              <a:chOff x="0" y="0"/>
              <a:chExt cx="265286" cy="384521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127"/>
                <a:ext cx="265303" cy="384429"/>
              </a:xfrm>
              <a:custGeom>
                <a:avLst/>
                <a:gdLst/>
                <a:ahLst/>
                <a:cxnLst/>
                <a:rect l="l" t="t" r="r" b="b"/>
                <a:pathLst>
                  <a:path w="265303" h="384429">
                    <a:moveTo>
                      <a:pt x="96393" y="0"/>
                    </a:moveTo>
                    <a:lnTo>
                      <a:pt x="265303" y="69977"/>
                    </a:lnTo>
                    <a:lnTo>
                      <a:pt x="148209" y="376555"/>
                    </a:lnTo>
                    <a:lnTo>
                      <a:pt x="0" y="384429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>
              <a:off x="2273465" y="4261750"/>
              <a:ext cx="265286" cy="384521"/>
              <a:chOff x="0" y="0"/>
              <a:chExt cx="265286" cy="38452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127"/>
                <a:ext cx="265303" cy="384429"/>
              </a:xfrm>
              <a:custGeom>
                <a:avLst/>
                <a:gdLst/>
                <a:ahLst/>
                <a:cxnLst/>
                <a:rect l="l" t="t" r="r" b="b"/>
                <a:pathLst>
                  <a:path w="265303" h="384429">
                    <a:moveTo>
                      <a:pt x="96393" y="0"/>
                    </a:moveTo>
                    <a:lnTo>
                      <a:pt x="265303" y="69977"/>
                    </a:lnTo>
                    <a:lnTo>
                      <a:pt x="148209" y="376555"/>
                    </a:lnTo>
                    <a:lnTo>
                      <a:pt x="0" y="384429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646744" y="3147431"/>
              <a:ext cx="3917448" cy="1010517"/>
              <a:chOff x="0" y="0"/>
              <a:chExt cx="3917448" cy="101051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" y="0"/>
                <a:ext cx="3917315" cy="1010412"/>
              </a:xfrm>
              <a:custGeom>
                <a:avLst/>
                <a:gdLst/>
                <a:ahLst/>
                <a:cxnLst/>
                <a:rect l="l" t="t" r="r" b="b"/>
                <a:pathLst>
                  <a:path w="3917315" h="1010412">
                    <a:moveTo>
                      <a:pt x="3917315" y="0"/>
                    </a:moveTo>
                    <a:lnTo>
                      <a:pt x="3145790" y="644271"/>
                    </a:lnTo>
                    <a:cubicBezTo>
                      <a:pt x="3145790" y="644271"/>
                      <a:pt x="3140964" y="644144"/>
                      <a:pt x="3131566" y="644144"/>
                    </a:cubicBezTo>
                    <a:cubicBezTo>
                      <a:pt x="3016377" y="644144"/>
                      <a:pt x="2217039" y="657479"/>
                      <a:pt x="1261618" y="1010412"/>
                    </a:cubicBezTo>
                    <a:cubicBezTo>
                      <a:pt x="1261618" y="1010412"/>
                      <a:pt x="152400" y="664972"/>
                      <a:pt x="52451" y="379222"/>
                    </a:cubicBezTo>
                    <a:cubicBezTo>
                      <a:pt x="0" y="232029"/>
                      <a:pt x="377825" y="187198"/>
                      <a:pt x="857758" y="187198"/>
                    </a:cubicBezTo>
                    <a:cubicBezTo>
                      <a:pt x="1605661" y="187198"/>
                      <a:pt x="2601468" y="296164"/>
                      <a:pt x="2601468" y="296164"/>
                    </a:cubicBezTo>
                    <a:lnTo>
                      <a:pt x="391731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6" name="Group 36"/>
            <p:cNvGrpSpPr/>
            <p:nvPr/>
          </p:nvGrpSpPr>
          <p:grpSpPr>
            <a:xfrm>
              <a:off x="954159" y="3601957"/>
              <a:ext cx="2669703" cy="129966"/>
              <a:chOff x="0" y="0"/>
              <a:chExt cx="2669703" cy="129966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27" y="127"/>
                <a:ext cx="2669413" cy="129794"/>
              </a:xfrm>
              <a:custGeom>
                <a:avLst/>
                <a:gdLst/>
                <a:ahLst/>
                <a:cxnLst/>
                <a:rect l="l" t="t" r="r" b="b"/>
                <a:pathLst>
                  <a:path w="2669413" h="129794">
                    <a:moveTo>
                      <a:pt x="2669413" y="0"/>
                    </a:moveTo>
                    <a:lnTo>
                      <a:pt x="2669413" y="96012"/>
                    </a:lnTo>
                    <a:cubicBezTo>
                      <a:pt x="2669413" y="119380"/>
                      <a:pt x="2628138" y="129794"/>
                      <a:pt x="2597150" y="129794"/>
                    </a:cubicBezTo>
                    <a:lnTo>
                      <a:pt x="68834" y="129794"/>
                    </a:lnTo>
                    <a:cubicBezTo>
                      <a:pt x="37846" y="129794"/>
                      <a:pt x="0" y="119380"/>
                      <a:pt x="0" y="960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38" name="Group 38"/>
            <p:cNvGrpSpPr/>
            <p:nvPr/>
          </p:nvGrpSpPr>
          <p:grpSpPr>
            <a:xfrm>
              <a:off x="954159" y="3601957"/>
              <a:ext cx="2669703" cy="129966"/>
              <a:chOff x="0" y="0"/>
              <a:chExt cx="2669703" cy="12996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27" y="127"/>
                <a:ext cx="2669413" cy="129794"/>
              </a:xfrm>
              <a:custGeom>
                <a:avLst/>
                <a:gdLst/>
                <a:ahLst/>
                <a:cxnLst/>
                <a:rect l="l" t="t" r="r" b="b"/>
                <a:pathLst>
                  <a:path w="2669413" h="129794">
                    <a:moveTo>
                      <a:pt x="2669413" y="0"/>
                    </a:moveTo>
                    <a:lnTo>
                      <a:pt x="2669413" y="96012"/>
                    </a:lnTo>
                    <a:cubicBezTo>
                      <a:pt x="2669413" y="119380"/>
                      <a:pt x="2628138" y="129794"/>
                      <a:pt x="2597150" y="129794"/>
                    </a:cubicBezTo>
                    <a:lnTo>
                      <a:pt x="68834" y="129794"/>
                    </a:lnTo>
                    <a:cubicBezTo>
                      <a:pt x="37846" y="129794"/>
                      <a:pt x="0" y="119380"/>
                      <a:pt x="0" y="960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0" name="Group 40"/>
            <p:cNvGrpSpPr/>
            <p:nvPr/>
          </p:nvGrpSpPr>
          <p:grpSpPr>
            <a:xfrm>
              <a:off x="954159" y="3601957"/>
              <a:ext cx="1808576" cy="129966"/>
              <a:chOff x="0" y="0"/>
              <a:chExt cx="1808576" cy="129966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27" y="127"/>
                <a:ext cx="1808353" cy="129794"/>
              </a:xfrm>
              <a:custGeom>
                <a:avLst/>
                <a:gdLst/>
                <a:ahLst/>
                <a:cxnLst/>
                <a:rect l="l" t="t" r="r" b="b"/>
                <a:pathLst>
                  <a:path w="1808353" h="129794">
                    <a:moveTo>
                      <a:pt x="1808353" y="0"/>
                    </a:moveTo>
                    <a:lnTo>
                      <a:pt x="1808353" y="96012"/>
                    </a:lnTo>
                    <a:cubicBezTo>
                      <a:pt x="1808353" y="119380"/>
                      <a:pt x="1767078" y="129794"/>
                      <a:pt x="1736090" y="129794"/>
                    </a:cubicBezTo>
                    <a:lnTo>
                      <a:pt x="68834" y="129794"/>
                    </a:lnTo>
                    <a:cubicBezTo>
                      <a:pt x="37846" y="129794"/>
                      <a:pt x="0" y="119380"/>
                      <a:pt x="0" y="960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520136" y="2562781"/>
              <a:ext cx="2128904" cy="1137991"/>
              <a:chOff x="0" y="0"/>
              <a:chExt cx="2128904" cy="113799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27" y="0"/>
                <a:ext cx="2128647" cy="1138047"/>
              </a:xfrm>
              <a:custGeom>
                <a:avLst/>
                <a:gdLst/>
                <a:ahLst/>
                <a:cxnLst/>
                <a:rect l="l" t="t" r="r" b="b"/>
                <a:pathLst>
                  <a:path w="2128647" h="1138047">
                    <a:moveTo>
                      <a:pt x="1723009" y="0"/>
                    </a:moveTo>
                    <a:cubicBezTo>
                      <a:pt x="1764665" y="0"/>
                      <a:pt x="1802130" y="20193"/>
                      <a:pt x="1811909" y="49657"/>
                    </a:cubicBezTo>
                    <a:lnTo>
                      <a:pt x="2114931" y="1073150"/>
                    </a:lnTo>
                    <a:cubicBezTo>
                      <a:pt x="2128647" y="1104265"/>
                      <a:pt x="2097659" y="1135507"/>
                      <a:pt x="2052955" y="1138047"/>
                    </a:cubicBezTo>
                    <a:lnTo>
                      <a:pt x="409829" y="1138047"/>
                    </a:lnTo>
                    <a:cubicBezTo>
                      <a:pt x="361569" y="1135380"/>
                      <a:pt x="323723" y="1112012"/>
                      <a:pt x="310007" y="1078230"/>
                    </a:cubicBezTo>
                    <a:lnTo>
                      <a:pt x="10287" y="49657"/>
                    </a:lnTo>
                    <a:cubicBezTo>
                      <a:pt x="0" y="15748"/>
                      <a:pt x="24003" y="254"/>
                      <a:pt x="72263" y="254"/>
                    </a:cubicBezTo>
                    <a:lnTo>
                      <a:pt x="1715389" y="254"/>
                    </a:lnTo>
                    <a:cubicBezTo>
                      <a:pt x="1717929" y="127"/>
                      <a:pt x="1720342" y="0"/>
                      <a:pt x="172288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>
              <a:off x="1339949" y="2975961"/>
              <a:ext cx="361839" cy="319579"/>
              <a:chOff x="0" y="0"/>
              <a:chExt cx="361839" cy="319579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27" y="0"/>
                <a:ext cx="361569" cy="319659"/>
              </a:xfrm>
              <a:custGeom>
                <a:avLst/>
                <a:gdLst/>
                <a:ahLst/>
                <a:cxnLst/>
                <a:rect l="l" t="t" r="r" b="b"/>
                <a:pathLst>
                  <a:path w="361569" h="319659">
                    <a:moveTo>
                      <a:pt x="127381" y="127"/>
                    </a:moveTo>
                    <a:cubicBezTo>
                      <a:pt x="216916" y="2667"/>
                      <a:pt x="310007" y="70231"/>
                      <a:pt x="337566" y="158623"/>
                    </a:cubicBezTo>
                    <a:cubicBezTo>
                      <a:pt x="361569" y="246888"/>
                      <a:pt x="306451" y="319659"/>
                      <a:pt x="216916" y="319659"/>
                    </a:cubicBezTo>
                    <a:cubicBezTo>
                      <a:pt x="127381" y="319659"/>
                      <a:pt x="0" y="246888"/>
                      <a:pt x="0" y="158496"/>
                    </a:cubicBezTo>
                    <a:lnTo>
                      <a:pt x="6731" y="158496"/>
                    </a:lnTo>
                    <a:cubicBezTo>
                      <a:pt x="99822" y="158496"/>
                      <a:pt x="154940" y="88392"/>
                      <a:pt x="12738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>
              <a:off x="823319" y="4386420"/>
              <a:ext cx="871555" cy="387168"/>
              <a:chOff x="0" y="0"/>
              <a:chExt cx="871555" cy="38716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127"/>
                <a:ext cx="871474" cy="386969"/>
              </a:xfrm>
              <a:custGeom>
                <a:avLst/>
                <a:gdLst/>
                <a:ahLst/>
                <a:cxnLst/>
                <a:rect l="l" t="t" r="r" b="b"/>
                <a:pathLst>
                  <a:path w="871474" h="386969">
                    <a:moveTo>
                      <a:pt x="806069" y="0"/>
                    </a:moveTo>
                    <a:lnTo>
                      <a:pt x="871474" y="288290"/>
                    </a:lnTo>
                    <a:lnTo>
                      <a:pt x="334137" y="355854"/>
                    </a:lnTo>
                    <a:lnTo>
                      <a:pt x="75819" y="386969"/>
                    </a:lnTo>
                    <a:lnTo>
                      <a:pt x="0" y="184404"/>
                    </a:lnTo>
                    <a:lnTo>
                      <a:pt x="234188" y="132461"/>
                    </a:lnTo>
                    <a:lnTo>
                      <a:pt x="806069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48" name="Group 48"/>
            <p:cNvGrpSpPr/>
            <p:nvPr/>
          </p:nvGrpSpPr>
          <p:grpSpPr>
            <a:xfrm>
              <a:off x="103355" y="4273432"/>
              <a:ext cx="895719" cy="613303"/>
              <a:chOff x="0" y="0"/>
              <a:chExt cx="895719" cy="613303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95604" cy="613283"/>
              </a:xfrm>
              <a:custGeom>
                <a:avLst/>
                <a:gdLst/>
                <a:ahLst/>
                <a:cxnLst/>
                <a:rect l="l" t="t" r="r" b="b"/>
                <a:pathLst>
                  <a:path w="895604" h="613283">
                    <a:moveTo>
                      <a:pt x="83185" y="0"/>
                    </a:moveTo>
                    <a:cubicBezTo>
                      <a:pt x="106172" y="0"/>
                      <a:pt x="135763" y="10414"/>
                      <a:pt x="155194" y="19558"/>
                    </a:cubicBezTo>
                    <a:cubicBezTo>
                      <a:pt x="234442" y="63754"/>
                      <a:pt x="416941" y="196215"/>
                      <a:pt x="482346" y="232537"/>
                    </a:cubicBezTo>
                    <a:cubicBezTo>
                      <a:pt x="525272" y="255016"/>
                      <a:pt x="581406" y="261620"/>
                      <a:pt x="631825" y="261620"/>
                    </a:cubicBezTo>
                    <a:cubicBezTo>
                      <a:pt x="674624" y="261620"/>
                      <a:pt x="713613" y="256921"/>
                      <a:pt x="737235" y="253365"/>
                    </a:cubicBezTo>
                    <a:cubicBezTo>
                      <a:pt x="739648" y="252857"/>
                      <a:pt x="741934" y="252730"/>
                      <a:pt x="744220" y="252730"/>
                    </a:cubicBezTo>
                    <a:cubicBezTo>
                      <a:pt x="755523" y="252730"/>
                      <a:pt x="765937" y="257683"/>
                      <a:pt x="771525" y="266319"/>
                    </a:cubicBezTo>
                    <a:lnTo>
                      <a:pt x="888746" y="492252"/>
                    </a:lnTo>
                    <a:cubicBezTo>
                      <a:pt x="895604" y="505206"/>
                      <a:pt x="888746" y="520827"/>
                      <a:pt x="871474" y="526034"/>
                    </a:cubicBezTo>
                    <a:lnTo>
                      <a:pt x="719963" y="565023"/>
                    </a:lnTo>
                    <a:cubicBezTo>
                      <a:pt x="719963" y="565023"/>
                      <a:pt x="574040" y="613283"/>
                      <a:pt x="491871" y="613283"/>
                    </a:cubicBezTo>
                    <a:cubicBezTo>
                      <a:pt x="478790" y="613283"/>
                      <a:pt x="467233" y="612013"/>
                      <a:pt x="458216" y="609219"/>
                    </a:cubicBezTo>
                    <a:cubicBezTo>
                      <a:pt x="272161" y="549402"/>
                      <a:pt x="0" y="53340"/>
                      <a:pt x="58674" y="6604"/>
                    </a:cubicBezTo>
                    <a:cubicBezTo>
                      <a:pt x="64770" y="1905"/>
                      <a:pt x="73406" y="0"/>
                      <a:pt x="8318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0" name="Group 50"/>
            <p:cNvGrpSpPr/>
            <p:nvPr/>
          </p:nvGrpSpPr>
          <p:grpSpPr>
            <a:xfrm>
              <a:off x="1057522" y="4386420"/>
              <a:ext cx="637348" cy="355944"/>
              <a:chOff x="0" y="0"/>
              <a:chExt cx="637348" cy="355944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127"/>
                <a:ext cx="637286" cy="355854"/>
              </a:xfrm>
              <a:custGeom>
                <a:avLst/>
                <a:gdLst/>
                <a:ahLst/>
                <a:cxnLst/>
                <a:rect l="l" t="t" r="r" b="b"/>
                <a:pathLst>
                  <a:path w="637286" h="355854">
                    <a:moveTo>
                      <a:pt x="571881" y="0"/>
                    </a:moveTo>
                    <a:lnTo>
                      <a:pt x="637286" y="288290"/>
                    </a:lnTo>
                    <a:lnTo>
                      <a:pt x="99949" y="355854"/>
                    </a:lnTo>
                    <a:lnTo>
                      <a:pt x="0" y="132461"/>
                    </a:lnTo>
                    <a:lnTo>
                      <a:pt x="571881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52" name="Group 52"/>
            <p:cNvGrpSpPr/>
            <p:nvPr/>
          </p:nvGrpSpPr>
          <p:grpSpPr>
            <a:xfrm>
              <a:off x="1147064" y="3572756"/>
              <a:ext cx="3820172" cy="1234548"/>
              <a:chOff x="0" y="0"/>
              <a:chExt cx="3820172" cy="123454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127" y="127"/>
                <a:ext cx="3820033" cy="1234440"/>
              </a:xfrm>
              <a:custGeom>
                <a:avLst/>
                <a:gdLst/>
                <a:ahLst/>
                <a:cxnLst/>
                <a:rect l="l" t="t" r="r" b="b"/>
                <a:pathLst>
                  <a:path w="3820033" h="1234440">
                    <a:moveTo>
                      <a:pt x="2916936" y="0"/>
                    </a:moveTo>
                    <a:cubicBezTo>
                      <a:pt x="2928874" y="0"/>
                      <a:pt x="2940685" y="254"/>
                      <a:pt x="2951988" y="635"/>
                    </a:cubicBezTo>
                    <a:cubicBezTo>
                      <a:pt x="3709797" y="26670"/>
                      <a:pt x="3820033" y="530479"/>
                      <a:pt x="3506470" y="844804"/>
                    </a:cubicBezTo>
                    <a:cubicBezTo>
                      <a:pt x="3196463" y="1159129"/>
                      <a:pt x="2617724" y="1234440"/>
                      <a:pt x="2617724" y="1234440"/>
                    </a:cubicBezTo>
                    <a:cubicBezTo>
                      <a:pt x="2617724" y="1234440"/>
                      <a:pt x="3010408" y="816229"/>
                      <a:pt x="2955290" y="699262"/>
                    </a:cubicBezTo>
                    <a:cubicBezTo>
                      <a:pt x="2939796" y="667639"/>
                      <a:pt x="2912999" y="656082"/>
                      <a:pt x="2882011" y="656082"/>
                    </a:cubicBezTo>
                    <a:cubicBezTo>
                      <a:pt x="2795524" y="656082"/>
                      <a:pt x="2676271" y="746125"/>
                      <a:pt x="2676271" y="746125"/>
                    </a:cubicBezTo>
                    <a:cubicBezTo>
                      <a:pt x="2676271" y="746125"/>
                      <a:pt x="1295146" y="1081151"/>
                      <a:pt x="86106" y="1159002"/>
                    </a:cubicBezTo>
                    <a:lnTo>
                      <a:pt x="0" y="904494"/>
                    </a:lnTo>
                    <a:cubicBezTo>
                      <a:pt x="0" y="904494"/>
                      <a:pt x="2131822" y="0"/>
                      <a:pt x="2916936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4" name="Group 54"/>
            <p:cNvGrpSpPr/>
            <p:nvPr/>
          </p:nvGrpSpPr>
          <p:grpSpPr>
            <a:xfrm>
              <a:off x="1116073" y="4386420"/>
              <a:ext cx="282532" cy="371516"/>
              <a:chOff x="0" y="0"/>
              <a:chExt cx="282532" cy="371516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127"/>
                <a:ext cx="282575" cy="371348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371348">
                    <a:moveTo>
                      <a:pt x="124079" y="0"/>
                    </a:moveTo>
                    <a:lnTo>
                      <a:pt x="282575" y="371348"/>
                    </a:lnTo>
                    <a:lnTo>
                      <a:pt x="89662" y="371348"/>
                    </a:lnTo>
                    <a:lnTo>
                      <a:pt x="0" y="64897"/>
                    </a:lnTo>
                    <a:lnTo>
                      <a:pt x="124079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56" name="Group 56"/>
            <p:cNvGrpSpPr/>
            <p:nvPr/>
          </p:nvGrpSpPr>
          <p:grpSpPr>
            <a:xfrm>
              <a:off x="1116073" y="4386420"/>
              <a:ext cx="282532" cy="371516"/>
              <a:chOff x="0" y="0"/>
              <a:chExt cx="282532" cy="371516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127"/>
                <a:ext cx="282575" cy="371348"/>
              </a:xfrm>
              <a:custGeom>
                <a:avLst/>
                <a:gdLst/>
                <a:ahLst/>
                <a:cxnLst/>
                <a:rect l="l" t="t" r="r" b="b"/>
                <a:pathLst>
                  <a:path w="282575" h="371348">
                    <a:moveTo>
                      <a:pt x="124079" y="0"/>
                    </a:moveTo>
                    <a:lnTo>
                      <a:pt x="282575" y="371348"/>
                    </a:lnTo>
                    <a:lnTo>
                      <a:pt x="89662" y="371348"/>
                    </a:lnTo>
                    <a:lnTo>
                      <a:pt x="0" y="64897"/>
                    </a:lnTo>
                    <a:lnTo>
                      <a:pt x="1240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>
              <a:off x="2865901" y="1529134"/>
              <a:ext cx="2101331" cy="1530064"/>
              <a:chOff x="0" y="0"/>
              <a:chExt cx="2101331" cy="1530064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27" y="127"/>
                <a:ext cx="2101215" cy="1529842"/>
              </a:xfrm>
              <a:custGeom>
                <a:avLst/>
                <a:gdLst/>
                <a:ahLst/>
                <a:cxnLst/>
                <a:rect l="l" t="t" r="r" b="b"/>
                <a:pathLst>
                  <a:path w="2101215" h="1529842">
                    <a:moveTo>
                      <a:pt x="1426083" y="0"/>
                    </a:moveTo>
                    <a:cubicBezTo>
                      <a:pt x="1529334" y="0"/>
                      <a:pt x="1591437" y="2540"/>
                      <a:pt x="1591437" y="2540"/>
                    </a:cubicBezTo>
                    <a:cubicBezTo>
                      <a:pt x="1632712" y="25908"/>
                      <a:pt x="1667256" y="54483"/>
                      <a:pt x="1691259" y="88265"/>
                    </a:cubicBezTo>
                    <a:cubicBezTo>
                      <a:pt x="1839468" y="283083"/>
                      <a:pt x="1959991" y="737616"/>
                      <a:pt x="2028825" y="1064895"/>
                    </a:cubicBezTo>
                    <a:cubicBezTo>
                      <a:pt x="2077085" y="1275334"/>
                      <a:pt x="2101215" y="1433703"/>
                      <a:pt x="2101215" y="1433703"/>
                    </a:cubicBezTo>
                    <a:lnTo>
                      <a:pt x="702691" y="1529842"/>
                    </a:lnTo>
                    <a:cubicBezTo>
                      <a:pt x="702691" y="1529842"/>
                      <a:pt x="485648" y="1186942"/>
                      <a:pt x="316865" y="1054481"/>
                    </a:cubicBezTo>
                    <a:cubicBezTo>
                      <a:pt x="148082" y="922020"/>
                      <a:pt x="0" y="244094"/>
                      <a:pt x="0" y="244094"/>
                    </a:cubicBezTo>
                    <a:cubicBezTo>
                      <a:pt x="113665" y="202565"/>
                      <a:pt x="230759" y="166243"/>
                      <a:pt x="351282" y="135001"/>
                    </a:cubicBezTo>
                    <a:cubicBezTo>
                      <a:pt x="695833" y="49276"/>
                      <a:pt x="1057529" y="2540"/>
                      <a:pt x="141909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>
              <a:off x="4167965" y="1617515"/>
              <a:ext cx="730391" cy="976722"/>
              <a:chOff x="0" y="0"/>
              <a:chExt cx="730391" cy="976722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127" y="0"/>
                <a:ext cx="730250" cy="976630"/>
              </a:xfrm>
              <a:custGeom>
                <a:avLst/>
                <a:gdLst/>
                <a:ahLst/>
                <a:cxnLst/>
                <a:rect l="l" t="t" r="r" b="b"/>
                <a:pathLst>
                  <a:path w="730250" h="976630">
                    <a:moveTo>
                      <a:pt x="389128" y="0"/>
                    </a:moveTo>
                    <a:cubicBezTo>
                      <a:pt x="540766" y="194818"/>
                      <a:pt x="657860" y="649351"/>
                      <a:pt x="730250" y="976630"/>
                    </a:cubicBezTo>
                    <a:cubicBezTo>
                      <a:pt x="420116" y="870204"/>
                      <a:pt x="0" y="690880"/>
                      <a:pt x="24003" y="506603"/>
                    </a:cubicBezTo>
                    <a:cubicBezTo>
                      <a:pt x="44831" y="306451"/>
                      <a:pt x="261747" y="103886"/>
                      <a:pt x="38912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2" name="Group 62"/>
            <p:cNvGrpSpPr/>
            <p:nvPr/>
          </p:nvGrpSpPr>
          <p:grpSpPr>
            <a:xfrm>
              <a:off x="3113941" y="1516832"/>
              <a:ext cx="1102349" cy="455616"/>
              <a:chOff x="0" y="0"/>
              <a:chExt cx="1102349" cy="455616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127" y="0"/>
                <a:ext cx="1102233" cy="455549"/>
              </a:xfrm>
              <a:custGeom>
                <a:avLst/>
                <a:gdLst/>
                <a:ahLst/>
                <a:cxnLst/>
                <a:rect l="l" t="t" r="r" b="b"/>
                <a:pathLst>
                  <a:path w="1102233" h="455549">
                    <a:moveTo>
                      <a:pt x="895604" y="0"/>
                    </a:moveTo>
                    <a:cubicBezTo>
                      <a:pt x="964057" y="0"/>
                      <a:pt x="1033272" y="3683"/>
                      <a:pt x="1102233" y="12319"/>
                    </a:cubicBezTo>
                    <a:cubicBezTo>
                      <a:pt x="1102233" y="12319"/>
                      <a:pt x="943737" y="409829"/>
                      <a:pt x="509651" y="451231"/>
                    </a:cubicBezTo>
                    <a:cubicBezTo>
                      <a:pt x="481457" y="454152"/>
                      <a:pt x="454660" y="455422"/>
                      <a:pt x="429387" y="455422"/>
                    </a:cubicBezTo>
                    <a:cubicBezTo>
                      <a:pt x="63119" y="455549"/>
                      <a:pt x="0" y="176022"/>
                      <a:pt x="0" y="176022"/>
                    </a:cubicBezTo>
                    <a:cubicBezTo>
                      <a:pt x="0" y="176022"/>
                      <a:pt x="427355" y="0"/>
                      <a:pt x="895604" y="0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64" name="Group 64"/>
            <p:cNvGrpSpPr/>
            <p:nvPr/>
          </p:nvGrpSpPr>
          <p:grpSpPr>
            <a:xfrm>
              <a:off x="3113941" y="1516832"/>
              <a:ext cx="1102349" cy="455616"/>
              <a:chOff x="0" y="0"/>
              <a:chExt cx="1102349" cy="455616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127" y="0"/>
                <a:ext cx="1102233" cy="455549"/>
              </a:xfrm>
              <a:custGeom>
                <a:avLst/>
                <a:gdLst/>
                <a:ahLst/>
                <a:cxnLst/>
                <a:rect l="l" t="t" r="r" b="b"/>
                <a:pathLst>
                  <a:path w="1102233" h="455549">
                    <a:moveTo>
                      <a:pt x="895604" y="0"/>
                    </a:moveTo>
                    <a:cubicBezTo>
                      <a:pt x="964057" y="0"/>
                      <a:pt x="1033272" y="3683"/>
                      <a:pt x="1102233" y="12319"/>
                    </a:cubicBezTo>
                    <a:cubicBezTo>
                      <a:pt x="1102233" y="12319"/>
                      <a:pt x="943737" y="409829"/>
                      <a:pt x="509651" y="451231"/>
                    </a:cubicBezTo>
                    <a:cubicBezTo>
                      <a:pt x="481457" y="454152"/>
                      <a:pt x="454660" y="455422"/>
                      <a:pt x="429387" y="455422"/>
                    </a:cubicBezTo>
                    <a:cubicBezTo>
                      <a:pt x="63119" y="455549"/>
                      <a:pt x="0" y="176022"/>
                      <a:pt x="0" y="176022"/>
                    </a:cubicBezTo>
                    <a:cubicBezTo>
                      <a:pt x="0" y="176022"/>
                      <a:pt x="427355" y="0"/>
                      <a:pt x="8956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6" name="Group 66"/>
            <p:cNvGrpSpPr/>
            <p:nvPr/>
          </p:nvGrpSpPr>
          <p:grpSpPr>
            <a:xfrm>
              <a:off x="3169084" y="1540113"/>
              <a:ext cx="957676" cy="368401"/>
              <a:chOff x="0" y="0"/>
              <a:chExt cx="957676" cy="368401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957707" cy="368300"/>
              </a:xfrm>
              <a:custGeom>
                <a:avLst/>
                <a:gdLst/>
                <a:ahLst/>
                <a:cxnLst/>
                <a:rect l="l" t="t" r="r" b="b"/>
                <a:pathLst>
                  <a:path w="957707" h="368300">
                    <a:moveTo>
                      <a:pt x="854710" y="0"/>
                    </a:moveTo>
                    <a:cubicBezTo>
                      <a:pt x="888111" y="0"/>
                      <a:pt x="922528" y="762"/>
                      <a:pt x="957707" y="2159"/>
                    </a:cubicBezTo>
                    <a:cubicBezTo>
                      <a:pt x="957707" y="2159"/>
                      <a:pt x="750951" y="368300"/>
                      <a:pt x="382397" y="368300"/>
                    </a:cubicBezTo>
                    <a:cubicBezTo>
                      <a:pt x="10287" y="368300"/>
                      <a:pt x="0" y="163195"/>
                      <a:pt x="0" y="163195"/>
                    </a:cubicBezTo>
                    <a:cubicBezTo>
                      <a:pt x="0" y="163195"/>
                      <a:pt x="326009" y="0"/>
                      <a:pt x="854710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8" name="Group 68"/>
            <p:cNvGrpSpPr/>
            <p:nvPr/>
          </p:nvGrpSpPr>
          <p:grpSpPr>
            <a:xfrm>
              <a:off x="3331003" y="1160343"/>
              <a:ext cx="627024" cy="673340"/>
              <a:chOff x="0" y="0"/>
              <a:chExt cx="627024" cy="67334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127" y="0"/>
                <a:ext cx="626872" cy="673354"/>
              </a:xfrm>
              <a:custGeom>
                <a:avLst/>
                <a:gdLst/>
                <a:ahLst/>
                <a:cxnLst/>
                <a:rect l="l" t="t" r="r" b="b"/>
                <a:pathLst>
                  <a:path w="626872" h="673354">
                    <a:moveTo>
                      <a:pt x="371983" y="0"/>
                    </a:moveTo>
                    <a:cubicBezTo>
                      <a:pt x="371983" y="26035"/>
                      <a:pt x="371983" y="51943"/>
                      <a:pt x="371983" y="77978"/>
                    </a:cubicBezTo>
                    <a:cubicBezTo>
                      <a:pt x="382270" y="176657"/>
                      <a:pt x="426974" y="342900"/>
                      <a:pt x="626872" y="402717"/>
                    </a:cubicBezTo>
                    <a:cubicBezTo>
                      <a:pt x="626872" y="402717"/>
                      <a:pt x="540766" y="652018"/>
                      <a:pt x="265176" y="672846"/>
                    </a:cubicBezTo>
                    <a:cubicBezTo>
                      <a:pt x="259461" y="673227"/>
                      <a:pt x="254000" y="673354"/>
                      <a:pt x="248412" y="673354"/>
                    </a:cubicBezTo>
                    <a:cubicBezTo>
                      <a:pt x="139319" y="673354"/>
                      <a:pt x="55880" y="601218"/>
                      <a:pt x="72263" y="519557"/>
                    </a:cubicBezTo>
                    <a:cubicBezTo>
                      <a:pt x="72263" y="519557"/>
                      <a:pt x="123952" y="503936"/>
                      <a:pt x="123952" y="439039"/>
                    </a:cubicBezTo>
                    <a:cubicBezTo>
                      <a:pt x="123952" y="389636"/>
                      <a:pt x="110236" y="342900"/>
                      <a:pt x="82677" y="301371"/>
                    </a:cubicBezTo>
                    <a:cubicBezTo>
                      <a:pt x="58547" y="257175"/>
                      <a:pt x="30988" y="218186"/>
                      <a:pt x="0" y="176657"/>
                    </a:cubicBezTo>
                    <a:lnTo>
                      <a:pt x="371983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0" name="Group 70"/>
            <p:cNvGrpSpPr/>
            <p:nvPr/>
          </p:nvGrpSpPr>
          <p:grpSpPr>
            <a:xfrm>
              <a:off x="3355063" y="1170698"/>
              <a:ext cx="392817" cy="415902"/>
              <a:chOff x="0" y="0"/>
              <a:chExt cx="392817" cy="415902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127" y="127"/>
                <a:ext cx="392557" cy="415798"/>
              </a:xfrm>
              <a:custGeom>
                <a:avLst/>
                <a:gdLst/>
                <a:ahLst/>
                <a:cxnLst/>
                <a:rect l="l" t="t" r="r" b="b"/>
                <a:pathLst>
                  <a:path w="392557" h="415798">
                    <a:moveTo>
                      <a:pt x="392557" y="0"/>
                    </a:moveTo>
                    <a:cubicBezTo>
                      <a:pt x="385699" y="23368"/>
                      <a:pt x="382270" y="49276"/>
                      <a:pt x="382270" y="75311"/>
                    </a:cubicBezTo>
                    <a:lnTo>
                      <a:pt x="382270" y="77851"/>
                    </a:lnTo>
                    <a:cubicBezTo>
                      <a:pt x="382270" y="77851"/>
                      <a:pt x="302006" y="415798"/>
                      <a:pt x="98679" y="415798"/>
                    </a:cubicBezTo>
                    <a:cubicBezTo>
                      <a:pt x="95631" y="415798"/>
                      <a:pt x="92583" y="415671"/>
                      <a:pt x="89535" y="415544"/>
                    </a:cubicBezTo>
                    <a:cubicBezTo>
                      <a:pt x="92964" y="366141"/>
                      <a:pt x="86106" y="319405"/>
                      <a:pt x="65405" y="275209"/>
                    </a:cubicBezTo>
                    <a:cubicBezTo>
                      <a:pt x="48260" y="231013"/>
                      <a:pt x="24003" y="186944"/>
                      <a:pt x="0" y="145415"/>
                    </a:cubicBezTo>
                    <a:lnTo>
                      <a:pt x="392557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2" name="Group 72"/>
            <p:cNvGrpSpPr/>
            <p:nvPr/>
          </p:nvGrpSpPr>
          <p:grpSpPr>
            <a:xfrm>
              <a:off x="2841841" y="0"/>
              <a:ext cx="1539881" cy="1079898"/>
              <a:chOff x="0" y="0"/>
              <a:chExt cx="1539881" cy="1079898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1539748" cy="1079754"/>
              </a:xfrm>
              <a:custGeom>
                <a:avLst/>
                <a:gdLst/>
                <a:ahLst/>
                <a:cxnLst/>
                <a:rect l="l" t="t" r="r" b="b"/>
                <a:pathLst>
                  <a:path w="1539748" h="1079754">
                    <a:moveTo>
                      <a:pt x="1262253" y="944372"/>
                    </a:moveTo>
                    <a:cubicBezTo>
                      <a:pt x="1266063" y="954532"/>
                      <a:pt x="1267714" y="960374"/>
                      <a:pt x="1267714" y="960374"/>
                    </a:cubicBezTo>
                    <a:cubicBezTo>
                      <a:pt x="1267714" y="960374"/>
                      <a:pt x="1258062" y="976376"/>
                      <a:pt x="1254887" y="976376"/>
                    </a:cubicBezTo>
                    <a:cubicBezTo>
                      <a:pt x="1252728" y="976376"/>
                      <a:pt x="1253490" y="969010"/>
                      <a:pt x="1262253" y="944245"/>
                    </a:cubicBezTo>
                    <a:close/>
                    <a:moveTo>
                      <a:pt x="726821" y="0"/>
                    </a:moveTo>
                    <a:cubicBezTo>
                      <a:pt x="1025525" y="0"/>
                      <a:pt x="1342009" y="140208"/>
                      <a:pt x="1422654" y="440817"/>
                    </a:cubicBezTo>
                    <a:cubicBezTo>
                      <a:pt x="1539748" y="890143"/>
                      <a:pt x="1377823" y="1079754"/>
                      <a:pt x="1377823" y="1079754"/>
                    </a:cubicBezTo>
                    <a:cubicBezTo>
                      <a:pt x="1377823" y="1079754"/>
                      <a:pt x="1377823" y="794004"/>
                      <a:pt x="1267587" y="710946"/>
                    </a:cubicBezTo>
                    <a:cubicBezTo>
                      <a:pt x="1267587" y="711073"/>
                      <a:pt x="1302004" y="846074"/>
                      <a:pt x="1267587" y="929132"/>
                    </a:cubicBezTo>
                    <a:cubicBezTo>
                      <a:pt x="1265428" y="934847"/>
                      <a:pt x="1263650" y="939927"/>
                      <a:pt x="1262126" y="944372"/>
                    </a:cubicBezTo>
                    <a:cubicBezTo>
                      <a:pt x="1239520" y="885444"/>
                      <a:pt x="1140841" y="684403"/>
                      <a:pt x="847471" y="684403"/>
                    </a:cubicBezTo>
                    <a:cubicBezTo>
                      <a:pt x="798068" y="684403"/>
                      <a:pt x="743077" y="690118"/>
                      <a:pt x="681990" y="703199"/>
                    </a:cubicBezTo>
                    <a:cubicBezTo>
                      <a:pt x="603758" y="719963"/>
                      <a:pt x="539877" y="727075"/>
                      <a:pt x="488188" y="727075"/>
                    </a:cubicBezTo>
                    <a:cubicBezTo>
                      <a:pt x="218821" y="727075"/>
                      <a:pt x="272161" y="536956"/>
                      <a:pt x="272161" y="536956"/>
                    </a:cubicBezTo>
                    <a:cubicBezTo>
                      <a:pt x="272161" y="536956"/>
                      <a:pt x="0" y="298069"/>
                      <a:pt x="327279" y="100584"/>
                    </a:cubicBezTo>
                    <a:cubicBezTo>
                      <a:pt x="435610" y="34290"/>
                      <a:pt x="578993" y="0"/>
                      <a:pt x="7268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4" name="Group 74"/>
            <p:cNvGrpSpPr/>
            <p:nvPr/>
          </p:nvGrpSpPr>
          <p:grpSpPr>
            <a:xfrm>
              <a:off x="2631694" y="599677"/>
              <a:ext cx="1348843" cy="1023522"/>
              <a:chOff x="0" y="0"/>
              <a:chExt cx="1348843" cy="1023522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127" y="127"/>
                <a:ext cx="1348740" cy="1023493"/>
              </a:xfrm>
              <a:custGeom>
                <a:avLst/>
                <a:gdLst/>
                <a:ahLst/>
                <a:cxnLst/>
                <a:rect l="l" t="t" r="r" b="b"/>
                <a:pathLst>
                  <a:path w="1348740" h="1023493">
                    <a:moveTo>
                      <a:pt x="547497" y="0"/>
                    </a:moveTo>
                    <a:cubicBezTo>
                      <a:pt x="1067181" y="0"/>
                      <a:pt x="1348740" y="734822"/>
                      <a:pt x="819785" y="960628"/>
                    </a:cubicBezTo>
                    <a:cubicBezTo>
                      <a:pt x="718566" y="1003808"/>
                      <a:pt x="630047" y="1023493"/>
                      <a:pt x="552323" y="1023493"/>
                    </a:cubicBezTo>
                    <a:cubicBezTo>
                      <a:pt x="307086" y="1023493"/>
                      <a:pt x="169672" y="827659"/>
                      <a:pt x="86106" y="555371"/>
                    </a:cubicBezTo>
                    <a:cubicBezTo>
                      <a:pt x="0" y="269621"/>
                      <a:pt x="58547" y="98171"/>
                      <a:pt x="416814" y="15113"/>
                    </a:cubicBezTo>
                    <a:cubicBezTo>
                      <a:pt x="461645" y="4826"/>
                      <a:pt x="505333" y="0"/>
                      <a:pt x="547497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6" name="Group 76"/>
            <p:cNvGrpSpPr/>
            <p:nvPr/>
          </p:nvGrpSpPr>
          <p:grpSpPr>
            <a:xfrm>
              <a:off x="2886652" y="1087610"/>
              <a:ext cx="106880" cy="152703"/>
              <a:chOff x="0" y="0"/>
              <a:chExt cx="106880" cy="152703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0" y="0"/>
                <a:ext cx="106807" cy="152654"/>
              </a:xfrm>
              <a:custGeom>
                <a:avLst/>
                <a:gdLst/>
                <a:ahLst/>
                <a:cxnLst/>
                <a:rect l="l" t="t" r="r" b="b"/>
                <a:pathLst>
                  <a:path w="106807" h="152654">
                    <a:moveTo>
                      <a:pt x="58547" y="0"/>
                    </a:moveTo>
                    <a:lnTo>
                      <a:pt x="106807" y="145415"/>
                    </a:lnTo>
                    <a:cubicBezTo>
                      <a:pt x="93853" y="150368"/>
                      <a:pt x="79883" y="152654"/>
                      <a:pt x="65786" y="152654"/>
                    </a:cubicBezTo>
                    <a:cubicBezTo>
                      <a:pt x="42672" y="152654"/>
                      <a:pt x="19304" y="146304"/>
                      <a:pt x="0" y="135001"/>
                    </a:cubicBezTo>
                    <a:cubicBezTo>
                      <a:pt x="27559" y="90932"/>
                      <a:pt x="48260" y="46863"/>
                      <a:pt x="58547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78" name="Group 78"/>
            <p:cNvGrpSpPr/>
            <p:nvPr/>
          </p:nvGrpSpPr>
          <p:grpSpPr>
            <a:xfrm>
              <a:off x="3148429" y="964499"/>
              <a:ext cx="89635" cy="82619"/>
              <a:chOff x="0" y="0"/>
              <a:chExt cx="89635" cy="82619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0" y="0"/>
                <a:ext cx="8953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89535" h="82550">
                    <a:moveTo>
                      <a:pt x="39116" y="0"/>
                    </a:moveTo>
                    <a:cubicBezTo>
                      <a:pt x="56896" y="0"/>
                      <a:pt x="73660" y="14224"/>
                      <a:pt x="82677" y="32258"/>
                    </a:cubicBezTo>
                    <a:cubicBezTo>
                      <a:pt x="89535" y="55626"/>
                      <a:pt x="79121" y="76454"/>
                      <a:pt x="58547" y="81534"/>
                    </a:cubicBezTo>
                    <a:cubicBezTo>
                      <a:pt x="56261" y="82296"/>
                      <a:pt x="53848" y="82550"/>
                      <a:pt x="51562" y="82550"/>
                    </a:cubicBezTo>
                    <a:cubicBezTo>
                      <a:pt x="35306" y="82550"/>
                      <a:pt x="16256" y="68453"/>
                      <a:pt x="10287" y="50419"/>
                    </a:cubicBezTo>
                    <a:cubicBezTo>
                      <a:pt x="0" y="27051"/>
                      <a:pt x="10287" y="6223"/>
                      <a:pt x="30988" y="1016"/>
                    </a:cubicBezTo>
                    <a:cubicBezTo>
                      <a:pt x="33782" y="381"/>
                      <a:pt x="36449" y="0"/>
                      <a:pt x="3911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0" name="Group 80"/>
            <p:cNvGrpSpPr/>
            <p:nvPr/>
          </p:nvGrpSpPr>
          <p:grpSpPr>
            <a:xfrm>
              <a:off x="3113937" y="960293"/>
              <a:ext cx="72493" cy="16741"/>
              <a:chOff x="0" y="0"/>
              <a:chExt cx="72493" cy="16741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127" y="127"/>
                <a:ext cx="72263" cy="16637"/>
              </a:xfrm>
              <a:custGeom>
                <a:avLst/>
                <a:gdLst/>
                <a:ahLst/>
                <a:cxnLst/>
                <a:rect l="l" t="t" r="r" b="b"/>
                <a:pathLst>
                  <a:path w="72263" h="16637">
                    <a:moveTo>
                      <a:pt x="0" y="0"/>
                    </a:moveTo>
                    <a:lnTo>
                      <a:pt x="72263" y="5080"/>
                    </a:lnTo>
                    <a:cubicBezTo>
                      <a:pt x="65151" y="13589"/>
                      <a:pt x="55880" y="16637"/>
                      <a:pt x="46228" y="16637"/>
                    </a:cubicBezTo>
                    <a:cubicBezTo>
                      <a:pt x="23749" y="166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2" name="Group 82"/>
            <p:cNvGrpSpPr/>
            <p:nvPr/>
          </p:nvGrpSpPr>
          <p:grpSpPr>
            <a:xfrm>
              <a:off x="2776367" y="1037229"/>
              <a:ext cx="89635" cy="82619"/>
              <a:chOff x="0" y="0"/>
              <a:chExt cx="89635" cy="82619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127" y="127"/>
                <a:ext cx="89408" cy="82423"/>
              </a:xfrm>
              <a:custGeom>
                <a:avLst/>
                <a:gdLst/>
                <a:ahLst/>
                <a:cxnLst/>
                <a:rect l="l" t="t" r="r" b="b"/>
                <a:pathLst>
                  <a:path w="89408" h="82423">
                    <a:moveTo>
                      <a:pt x="37973" y="0"/>
                    </a:moveTo>
                    <a:cubicBezTo>
                      <a:pt x="54229" y="0"/>
                      <a:pt x="73152" y="14351"/>
                      <a:pt x="79121" y="34671"/>
                    </a:cubicBezTo>
                    <a:cubicBezTo>
                      <a:pt x="89408" y="55499"/>
                      <a:pt x="79121" y="76200"/>
                      <a:pt x="58420" y="81407"/>
                    </a:cubicBezTo>
                    <a:cubicBezTo>
                      <a:pt x="55626" y="82169"/>
                      <a:pt x="52959" y="82423"/>
                      <a:pt x="50292" y="82423"/>
                    </a:cubicBezTo>
                    <a:cubicBezTo>
                      <a:pt x="32512" y="82423"/>
                      <a:pt x="15748" y="68326"/>
                      <a:pt x="6731" y="50292"/>
                    </a:cubicBezTo>
                    <a:cubicBezTo>
                      <a:pt x="0" y="26924"/>
                      <a:pt x="10287" y="6096"/>
                      <a:pt x="30988" y="889"/>
                    </a:cubicBezTo>
                    <a:cubicBezTo>
                      <a:pt x="33274" y="254"/>
                      <a:pt x="35560" y="0"/>
                      <a:pt x="3797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4" name="Group 84"/>
            <p:cNvGrpSpPr/>
            <p:nvPr/>
          </p:nvGrpSpPr>
          <p:grpSpPr>
            <a:xfrm>
              <a:off x="2741979" y="1033023"/>
              <a:ext cx="72389" cy="16741"/>
              <a:chOff x="0" y="0"/>
              <a:chExt cx="72389" cy="16741"/>
            </a:xfrm>
          </p:grpSpPr>
          <p:sp>
            <p:nvSpPr>
              <p:cNvPr id="85" name="Freeform 85"/>
              <p:cNvSpPr/>
              <p:nvPr/>
            </p:nvSpPr>
            <p:spPr>
              <a:xfrm>
                <a:off x="0" y="127"/>
                <a:ext cx="72390" cy="16637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16637">
                    <a:moveTo>
                      <a:pt x="0" y="0"/>
                    </a:moveTo>
                    <a:lnTo>
                      <a:pt x="72390" y="5080"/>
                    </a:lnTo>
                    <a:cubicBezTo>
                      <a:pt x="65151" y="13589"/>
                      <a:pt x="55880" y="16637"/>
                      <a:pt x="46355" y="16637"/>
                    </a:cubicBezTo>
                    <a:cubicBezTo>
                      <a:pt x="23876" y="166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6" name="Group 86"/>
            <p:cNvGrpSpPr/>
            <p:nvPr/>
          </p:nvGrpSpPr>
          <p:grpSpPr>
            <a:xfrm>
              <a:off x="3069122" y="800738"/>
              <a:ext cx="210248" cy="40180"/>
              <a:chOff x="0" y="0"/>
              <a:chExt cx="210248" cy="4018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254" y="127"/>
                <a:ext cx="210058" cy="40005"/>
              </a:xfrm>
              <a:custGeom>
                <a:avLst/>
                <a:gdLst/>
                <a:ahLst/>
                <a:cxnLst/>
                <a:rect l="l" t="t" r="r" b="b"/>
                <a:pathLst>
                  <a:path w="210058" h="40005">
                    <a:moveTo>
                      <a:pt x="96012" y="0"/>
                    </a:moveTo>
                    <a:cubicBezTo>
                      <a:pt x="131064" y="0"/>
                      <a:pt x="166243" y="6604"/>
                      <a:pt x="196215" y="19177"/>
                    </a:cubicBezTo>
                    <a:cubicBezTo>
                      <a:pt x="210058" y="26924"/>
                      <a:pt x="203073" y="40005"/>
                      <a:pt x="189357" y="40005"/>
                    </a:cubicBezTo>
                    <a:lnTo>
                      <a:pt x="179070" y="40005"/>
                    </a:lnTo>
                    <a:cubicBezTo>
                      <a:pt x="152527" y="28575"/>
                      <a:pt x="122936" y="22606"/>
                      <a:pt x="93599" y="22606"/>
                    </a:cubicBezTo>
                    <a:cubicBezTo>
                      <a:pt x="69596" y="22606"/>
                      <a:pt x="45847" y="26543"/>
                      <a:pt x="24003" y="34798"/>
                    </a:cubicBezTo>
                    <a:cubicBezTo>
                      <a:pt x="21336" y="35433"/>
                      <a:pt x="18796" y="35814"/>
                      <a:pt x="16510" y="35814"/>
                    </a:cubicBezTo>
                    <a:cubicBezTo>
                      <a:pt x="10287" y="35814"/>
                      <a:pt x="5969" y="33401"/>
                      <a:pt x="3429" y="29591"/>
                    </a:cubicBezTo>
                    <a:cubicBezTo>
                      <a:pt x="0" y="21844"/>
                      <a:pt x="3429" y="16637"/>
                      <a:pt x="10287" y="13970"/>
                    </a:cubicBezTo>
                    <a:cubicBezTo>
                      <a:pt x="36957" y="4572"/>
                      <a:pt x="66421" y="0"/>
                      <a:pt x="9601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8" name="Group 88"/>
            <p:cNvGrpSpPr/>
            <p:nvPr/>
          </p:nvGrpSpPr>
          <p:grpSpPr>
            <a:xfrm>
              <a:off x="2666182" y="861632"/>
              <a:ext cx="168837" cy="80596"/>
              <a:chOff x="0" y="0"/>
              <a:chExt cx="168837" cy="80596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0" y="0"/>
                <a:ext cx="168783" cy="80518"/>
              </a:xfrm>
              <a:custGeom>
                <a:avLst/>
                <a:gdLst/>
                <a:ahLst/>
                <a:cxnLst/>
                <a:rect l="l" t="t" r="r" b="b"/>
                <a:pathLst>
                  <a:path w="168783" h="80518">
                    <a:moveTo>
                      <a:pt x="154940" y="0"/>
                    </a:moveTo>
                    <a:cubicBezTo>
                      <a:pt x="161798" y="0"/>
                      <a:pt x="168783" y="5207"/>
                      <a:pt x="168783" y="12954"/>
                    </a:cubicBezTo>
                    <a:cubicBezTo>
                      <a:pt x="168783" y="18161"/>
                      <a:pt x="158496" y="23368"/>
                      <a:pt x="151511" y="23368"/>
                    </a:cubicBezTo>
                    <a:cubicBezTo>
                      <a:pt x="103251" y="26035"/>
                      <a:pt x="58420" y="44196"/>
                      <a:pt x="30861" y="75311"/>
                    </a:cubicBezTo>
                    <a:cubicBezTo>
                      <a:pt x="27432" y="77978"/>
                      <a:pt x="20574" y="77978"/>
                      <a:pt x="17145" y="80518"/>
                    </a:cubicBezTo>
                    <a:cubicBezTo>
                      <a:pt x="13716" y="80518"/>
                      <a:pt x="10287" y="77978"/>
                      <a:pt x="6858" y="77978"/>
                    </a:cubicBezTo>
                    <a:cubicBezTo>
                      <a:pt x="0" y="72771"/>
                      <a:pt x="0" y="64897"/>
                      <a:pt x="6858" y="59690"/>
                    </a:cubicBezTo>
                    <a:cubicBezTo>
                      <a:pt x="41275" y="23368"/>
                      <a:pt x="93091" y="2540"/>
                      <a:pt x="15494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0" name="Group 90"/>
            <p:cNvGrpSpPr/>
            <p:nvPr/>
          </p:nvGrpSpPr>
          <p:grpSpPr>
            <a:xfrm>
              <a:off x="2442206" y="473217"/>
              <a:ext cx="1481952" cy="830015"/>
              <a:chOff x="0" y="0"/>
              <a:chExt cx="1481952" cy="830015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127"/>
                <a:ext cx="1481836" cy="829945"/>
              </a:xfrm>
              <a:custGeom>
                <a:avLst/>
                <a:gdLst/>
                <a:ahLst/>
                <a:cxnLst/>
                <a:rect l="l" t="t" r="r" b="b"/>
                <a:pathLst>
                  <a:path w="1481836" h="829945">
                    <a:moveTo>
                      <a:pt x="789305" y="0"/>
                    </a:moveTo>
                    <a:cubicBezTo>
                      <a:pt x="1282065" y="0"/>
                      <a:pt x="1481836" y="579501"/>
                      <a:pt x="1267587" y="829945"/>
                    </a:cubicBezTo>
                    <a:cubicBezTo>
                      <a:pt x="1267587" y="829945"/>
                      <a:pt x="1346835" y="624713"/>
                      <a:pt x="1188339" y="507873"/>
                    </a:cubicBezTo>
                    <a:cubicBezTo>
                      <a:pt x="1188339" y="507873"/>
                      <a:pt x="930021" y="323342"/>
                      <a:pt x="885317" y="144272"/>
                    </a:cubicBezTo>
                    <a:cubicBezTo>
                      <a:pt x="885317" y="144272"/>
                      <a:pt x="863727" y="142748"/>
                      <a:pt x="828421" y="142748"/>
                    </a:cubicBezTo>
                    <a:cubicBezTo>
                      <a:pt x="648589" y="142748"/>
                      <a:pt x="113157" y="180848"/>
                      <a:pt x="268732" y="645414"/>
                    </a:cubicBezTo>
                    <a:cubicBezTo>
                      <a:pt x="268732" y="645414"/>
                      <a:pt x="0" y="175260"/>
                      <a:pt x="616585" y="22098"/>
                    </a:cubicBezTo>
                    <a:cubicBezTo>
                      <a:pt x="677672" y="6858"/>
                      <a:pt x="735203" y="0"/>
                      <a:pt x="78930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2" name="Group 92"/>
            <p:cNvGrpSpPr/>
            <p:nvPr/>
          </p:nvGrpSpPr>
          <p:grpSpPr>
            <a:xfrm>
              <a:off x="3055389" y="1214227"/>
              <a:ext cx="220575" cy="140945"/>
              <a:chOff x="0" y="0"/>
              <a:chExt cx="220575" cy="140945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22047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220472" h="140970">
                    <a:moveTo>
                      <a:pt x="202819" y="0"/>
                    </a:moveTo>
                    <a:cubicBezTo>
                      <a:pt x="204216" y="0"/>
                      <a:pt x="205486" y="254"/>
                      <a:pt x="206756" y="762"/>
                    </a:cubicBezTo>
                    <a:cubicBezTo>
                      <a:pt x="217043" y="762"/>
                      <a:pt x="220472" y="5842"/>
                      <a:pt x="220472" y="13716"/>
                    </a:cubicBezTo>
                    <a:cubicBezTo>
                      <a:pt x="206756" y="86360"/>
                      <a:pt x="120650" y="140970"/>
                      <a:pt x="20701" y="140970"/>
                    </a:cubicBezTo>
                    <a:cubicBezTo>
                      <a:pt x="0" y="140970"/>
                      <a:pt x="0" y="117602"/>
                      <a:pt x="20701" y="117602"/>
                    </a:cubicBezTo>
                    <a:cubicBezTo>
                      <a:pt x="22860" y="117729"/>
                      <a:pt x="25019" y="117729"/>
                      <a:pt x="27178" y="117729"/>
                    </a:cubicBezTo>
                    <a:cubicBezTo>
                      <a:pt x="107315" y="117729"/>
                      <a:pt x="179451" y="71755"/>
                      <a:pt x="189357" y="11176"/>
                    </a:cubicBezTo>
                    <a:cubicBezTo>
                      <a:pt x="189357" y="4826"/>
                      <a:pt x="196342" y="127"/>
                      <a:pt x="202692" y="12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4" name="Group 94"/>
            <p:cNvGrpSpPr/>
            <p:nvPr/>
          </p:nvGrpSpPr>
          <p:grpSpPr>
            <a:xfrm>
              <a:off x="2514590" y="896517"/>
              <a:ext cx="1178147" cy="314595"/>
              <a:chOff x="0" y="0"/>
              <a:chExt cx="1178147" cy="314595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127"/>
                <a:ext cx="1178179" cy="314452"/>
              </a:xfrm>
              <a:custGeom>
                <a:avLst/>
                <a:gdLst/>
                <a:ahLst/>
                <a:cxnLst/>
                <a:rect l="l" t="t" r="r" b="b"/>
                <a:pathLst>
                  <a:path w="1178179" h="314452">
                    <a:moveTo>
                      <a:pt x="619379" y="15621"/>
                    </a:moveTo>
                    <a:cubicBezTo>
                      <a:pt x="595122" y="15621"/>
                      <a:pt x="570611" y="19431"/>
                      <a:pt x="547751" y="27305"/>
                    </a:cubicBezTo>
                    <a:cubicBezTo>
                      <a:pt x="471932" y="53213"/>
                      <a:pt x="440944" y="120777"/>
                      <a:pt x="482219" y="175387"/>
                    </a:cubicBezTo>
                    <a:cubicBezTo>
                      <a:pt x="515239" y="212725"/>
                      <a:pt x="569087" y="232918"/>
                      <a:pt x="624078" y="232918"/>
                    </a:cubicBezTo>
                    <a:cubicBezTo>
                      <a:pt x="649478" y="232918"/>
                      <a:pt x="675259" y="228600"/>
                      <a:pt x="699262" y="219583"/>
                    </a:cubicBezTo>
                    <a:cubicBezTo>
                      <a:pt x="775081" y="196215"/>
                      <a:pt x="802640" y="126111"/>
                      <a:pt x="761238" y="71501"/>
                    </a:cubicBezTo>
                    <a:lnTo>
                      <a:pt x="761238" y="74041"/>
                    </a:lnTo>
                    <a:cubicBezTo>
                      <a:pt x="729996" y="35941"/>
                      <a:pt x="675259" y="15621"/>
                      <a:pt x="619379" y="15621"/>
                    </a:cubicBezTo>
                    <a:close/>
                    <a:moveTo>
                      <a:pt x="202565" y="80645"/>
                    </a:moveTo>
                    <a:cubicBezTo>
                      <a:pt x="178308" y="80645"/>
                      <a:pt x="153797" y="84455"/>
                      <a:pt x="130937" y="92329"/>
                    </a:cubicBezTo>
                    <a:cubicBezTo>
                      <a:pt x="55118" y="118237"/>
                      <a:pt x="24130" y="185801"/>
                      <a:pt x="65532" y="240284"/>
                    </a:cubicBezTo>
                    <a:cubicBezTo>
                      <a:pt x="98425" y="277622"/>
                      <a:pt x="152400" y="297815"/>
                      <a:pt x="207264" y="297815"/>
                    </a:cubicBezTo>
                    <a:cubicBezTo>
                      <a:pt x="232791" y="297815"/>
                      <a:pt x="258445" y="293497"/>
                      <a:pt x="282575" y="284480"/>
                    </a:cubicBezTo>
                    <a:cubicBezTo>
                      <a:pt x="358394" y="261112"/>
                      <a:pt x="385826" y="191008"/>
                      <a:pt x="344551" y="139065"/>
                    </a:cubicBezTo>
                    <a:cubicBezTo>
                      <a:pt x="313309" y="100965"/>
                      <a:pt x="258572" y="80645"/>
                      <a:pt x="202692" y="80645"/>
                    </a:cubicBezTo>
                    <a:close/>
                    <a:moveTo>
                      <a:pt x="621665" y="0"/>
                    </a:moveTo>
                    <a:cubicBezTo>
                      <a:pt x="684784" y="0"/>
                      <a:pt x="746252" y="22606"/>
                      <a:pt x="781939" y="63754"/>
                    </a:cubicBezTo>
                    <a:cubicBezTo>
                      <a:pt x="788797" y="71501"/>
                      <a:pt x="792226" y="81915"/>
                      <a:pt x="799084" y="89662"/>
                    </a:cubicBezTo>
                    <a:lnTo>
                      <a:pt x="1164336" y="24765"/>
                    </a:lnTo>
                    <a:cubicBezTo>
                      <a:pt x="1165225" y="24003"/>
                      <a:pt x="1166368" y="23749"/>
                      <a:pt x="1167765" y="23749"/>
                    </a:cubicBezTo>
                    <a:cubicBezTo>
                      <a:pt x="1171321" y="23749"/>
                      <a:pt x="1175639" y="26162"/>
                      <a:pt x="1178179" y="29972"/>
                    </a:cubicBezTo>
                    <a:cubicBezTo>
                      <a:pt x="1178179" y="35179"/>
                      <a:pt x="1174623" y="37719"/>
                      <a:pt x="1171321" y="40386"/>
                    </a:cubicBezTo>
                    <a:lnTo>
                      <a:pt x="1167892" y="40386"/>
                    </a:lnTo>
                    <a:lnTo>
                      <a:pt x="802640" y="105283"/>
                    </a:lnTo>
                    <a:cubicBezTo>
                      <a:pt x="812927" y="157353"/>
                      <a:pt x="775081" y="211836"/>
                      <a:pt x="709549" y="235204"/>
                    </a:cubicBezTo>
                    <a:cubicBezTo>
                      <a:pt x="682879" y="244856"/>
                      <a:pt x="654304" y="249555"/>
                      <a:pt x="625856" y="249555"/>
                    </a:cubicBezTo>
                    <a:cubicBezTo>
                      <a:pt x="562356" y="249555"/>
                      <a:pt x="499618" y="226314"/>
                      <a:pt x="461518" y="183261"/>
                    </a:cubicBezTo>
                    <a:cubicBezTo>
                      <a:pt x="458089" y="178054"/>
                      <a:pt x="454660" y="172847"/>
                      <a:pt x="451231" y="165100"/>
                    </a:cubicBezTo>
                    <a:cubicBezTo>
                      <a:pt x="437515" y="157353"/>
                      <a:pt x="420243" y="154686"/>
                      <a:pt x="402971" y="154686"/>
                    </a:cubicBezTo>
                    <a:cubicBezTo>
                      <a:pt x="396113" y="157353"/>
                      <a:pt x="389255" y="165100"/>
                      <a:pt x="385699" y="172847"/>
                    </a:cubicBezTo>
                    <a:cubicBezTo>
                      <a:pt x="396113" y="224790"/>
                      <a:pt x="358267" y="276733"/>
                      <a:pt x="292735" y="300101"/>
                    </a:cubicBezTo>
                    <a:cubicBezTo>
                      <a:pt x="266065" y="309753"/>
                      <a:pt x="237363" y="314452"/>
                      <a:pt x="209042" y="314452"/>
                    </a:cubicBezTo>
                    <a:cubicBezTo>
                      <a:pt x="145542" y="314452"/>
                      <a:pt x="82804" y="291211"/>
                      <a:pt x="44704" y="248158"/>
                    </a:cubicBezTo>
                    <a:cubicBezTo>
                      <a:pt x="0" y="188341"/>
                      <a:pt x="34544" y="107823"/>
                      <a:pt x="120650" y="81915"/>
                    </a:cubicBezTo>
                    <a:cubicBezTo>
                      <a:pt x="148336" y="71120"/>
                      <a:pt x="178308" y="65913"/>
                      <a:pt x="207645" y="65913"/>
                    </a:cubicBezTo>
                    <a:cubicBezTo>
                      <a:pt x="269748" y="65913"/>
                      <a:pt x="330073" y="89027"/>
                      <a:pt x="365125" y="131318"/>
                    </a:cubicBezTo>
                    <a:cubicBezTo>
                      <a:pt x="371983" y="136525"/>
                      <a:pt x="375412" y="144272"/>
                      <a:pt x="378968" y="149479"/>
                    </a:cubicBezTo>
                    <a:cubicBezTo>
                      <a:pt x="382397" y="146939"/>
                      <a:pt x="389255" y="141732"/>
                      <a:pt x="396240" y="141732"/>
                    </a:cubicBezTo>
                    <a:cubicBezTo>
                      <a:pt x="402717" y="139827"/>
                      <a:pt x="409321" y="138938"/>
                      <a:pt x="415798" y="138938"/>
                    </a:cubicBezTo>
                    <a:cubicBezTo>
                      <a:pt x="426085" y="138938"/>
                      <a:pt x="435991" y="141224"/>
                      <a:pt x="444500" y="144399"/>
                    </a:cubicBezTo>
                    <a:cubicBezTo>
                      <a:pt x="430657" y="89789"/>
                      <a:pt x="471932" y="37846"/>
                      <a:pt x="537464" y="14478"/>
                    </a:cubicBezTo>
                    <a:cubicBezTo>
                      <a:pt x="564388" y="4572"/>
                      <a:pt x="593090" y="0"/>
                      <a:pt x="621792" y="0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96" name="Group 96"/>
            <p:cNvGrpSpPr/>
            <p:nvPr/>
          </p:nvGrpSpPr>
          <p:grpSpPr>
            <a:xfrm>
              <a:off x="2514590" y="896517"/>
              <a:ext cx="1178147" cy="314595"/>
              <a:chOff x="0" y="0"/>
              <a:chExt cx="1178147" cy="314595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127"/>
                <a:ext cx="1178179" cy="314452"/>
              </a:xfrm>
              <a:custGeom>
                <a:avLst/>
                <a:gdLst/>
                <a:ahLst/>
                <a:cxnLst/>
                <a:rect l="l" t="t" r="r" b="b"/>
                <a:pathLst>
                  <a:path w="1178179" h="314452">
                    <a:moveTo>
                      <a:pt x="619379" y="15621"/>
                    </a:moveTo>
                    <a:cubicBezTo>
                      <a:pt x="595122" y="15621"/>
                      <a:pt x="570611" y="19431"/>
                      <a:pt x="547751" y="27305"/>
                    </a:cubicBezTo>
                    <a:cubicBezTo>
                      <a:pt x="471932" y="53213"/>
                      <a:pt x="440944" y="120777"/>
                      <a:pt x="482219" y="175387"/>
                    </a:cubicBezTo>
                    <a:cubicBezTo>
                      <a:pt x="515239" y="212725"/>
                      <a:pt x="569087" y="232918"/>
                      <a:pt x="624078" y="232918"/>
                    </a:cubicBezTo>
                    <a:cubicBezTo>
                      <a:pt x="649478" y="232918"/>
                      <a:pt x="675259" y="228600"/>
                      <a:pt x="699262" y="219583"/>
                    </a:cubicBezTo>
                    <a:cubicBezTo>
                      <a:pt x="775081" y="196215"/>
                      <a:pt x="802640" y="126111"/>
                      <a:pt x="761238" y="71501"/>
                    </a:cubicBezTo>
                    <a:lnTo>
                      <a:pt x="761238" y="74041"/>
                    </a:lnTo>
                    <a:cubicBezTo>
                      <a:pt x="729996" y="35941"/>
                      <a:pt x="675259" y="15621"/>
                      <a:pt x="619379" y="15621"/>
                    </a:cubicBezTo>
                    <a:close/>
                    <a:moveTo>
                      <a:pt x="202565" y="80645"/>
                    </a:moveTo>
                    <a:cubicBezTo>
                      <a:pt x="178308" y="80645"/>
                      <a:pt x="153797" y="84455"/>
                      <a:pt x="130937" y="92329"/>
                    </a:cubicBezTo>
                    <a:cubicBezTo>
                      <a:pt x="55118" y="118237"/>
                      <a:pt x="24130" y="185801"/>
                      <a:pt x="65532" y="240284"/>
                    </a:cubicBezTo>
                    <a:cubicBezTo>
                      <a:pt x="98425" y="277622"/>
                      <a:pt x="152400" y="297815"/>
                      <a:pt x="207264" y="297815"/>
                    </a:cubicBezTo>
                    <a:cubicBezTo>
                      <a:pt x="232791" y="297815"/>
                      <a:pt x="258445" y="293497"/>
                      <a:pt x="282575" y="284480"/>
                    </a:cubicBezTo>
                    <a:cubicBezTo>
                      <a:pt x="358394" y="261112"/>
                      <a:pt x="385826" y="191008"/>
                      <a:pt x="344551" y="139065"/>
                    </a:cubicBezTo>
                    <a:cubicBezTo>
                      <a:pt x="313309" y="100965"/>
                      <a:pt x="258572" y="80645"/>
                      <a:pt x="202692" y="80645"/>
                    </a:cubicBezTo>
                    <a:close/>
                    <a:moveTo>
                      <a:pt x="621665" y="0"/>
                    </a:moveTo>
                    <a:cubicBezTo>
                      <a:pt x="684784" y="0"/>
                      <a:pt x="746252" y="22606"/>
                      <a:pt x="781939" y="63754"/>
                    </a:cubicBezTo>
                    <a:cubicBezTo>
                      <a:pt x="788797" y="71501"/>
                      <a:pt x="792226" y="81915"/>
                      <a:pt x="799084" y="89662"/>
                    </a:cubicBezTo>
                    <a:lnTo>
                      <a:pt x="1164336" y="24765"/>
                    </a:lnTo>
                    <a:cubicBezTo>
                      <a:pt x="1165225" y="24003"/>
                      <a:pt x="1166368" y="23749"/>
                      <a:pt x="1167765" y="23749"/>
                    </a:cubicBezTo>
                    <a:cubicBezTo>
                      <a:pt x="1171321" y="23749"/>
                      <a:pt x="1175639" y="26162"/>
                      <a:pt x="1178179" y="29972"/>
                    </a:cubicBezTo>
                    <a:cubicBezTo>
                      <a:pt x="1178179" y="35179"/>
                      <a:pt x="1174623" y="37719"/>
                      <a:pt x="1171321" y="40386"/>
                    </a:cubicBezTo>
                    <a:lnTo>
                      <a:pt x="1167892" y="40386"/>
                    </a:lnTo>
                    <a:lnTo>
                      <a:pt x="802640" y="105283"/>
                    </a:lnTo>
                    <a:cubicBezTo>
                      <a:pt x="812927" y="157353"/>
                      <a:pt x="775081" y="211836"/>
                      <a:pt x="709549" y="235204"/>
                    </a:cubicBezTo>
                    <a:cubicBezTo>
                      <a:pt x="682879" y="244856"/>
                      <a:pt x="654304" y="249555"/>
                      <a:pt x="625856" y="249555"/>
                    </a:cubicBezTo>
                    <a:cubicBezTo>
                      <a:pt x="562356" y="249555"/>
                      <a:pt x="499618" y="226314"/>
                      <a:pt x="461518" y="183261"/>
                    </a:cubicBezTo>
                    <a:cubicBezTo>
                      <a:pt x="458089" y="178054"/>
                      <a:pt x="454660" y="172847"/>
                      <a:pt x="451231" y="165100"/>
                    </a:cubicBezTo>
                    <a:cubicBezTo>
                      <a:pt x="437515" y="157353"/>
                      <a:pt x="420243" y="154686"/>
                      <a:pt x="402971" y="154686"/>
                    </a:cubicBezTo>
                    <a:cubicBezTo>
                      <a:pt x="396113" y="157353"/>
                      <a:pt x="389255" y="165100"/>
                      <a:pt x="385699" y="172847"/>
                    </a:cubicBezTo>
                    <a:cubicBezTo>
                      <a:pt x="396113" y="224790"/>
                      <a:pt x="358267" y="276733"/>
                      <a:pt x="292735" y="300101"/>
                    </a:cubicBezTo>
                    <a:cubicBezTo>
                      <a:pt x="266065" y="309753"/>
                      <a:pt x="237363" y="314452"/>
                      <a:pt x="209042" y="314452"/>
                    </a:cubicBezTo>
                    <a:cubicBezTo>
                      <a:pt x="145542" y="314452"/>
                      <a:pt x="82804" y="291211"/>
                      <a:pt x="44704" y="248158"/>
                    </a:cubicBezTo>
                    <a:cubicBezTo>
                      <a:pt x="0" y="188341"/>
                      <a:pt x="34544" y="107823"/>
                      <a:pt x="120650" y="81915"/>
                    </a:cubicBezTo>
                    <a:cubicBezTo>
                      <a:pt x="148336" y="71120"/>
                      <a:pt x="178308" y="65913"/>
                      <a:pt x="207645" y="65913"/>
                    </a:cubicBezTo>
                    <a:cubicBezTo>
                      <a:pt x="269748" y="65913"/>
                      <a:pt x="330073" y="89027"/>
                      <a:pt x="365125" y="131318"/>
                    </a:cubicBezTo>
                    <a:cubicBezTo>
                      <a:pt x="371983" y="136525"/>
                      <a:pt x="375412" y="144272"/>
                      <a:pt x="378968" y="149479"/>
                    </a:cubicBezTo>
                    <a:cubicBezTo>
                      <a:pt x="382397" y="146939"/>
                      <a:pt x="389255" y="141732"/>
                      <a:pt x="396240" y="141732"/>
                    </a:cubicBezTo>
                    <a:cubicBezTo>
                      <a:pt x="402717" y="139827"/>
                      <a:pt x="409321" y="138938"/>
                      <a:pt x="415798" y="138938"/>
                    </a:cubicBezTo>
                    <a:cubicBezTo>
                      <a:pt x="426085" y="138938"/>
                      <a:pt x="435991" y="141224"/>
                      <a:pt x="444500" y="144399"/>
                    </a:cubicBezTo>
                    <a:cubicBezTo>
                      <a:pt x="430657" y="89789"/>
                      <a:pt x="471932" y="37846"/>
                      <a:pt x="537464" y="14478"/>
                    </a:cubicBezTo>
                    <a:cubicBezTo>
                      <a:pt x="564388" y="4572"/>
                      <a:pt x="593090" y="0"/>
                      <a:pt x="62179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98" name="Group 98"/>
            <p:cNvGrpSpPr/>
            <p:nvPr/>
          </p:nvGrpSpPr>
          <p:grpSpPr>
            <a:xfrm>
              <a:off x="3575533" y="902124"/>
              <a:ext cx="370512" cy="256347"/>
              <a:chOff x="0" y="0"/>
              <a:chExt cx="370512" cy="256347"/>
            </a:xfrm>
          </p:grpSpPr>
          <p:sp>
            <p:nvSpPr>
              <p:cNvPr id="99" name="Freeform 99"/>
              <p:cNvSpPr/>
              <p:nvPr/>
            </p:nvSpPr>
            <p:spPr>
              <a:xfrm>
                <a:off x="0" y="0"/>
                <a:ext cx="370459" cy="256286"/>
              </a:xfrm>
              <a:custGeom>
                <a:avLst/>
                <a:gdLst/>
                <a:ahLst/>
                <a:cxnLst/>
                <a:rect l="l" t="t" r="r" b="b"/>
                <a:pathLst>
                  <a:path w="370459" h="256286">
                    <a:moveTo>
                      <a:pt x="160274" y="0"/>
                    </a:moveTo>
                    <a:cubicBezTo>
                      <a:pt x="268859" y="0"/>
                      <a:pt x="370459" y="151384"/>
                      <a:pt x="120650" y="252984"/>
                    </a:cubicBezTo>
                    <a:cubicBezTo>
                      <a:pt x="114300" y="255143"/>
                      <a:pt x="108204" y="256286"/>
                      <a:pt x="102108" y="256286"/>
                    </a:cubicBezTo>
                    <a:cubicBezTo>
                      <a:pt x="71501" y="256286"/>
                      <a:pt x="43307" y="227076"/>
                      <a:pt x="17272" y="149098"/>
                    </a:cubicBezTo>
                    <a:cubicBezTo>
                      <a:pt x="0" y="84201"/>
                      <a:pt x="55118" y="16637"/>
                      <a:pt x="144653" y="1143"/>
                    </a:cubicBezTo>
                    <a:cubicBezTo>
                      <a:pt x="149860" y="381"/>
                      <a:pt x="155067" y="0"/>
                      <a:pt x="160274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0" name="Group 100"/>
            <p:cNvGrpSpPr/>
            <p:nvPr/>
          </p:nvGrpSpPr>
          <p:grpSpPr>
            <a:xfrm>
              <a:off x="2762638" y="1887649"/>
              <a:ext cx="1901515" cy="1717030"/>
              <a:chOff x="0" y="0"/>
              <a:chExt cx="1901515" cy="171703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0" y="0"/>
                <a:ext cx="1901444" cy="1716913"/>
              </a:xfrm>
              <a:custGeom>
                <a:avLst/>
                <a:gdLst/>
                <a:ahLst/>
                <a:cxnLst/>
                <a:rect l="l" t="t" r="r" b="b"/>
                <a:pathLst>
                  <a:path w="1901444" h="1716913">
                    <a:moveTo>
                      <a:pt x="1529461" y="0"/>
                    </a:moveTo>
                    <a:lnTo>
                      <a:pt x="1901444" y="135128"/>
                    </a:lnTo>
                    <a:cubicBezTo>
                      <a:pt x="1901444" y="135128"/>
                      <a:pt x="1680972" y="979297"/>
                      <a:pt x="1612138" y="1062355"/>
                    </a:cubicBezTo>
                    <a:cubicBezTo>
                      <a:pt x="1522603" y="1174115"/>
                      <a:pt x="678688" y="1644142"/>
                      <a:pt x="678688" y="1644142"/>
                    </a:cubicBezTo>
                    <a:lnTo>
                      <a:pt x="623570" y="1716913"/>
                    </a:lnTo>
                    <a:lnTo>
                      <a:pt x="0" y="1716913"/>
                    </a:lnTo>
                    <a:cubicBezTo>
                      <a:pt x="0" y="1716913"/>
                      <a:pt x="217043" y="1563624"/>
                      <a:pt x="255016" y="1553337"/>
                    </a:cubicBezTo>
                    <a:cubicBezTo>
                      <a:pt x="259080" y="1552067"/>
                      <a:pt x="265811" y="1551559"/>
                      <a:pt x="274447" y="1551559"/>
                    </a:cubicBezTo>
                    <a:cubicBezTo>
                      <a:pt x="339852" y="1551559"/>
                      <a:pt x="516763" y="1581912"/>
                      <a:pt x="516763" y="1581912"/>
                    </a:cubicBezTo>
                    <a:cubicBezTo>
                      <a:pt x="516763" y="1581912"/>
                      <a:pt x="1329690" y="1007872"/>
                      <a:pt x="1408811" y="851916"/>
                    </a:cubicBezTo>
                    <a:cubicBezTo>
                      <a:pt x="1484630" y="696214"/>
                      <a:pt x="1529461" y="0"/>
                      <a:pt x="1529461" y="0"/>
                    </a:cubicBezTo>
                    <a:close/>
                  </a:path>
                </a:pathLst>
              </a:custGeom>
              <a:solidFill>
                <a:srgbClr val="EBB376"/>
              </a:solidFill>
            </p:spPr>
          </p:sp>
        </p:grpSp>
        <p:grpSp>
          <p:nvGrpSpPr>
            <p:cNvPr id="102" name="Group 102"/>
            <p:cNvGrpSpPr/>
            <p:nvPr/>
          </p:nvGrpSpPr>
          <p:grpSpPr>
            <a:xfrm>
              <a:off x="3957927" y="1523996"/>
              <a:ext cx="1012819" cy="1607935"/>
              <a:chOff x="0" y="0"/>
              <a:chExt cx="1012819" cy="1607935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127"/>
                <a:ext cx="1012698" cy="1607693"/>
              </a:xfrm>
              <a:custGeom>
                <a:avLst/>
                <a:gdLst/>
                <a:ahLst/>
                <a:cxnLst/>
                <a:rect l="l" t="t" r="r" b="b"/>
                <a:pathLst>
                  <a:path w="1012698" h="1607693">
                    <a:moveTo>
                      <a:pt x="450088" y="0"/>
                    </a:moveTo>
                    <a:cubicBezTo>
                      <a:pt x="465582" y="0"/>
                      <a:pt x="481838" y="3429"/>
                      <a:pt x="499491" y="10414"/>
                    </a:cubicBezTo>
                    <a:cubicBezTo>
                      <a:pt x="1012698" y="210312"/>
                      <a:pt x="743966" y="997331"/>
                      <a:pt x="644144" y="1220724"/>
                    </a:cubicBezTo>
                    <a:cubicBezTo>
                      <a:pt x="575310" y="1366139"/>
                      <a:pt x="461518" y="1498600"/>
                      <a:pt x="313436" y="1607693"/>
                    </a:cubicBezTo>
                    <a:lnTo>
                      <a:pt x="0" y="1386967"/>
                    </a:lnTo>
                    <a:lnTo>
                      <a:pt x="124079" y="1220724"/>
                    </a:lnTo>
                    <a:cubicBezTo>
                      <a:pt x="120650" y="981710"/>
                      <a:pt x="144780" y="742696"/>
                      <a:pt x="196342" y="509016"/>
                    </a:cubicBezTo>
                    <a:cubicBezTo>
                      <a:pt x="275082" y="180213"/>
                      <a:pt x="337820" y="0"/>
                      <a:pt x="45008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04" name="Group 104"/>
            <p:cNvGrpSpPr/>
            <p:nvPr/>
          </p:nvGrpSpPr>
          <p:grpSpPr>
            <a:xfrm>
              <a:off x="3861474" y="2864296"/>
              <a:ext cx="492675" cy="361161"/>
              <a:chOff x="0" y="0"/>
              <a:chExt cx="492675" cy="361161"/>
            </a:xfrm>
          </p:grpSpPr>
          <p:sp>
            <p:nvSpPr>
              <p:cNvPr id="105" name="Freeform 105"/>
              <p:cNvSpPr/>
              <p:nvPr/>
            </p:nvSpPr>
            <p:spPr>
              <a:xfrm>
                <a:off x="0" y="127"/>
                <a:ext cx="492633" cy="360934"/>
              </a:xfrm>
              <a:custGeom>
                <a:avLst/>
                <a:gdLst/>
                <a:ahLst/>
                <a:cxnLst/>
                <a:rect l="l" t="t" r="r" b="b"/>
                <a:pathLst>
                  <a:path w="492633" h="360934">
                    <a:moveTo>
                      <a:pt x="96393" y="0"/>
                    </a:moveTo>
                    <a:lnTo>
                      <a:pt x="492633" y="267462"/>
                    </a:lnTo>
                    <a:lnTo>
                      <a:pt x="354838" y="360934"/>
                    </a:lnTo>
                    <a:lnTo>
                      <a:pt x="0" y="98552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06" name="Group 106"/>
            <p:cNvGrpSpPr/>
            <p:nvPr/>
          </p:nvGrpSpPr>
          <p:grpSpPr>
            <a:xfrm>
              <a:off x="3861474" y="2864296"/>
              <a:ext cx="492675" cy="361161"/>
              <a:chOff x="0" y="0"/>
              <a:chExt cx="492675" cy="361161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0" y="127"/>
                <a:ext cx="492633" cy="360934"/>
              </a:xfrm>
              <a:custGeom>
                <a:avLst/>
                <a:gdLst/>
                <a:ahLst/>
                <a:cxnLst/>
                <a:rect l="l" t="t" r="r" b="b"/>
                <a:pathLst>
                  <a:path w="492633" h="360934">
                    <a:moveTo>
                      <a:pt x="96393" y="0"/>
                    </a:moveTo>
                    <a:lnTo>
                      <a:pt x="492633" y="267462"/>
                    </a:lnTo>
                    <a:lnTo>
                      <a:pt x="354838" y="360934"/>
                    </a:lnTo>
                    <a:lnTo>
                      <a:pt x="0" y="98552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08" name="Group 108"/>
          <p:cNvGrpSpPr/>
          <p:nvPr/>
        </p:nvGrpSpPr>
        <p:grpSpPr>
          <a:xfrm>
            <a:off x="604352" y="8030900"/>
            <a:ext cx="851112" cy="733618"/>
            <a:chOff x="0" y="0"/>
            <a:chExt cx="1134816" cy="978157"/>
          </a:xfrm>
        </p:grpSpPr>
        <p:sp>
          <p:nvSpPr>
            <p:cNvPr id="109" name="Freeform 109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0" name="Group 110"/>
          <p:cNvGrpSpPr/>
          <p:nvPr/>
        </p:nvGrpSpPr>
        <p:grpSpPr>
          <a:xfrm>
            <a:off x="1342810" y="8204934"/>
            <a:ext cx="851112" cy="865054"/>
            <a:chOff x="0" y="0"/>
            <a:chExt cx="1134816" cy="1153405"/>
          </a:xfrm>
        </p:grpSpPr>
        <p:sp>
          <p:nvSpPr>
            <p:cNvPr id="111" name="Freeform 111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  <p:sp>
        <p:nvSpPr>
          <p:cNvPr id="112" name="TextBox 112"/>
          <p:cNvSpPr txBox="1"/>
          <p:nvPr/>
        </p:nvSpPr>
        <p:spPr>
          <a:xfrm>
            <a:off x="1342810" y="931522"/>
            <a:ext cx="15820274" cy="521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641" lvl="1" indent="-337821" algn="just">
              <a:lnSpc>
                <a:spcPts val="3360"/>
              </a:lnSpc>
              <a:buFont typeface="Arial"/>
              <a:buChar char="•"/>
            </a:pPr>
            <a:r>
              <a:rPr lang="en-US" sz="2800" spc="41" dirty="0">
                <a:solidFill>
                  <a:srgbClr val="000000"/>
                </a:solidFill>
                <a:latin typeface="Montserrat Bold"/>
              </a:rPr>
              <a:t>Function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suatu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blok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kode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program yang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berisi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sekumpulan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dengan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tujuan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menjalankan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suatu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proses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tertentu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dimana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blok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kode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tersebut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hanya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dieksekusi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jika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dilakukan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pemanggilan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.</a:t>
            </a:r>
          </a:p>
          <a:p>
            <a:pPr algn="just">
              <a:lnSpc>
                <a:spcPts val="3360"/>
              </a:lnSpc>
            </a:pPr>
            <a:r>
              <a:rPr lang="en-US" sz="2800" spc="41" dirty="0">
                <a:solidFill>
                  <a:srgbClr val="000000"/>
                </a:solidFill>
                <a:latin typeface="Montserrat Bold"/>
              </a:rPr>
              <a:t>       1.   </a:t>
            </a:r>
            <a:r>
              <a:rPr lang="en-US" sz="2800" spc="41" dirty="0" err="1">
                <a:solidFill>
                  <a:srgbClr val="000000"/>
                </a:solidFill>
                <a:latin typeface="Montserrat Bold"/>
              </a:rPr>
              <a:t>Fungsi</a:t>
            </a:r>
            <a:r>
              <a:rPr lang="en-US" sz="2800" spc="41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 Bold"/>
              </a:rPr>
              <a:t>utama</a:t>
            </a:r>
            <a:r>
              <a:rPr lang="en-US" sz="2800" spc="41" dirty="0">
                <a:solidFill>
                  <a:srgbClr val="000000"/>
                </a:solidFill>
                <a:latin typeface="Montserrat Bold"/>
              </a:rPr>
              <a:t>, main()</a:t>
            </a:r>
          </a:p>
          <a:p>
            <a:pPr algn="just">
              <a:lnSpc>
                <a:spcPts val="3360"/>
              </a:lnSpc>
            </a:pP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	    Main()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blok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kode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dieksekusi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saat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program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dijalankan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Saat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	   	    program 	C++ 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dijalankan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kode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apapun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ada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didalam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main()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	       	   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langsung</a:t>
            </a: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800" spc="41" dirty="0" err="1">
                <a:solidFill>
                  <a:srgbClr val="000000"/>
                </a:solidFill>
                <a:latin typeface="Montserrat"/>
              </a:rPr>
              <a:t>dieksekusi</a:t>
            </a:r>
            <a:endParaRPr lang="en-US" sz="2800" spc="41" dirty="0">
              <a:solidFill>
                <a:srgbClr val="000000"/>
              </a:solidFill>
              <a:latin typeface="Montserrat"/>
            </a:endParaRPr>
          </a:p>
          <a:p>
            <a:pPr algn="just">
              <a:lnSpc>
                <a:spcPts val="3359"/>
              </a:lnSpc>
            </a:pP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    </a:t>
            </a:r>
            <a:r>
              <a:rPr lang="en-US" sz="2799" spc="39" dirty="0">
                <a:solidFill>
                  <a:srgbClr val="000000"/>
                </a:solidFill>
                <a:latin typeface="Montserrat Bold"/>
              </a:rPr>
              <a:t>2.   Void Function</a:t>
            </a:r>
          </a:p>
          <a:p>
            <a:pPr algn="just">
              <a:lnSpc>
                <a:spcPts val="3359"/>
              </a:lnSpc>
            </a:pPr>
            <a:r>
              <a:rPr lang="en-US" sz="2799" spc="39" dirty="0">
                <a:solidFill>
                  <a:srgbClr val="000000"/>
                </a:solidFill>
                <a:latin typeface="Montserrat Bold"/>
              </a:rPr>
              <a:t>           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Saat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sebagai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jenis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pengembalian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fungsi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, void kata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kunci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just">
              <a:lnSpc>
                <a:spcPts val="3359"/>
              </a:lnSpc>
            </a:pP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         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menentukan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bahwa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fungsi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mengembalikan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nilai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Saat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   </a:t>
            </a:r>
          </a:p>
          <a:p>
            <a:pPr algn="just">
              <a:lnSpc>
                <a:spcPts val="3359"/>
              </a:lnSpc>
            </a:pP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          daftar parameter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fungsi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, void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menentukan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bahwa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fungsi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tidak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39" dirty="0" err="1">
                <a:solidFill>
                  <a:srgbClr val="000000"/>
                </a:solidFill>
                <a:latin typeface="Montserrat"/>
              </a:rPr>
              <a:t>mengambil</a:t>
            </a:r>
            <a:r>
              <a:rPr lang="en-US" sz="2799" spc="39" dirty="0">
                <a:solidFill>
                  <a:srgbClr val="000000"/>
                </a:solidFill>
                <a:latin typeface="Montserrat"/>
              </a:rPr>
              <a:t>  </a:t>
            </a:r>
          </a:p>
          <a:p>
            <a:pPr algn="just">
              <a:lnSpc>
                <a:spcPts val="3360"/>
              </a:lnSpc>
            </a:pPr>
            <a:r>
              <a:rPr lang="en-US" sz="2800" spc="41" dirty="0">
                <a:solidFill>
                  <a:srgbClr val="000000"/>
                </a:solidFill>
                <a:latin typeface="Montserrat"/>
              </a:rPr>
              <a:t>            parameter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26231" y="1028700"/>
            <a:ext cx="11447110" cy="706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2159" lvl="1" indent="-386079" algn="just">
              <a:lnSpc>
                <a:spcPts val="3839"/>
              </a:lnSpc>
              <a:buFont typeface="Arial"/>
              <a:buChar char="•"/>
            </a:pPr>
            <a:r>
              <a:rPr lang="en-US" sz="3199" spc="-124" dirty="0" err="1">
                <a:solidFill>
                  <a:srgbClr val="000000"/>
                </a:solidFill>
                <a:latin typeface="Montserrat Bold"/>
              </a:rPr>
              <a:t>Fungsi-fungsi</a:t>
            </a:r>
            <a:r>
              <a:rPr lang="en-US" sz="3199" spc="-124" dirty="0">
                <a:solidFill>
                  <a:srgbClr val="000000"/>
                </a:solidFill>
                <a:latin typeface="Montserrat Bold"/>
              </a:rPr>
              <a:t> yang </a:t>
            </a:r>
            <a:r>
              <a:rPr lang="en-US" sz="3199" spc="-124" dirty="0" err="1">
                <a:solidFill>
                  <a:srgbClr val="000000"/>
                </a:solidFill>
                <a:latin typeface="Montserrat Bold"/>
              </a:rPr>
              <a:t>digunakan</a:t>
            </a:r>
            <a:endParaRPr lang="en-US" sz="3199" spc="-124" dirty="0">
              <a:solidFill>
                <a:srgbClr val="000000"/>
              </a:solidFill>
              <a:latin typeface="Montserrat Bold"/>
            </a:endParaRPr>
          </a:p>
          <a:p>
            <a:pPr algn="just">
              <a:lnSpc>
                <a:spcPts val="3480"/>
              </a:lnSpc>
            </a:pPr>
            <a:endParaRPr lang="en-US" sz="3199" spc="-124" dirty="0">
              <a:solidFill>
                <a:srgbClr val="000000"/>
              </a:solidFill>
              <a:latin typeface="Montserrat Bold"/>
            </a:endParaRPr>
          </a:p>
          <a:p>
            <a:pPr marL="840105" lvl="1" indent="-514350" algn="just">
              <a:lnSpc>
                <a:spcPts val="3240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000000"/>
                </a:solidFill>
                <a:latin typeface="Montserrat Bold"/>
              </a:rPr>
              <a:t>COUT:</a:t>
            </a:r>
            <a:r>
              <a:rPr lang="en-US" sz="2700" spc="-106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Fungsi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cout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 salah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satu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fungsi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pemograman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C++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bertujuan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menampilkan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pesan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standar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output,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yaitu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monitor. </a:t>
            </a:r>
          </a:p>
          <a:p>
            <a:pPr marL="840105" lvl="1" indent="-514350" algn="just">
              <a:lnSpc>
                <a:spcPts val="3240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CIN: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cin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dasar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C++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proses input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atau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menerima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masukan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user.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Dengan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menggunakan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cin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kita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bisa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membuat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program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lebih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interaktif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yakni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meminta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user /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pengguna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</a:t>
            </a:r>
          </a:p>
          <a:p>
            <a:pPr marL="840105" lvl="1" indent="-514350" algn="just">
              <a:lnSpc>
                <a:spcPts val="3240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SYSTEM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: </a:t>
            </a: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System(“</a:t>
            </a:r>
            <a:r>
              <a:rPr lang="en-US" sz="2700" spc="-106" dirty="0" err="1">
                <a:solidFill>
                  <a:srgbClr val="202124"/>
                </a:solidFill>
                <a:latin typeface="Montserrat Bold"/>
              </a:rPr>
              <a:t>cls</a:t>
            </a: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”) :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Fungsi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system(“CLS”) di C++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membersihkan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layar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pada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program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dijalankan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sehingga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pemrogram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dapat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menenentukan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saat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menghapus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telah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dijalankan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tanpa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harus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menutup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program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tersebut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membukanya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kembali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</a:t>
            </a:r>
            <a:r>
              <a:rPr lang="en-US" sz="2700" spc="-106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System(“pause”):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fungsi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system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ini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menghentikan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sementara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program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menampilkan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berupa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pesan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menekan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tombol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keyboard agar program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dilanjutkan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751742" y="6578948"/>
            <a:ext cx="3671722" cy="3314238"/>
            <a:chOff x="0" y="0"/>
            <a:chExt cx="4895629" cy="4418984"/>
          </a:xfrm>
        </p:grpSpPr>
        <p:grpSp>
          <p:nvGrpSpPr>
            <p:cNvPr id="5" name="Group 5"/>
            <p:cNvGrpSpPr/>
            <p:nvPr/>
          </p:nvGrpSpPr>
          <p:grpSpPr>
            <a:xfrm>
              <a:off x="1798685" y="1798894"/>
              <a:ext cx="805381" cy="1205728"/>
              <a:chOff x="0" y="0"/>
              <a:chExt cx="805381" cy="120572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05307" cy="1205611"/>
              </a:xfrm>
              <a:custGeom>
                <a:avLst/>
                <a:gdLst/>
                <a:ahLst/>
                <a:cxnLst/>
                <a:rect l="l" t="t" r="r" b="b"/>
                <a:pathLst>
                  <a:path w="805307" h="1205611">
                    <a:moveTo>
                      <a:pt x="564261" y="0"/>
                    </a:moveTo>
                    <a:lnTo>
                      <a:pt x="805307" y="122809"/>
                    </a:lnTo>
                    <a:cubicBezTo>
                      <a:pt x="805307" y="122809"/>
                      <a:pt x="699516" y="656336"/>
                      <a:pt x="629031" y="759079"/>
                    </a:cubicBezTo>
                    <a:cubicBezTo>
                      <a:pt x="558546" y="861822"/>
                      <a:pt x="117602" y="1205611"/>
                      <a:pt x="117602" y="1205611"/>
                    </a:cubicBezTo>
                    <a:lnTo>
                      <a:pt x="0" y="1158748"/>
                    </a:lnTo>
                    <a:cubicBezTo>
                      <a:pt x="0" y="1158748"/>
                      <a:pt x="414401" y="765810"/>
                      <a:pt x="443738" y="692150"/>
                    </a:cubicBezTo>
                    <a:cubicBezTo>
                      <a:pt x="473075" y="618490"/>
                      <a:pt x="564261" y="0"/>
                      <a:pt x="564261" y="0"/>
                    </a:cubicBezTo>
                    <a:close/>
                  </a:path>
                </a:pathLst>
              </a:custGeom>
              <a:solidFill>
                <a:srgbClr val="EBB376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2165999" y="1524265"/>
              <a:ext cx="537977" cy="1136519"/>
              <a:chOff x="0" y="0"/>
              <a:chExt cx="537977" cy="113651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27" y="0"/>
                <a:ext cx="537718" cy="1136523"/>
              </a:xfrm>
              <a:custGeom>
                <a:avLst/>
                <a:gdLst/>
                <a:ahLst/>
                <a:cxnLst/>
                <a:rect l="l" t="t" r="r" b="b"/>
                <a:pathLst>
                  <a:path w="537718" h="1136523">
                    <a:moveTo>
                      <a:pt x="279146" y="0"/>
                    </a:moveTo>
                    <a:lnTo>
                      <a:pt x="537718" y="348361"/>
                    </a:lnTo>
                    <a:cubicBezTo>
                      <a:pt x="537718" y="348361"/>
                      <a:pt x="429006" y="819531"/>
                      <a:pt x="381889" y="915543"/>
                    </a:cubicBezTo>
                    <a:cubicBezTo>
                      <a:pt x="340741" y="991489"/>
                      <a:pt x="290830" y="1065149"/>
                      <a:pt x="235077" y="1136523"/>
                    </a:cubicBezTo>
                    <a:lnTo>
                      <a:pt x="0" y="1009269"/>
                    </a:lnTo>
                    <a:lnTo>
                      <a:pt x="76327" y="917702"/>
                    </a:lnTo>
                    <a:cubicBezTo>
                      <a:pt x="76327" y="917702"/>
                      <a:pt x="126238" y="60325"/>
                      <a:pt x="279146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2107231" y="2497741"/>
              <a:ext cx="326347" cy="225564"/>
              <a:chOff x="0" y="0"/>
              <a:chExt cx="326347" cy="22556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27" y="0"/>
                <a:ext cx="326136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326136" h="225425">
                    <a:moveTo>
                      <a:pt x="58674" y="0"/>
                    </a:moveTo>
                    <a:lnTo>
                      <a:pt x="326136" y="162941"/>
                    </a:lnTo>
                    <a:lnTo>
                      <a:pt x="249809" y="225425"/>
                    </a:lnTo>
                    <a:lnTo>
                      <a:pt x="0" y="91567"/>
                    </a:lnTo>
                    <a:lnTo>
                      <a:pt x="58674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2107231" y="2497741"/>
              <a:ext cx="326347" cy="225564"/>
              <a:chOff x="0" y="0"/>
              <a:chExt cx="326347" cy="22556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27" y="0"/>
                <a:ext cx="326136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326136" h="225425">
                    <a:moveTo>
                      <a:pt x="58674" y="0"/>
                    </a:moveTo>
                    <a:lnTo>
                      <a:pt x="326136" y="162941"/>
                    </a:lnTo>
                    <a:lnTo>
                      <a:pt x="249809" y="225425"/>
                    </a:lnTo>
                    <a:lnTo>
                      <a:pt x="0" y="91567"/>
                    </a:lnTo>
                    <a:lnTo>
                      <a:pt x="586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2546868"/>
              <a:ext cx="4895629" cy="1615357"/>
              <a:chOff x="0" y="0"/>
              <a:chExt cx="4895629" cy="161535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27" y="0"/>
                <a:ext cx="4895469" cy="1615313"/>
              </a:xfrm>
              <a:custGeom>
                <a:avLst/>
                <a:gdLst/>
                <a:ahLst/>
                <a:cxnLst/>
                <a:rect l="l" t="t" r="r" b="b"/>
                <a:pathLst>
                  <a:path w="4895469" h="1615313">
                    <a:moveTo>
                      <a:pt x="4237990" y="0"/>
                    </a:moveTo>
                    <a:cubicBezTo>
                      <a:pt x="4895469" y="1148842"/>
                      <a:pt x="4104386" y="1615313"/>
                      <a:pt x="3078861" y="1615313"/>
                    </a:cubicBezTo>
                    <a:cubicBezTo>
                      <a:pt x="3050032" y="1615313"/>
                      <a:pt x="3020949" y="1614932"/>
                      <a:pt x="2991866" y="1614170"/>
                    </a:cubicBezTo>
                    <a:cubicBezTo>
                      <a:pt x="1925066" y="1585214"/>
                      <a:pt x="0" y="1134237"/>
                      <a:pt x="267462" y="569341"/>
                    </a:cubicBezTo>
                    <a:cubicBezTo>
                      <a:pt x="370332" y="351028"/>
                      <a:pt x="824992" y="283972"/>
                      <a:pt x="1330452" y="283972"/>
                    </a:cubicBezTo>
                    <a:cubicBezTo>
                      <a:pt x="1879473" y="283972"/>
                      <a:pt x="2488438" y="362966"/>
                      <a:pt x="2771521" y="413004"/>
                    </a:cubicBezTo>
                    <a:lnTo>
                      <a:pt x="3047619" y="82550"/>
                    </a:lnTo>
                    <a:lnTo>
                      <a:pt x="4237990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0" y="2546868"/>
              <a:ext cx="4895629" cy="1615357"/>
              <a:chOff x="0" y="0"/>
              <a:chExt cx="4895629" cy="161535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27" y="0"/>
                <a:ext cx="4895469" cy="1615313"/>
              </a:xfrm>
              <a:custGeom>
                <a:avLst/>
                <a:gdLst/>
                <a:ahLst/>
                <a:cxnLst/>
                <a:rect l="l" t="t" r="r" b="b"/>
                <a:pathLst>
                  <a:path w="4895469" h="1615313">
                    <a:moveTo>
                      <a:pt x="4237990" y="0"/>
                    </a:moveTo>
                    <a:cubicBezTo>
                      <a:pt x="4895469" y="1148842"/>
                      <a:pt x="4104386" y="1615313"/>
                      <a:pt x="3078861" y="1615313"/>
                    </a:cubicBezTo>
                    <a:cubicBezTo>
                      <a:pt x="3050032" y="1615313"/>
                      <a:pt x="3020949" y="1614932"/>
                      <a:pt x="2991866" y="1614170"/>
                    </a:cubicBezTo>
                    <a:cubicBezTo>
                      <a:pt x="1925066" y="1585214"/>
                      <a:pt x="0" y="1134237"/>
                      <a:pt x="267462" y="569341"/>
                    </a:cubicBezTo>
                    <a:cubicBezTo>
                      <a:pt x="370332" y="351028"/>
                      <a:pt x="824992" y="283972"/>
                      <a:pt x="1330452" y="283972"/>
                    </a:cubicBezTo>
                    <a:cubicBezTo>
                      <a:pt x="1879473" y="283972"/>
                      <a:pt x="2488438" y="362966"/>
                      <a:pt x="2771521" y="413004"/>
                    </a:cubicBezTo>
                    <a:lnTo>
                      <a:pt x="3047619" y="82550"/>
                    </a:lnTo>
                    <a:lnTo>
                      <a:pt x="423799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476115" y="3816389"/>
              <a:ext cx="111809" cy="101403"/>
              <a:chOff x="0" y="0"/>
              <a:chExt cx="111809" cy="10140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27" y="0"/>
                <a:ext cx="111633" cy="101346"/>
              </a:xfrm>
              <a:custGeom>
                <a:avLst/>
                <a:gdLst/>
                <a:ahLst/>
                <a:cxnLst/>
                <a:rect l="l" t="t" r="r" b="b"/>
                <a:pathLst>
                  <a:path w="111633" h="101346">
                    <a:moveTo>
                      <a:pt x="32258" y="9779"/>
                    </a:moveTo>
                    <a:cubicBezTo>
                      <a:pt x="29210" y="9779"/>
                      <a:pt x="26416" y="9779"/>
                      <a:pt x="23368" y="11938"/>
                    </a:cubicBezTo>
                    <a:cubicBezTo>
                      <a:pt x="17526" y="16383"/>
                      <a:pt x="11684" y="23114"/>
                      <a:pt x="14605" y="29845"/>
                    </a:cubicBezTo>
                    <a:cubicBezTo>
                      <a:pt x="29337" y="54356"/>
                      <a:pt x="58801" y="74549"/>
                      <a:pt x="91059" y="85725"/>
                    </a:cubicBezTo>
                    <a:lnTo>
                      <a:pt x="91059" y="83566"/>
                    </a:lnTo>
                    <a:cubicBezTo>
                      <a:pt x="79248" y="58928"/>
                      <a:pt x="61595" y="34417"/>
                      <a:pt x="41148" y="14224"/>
                    </a:cubicBezTo>
                    <a:cubicBezTo>
                      <a:pt x="38100" y="12065"/>
                      <a:pt x="35179" y="9779"/>
                      <a:pt x="32258" y="9779"/>
                    </a:cubicBezTo>
                    <a:close/>
                    <a:moveTo>
                      <a:pt x="29972" y="0"/>
                    </a:moveTo>
                    <a:cubicBezTo>
                      <a:pt x="31877" y="0"/>
                      <a:pt x="33655" y="254"/>
                      <a:pt x="35306" y="889"/>
                    </a:cubicBezTo>
                    <a:cubicBezTo>
                      <a:pt x="70485" y="7620"/>
                      <a:pt x="105664" y="85725"/>
                      <a:pt x="108712" y="94615"/>
                    </a:cubicBezTo>
                    <a:cubicBezTo>
                      <a:pt x="111633" y="96901"/>
                      <a:pt x="108712" y="99060"/>
                      <a:pt x="108712" y="101346"/>
                    </a:cubicBezTo>
                    <a:lnTo>
                      <a:pt x="99822" y="101346"/>
                    </a:lnTo>
                    <a:cubicBezTo>
                      <a:pt x="76327" y="90170"/>
                      <a:pt x="55753" y="78994"/>
                      <a:pt x="35179" y="67818"/>
                    </a:cubicBezTo>
                    <a:cubicBezTo>
                      <a:pt x="20447" y="58928"/>
                      <a:pt x="8763" y="45466"/>
                      <a:pt x="2921" y="32131"/>
                    </a:cubicBezTo>
                    <a:cubicBezTo>
                      <a:pt x="0" y="20955"/>
                      <a:pt x="5715" y="12065"/>
                      <a:pt x="14605" y="5334"/>
                    </a:cubicBezTo>
                    <a:cubicBezTo>
                      <a:pt x="18923" y="2032"/>
                      <a:pt x="24765" y="0"/>
                      <a:pt x="2997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555497" y="3809695"/>
              <a:ext cx="79382" cy="108097"/>
              <a:chOff x="0" y="0"/>
              <a:chExt cx="79382" cy="10809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9375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79375" h="107950">
                    <a:moveTo>
                      <a:pt x="36449" y="11557"/>
                    </a:moveTo>
                    <a:cubicBezTo>
                      <a:pt x="33909" y="11557"/>
                      <a:pt x="32385" y="12065"/>
                      <a:pt x="32385" y="12065"/>
                    </a:cubicBezTo>
                    <a:cubicBezTo>
                      <a:pt x="17653" y="18796"/>
                      <a:pt x="14732" y="63373"/>
                      <a:pt x="23622" y="90297"/>
                    </a:cubicBezTo>
                    <a:cubicBezTo>
                      <a:pt x="44196" y="72390"/>
                      <a:pt x="55880" y="50038"/>
                      <a:pt x="55880" y="25400"/>
                    </a:cubicBezTo>
                    <a:cubicBezTo>
                      <a:pt x="55880" y="20955"/>
                      <a:pt x="52959" y="16510"/>
                      <a:pt x="47117" y="14224"/>
                    </a:cubicBezTo>
                    <a:cubicBezTo>
                      <a:pt x="42672" y="12065"/>
                      <a:pt x="38989" y="11557"/>
                      <a:pt x="36449" y="11557"/>
                    </a:cubicBezTo>
                    <a:close/>
                    <a:moveTo>
                      <a:pt x="39624" y="0"/>
                    </a:moveTo>
                    <a:cubicBezTo>
                      <a:pt x="45212" y="0"/>
                      <a:pt x="50927" y="1651"/>
                      <a:pt x="55880" y="5334"/>
                    </a:cubicBezTo>
                    <a:cubicBezTo>
                      <a:pt x="64643" y="9779"/>
                      <a:pt x="70612" y="16510"/>
                      <a:pt x="70612" y="25400"/>
                    </a:cubicBezTo>
                    <a:cubicBezTo>
                      <a:pt x="79375" y="56642"/>
                      <a:pt x="29464" y="103632"/>
                      <a:pt x="26416" y="105791"/>
                    </a:cubicBezTo>
                    <a:cubicBezTo>
                      <a:pt x="26416" y="107950"/>
                      <a:pt x="23495" y="107950"/>
                      <a:pt x="20574" y="107950"/>
                    </a:cubicBezTo>
                    <a:lnTo>
                      <a:pt x="14732" y="105791"/>
                    </a:lnTo>
                    <a:lnTo>
                      <a:pt x="14732" y="103632"/>
                    </a:lnTo>
                    <a:cubicBezTo>
                      <a:pt x="3048" y="78994"/>
                      <a:pt x="0" y="16510"/>
                      <a:pt x="26416" y="3175"/>
                    </a:cubicBezTo>
                    <a:cubicBezTo>
                      <a:pt x="30353" y="1143"/>
                      <a:pt x="34925" y="0"/>
                      <a:pt x="3962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2415870" y="4044964"/>
              <a:ext cx="79382" cy="121550"/>
              <a:chOff x="0" y="0"/>
              <a:chExt cx="79382" cy="12155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127"/>
                <a:ext cx="79375" cy="121412"/>
              </a:xfrm>
              <a:custGeom>
                <a:avLst/>
                <a:gdLst/>
                <a:ahLst/>
                <a:cxnLst/>
                <a:rect l="l" t="t" r="r" b="b"/>
                <a:pathLst>
                  <a:path w="79375" h="121412">
                    <a:moveTo>
                      <a:pt x="32385" y="20066"/>
                    </a:moveTo>
                    <a:cubicBezTo>
                      <a:pt x="26543" y="46863"/>
                      <a:pt x="26543" y="73660"/>
                      <a:pt x="32385" y="100457"/>
                    </a:cubicBezTo>
                    <a:cubicBezTo>
                      <a:pt x="32385" y="102616"/>
                      <a:pt x="35433" y="104902"/>
                      <a:pt x="38227" y="107188"/>
                    </a:cubicBezTo>
                    <a:cubicBezTo>
                      <a:pt x="38227" y="109347"/>
                      <a:pt x="44069" y="109347"/>
                      <a:pt x="44069" y="109347"/>
                    </a:cubicBezTo>
                    <a:cubicBezTo>
                      <a:pt x="55753" y="107188"/>
                      <a:pt x="61722" y="102616"/>
                      <a:pt x="64643" y="96012"/>
                    </a:cubicBezTo>
                    <a:cubicBezTo>
                      <a:pt x="67691" y="69215"/>
                      <a:pt x="55880" y="42418"/>
                      <a:pt x="32258" y="20066"/>
                    </a:cubicBezTo>
                    <a:close/>
                    <a:moveTo>
                      <a:pt x="26543" y="0"/>
                    </a:moveTo>
                    <a:cubicBezTo>
                      <a:pt x="29464" y="0"/>
                      <a:pt x="32385" y="2159"/>
                      <a:pt x="32385" y="4445"/>
                    </a:cubicBezTo>
                    <a:cubicBezTo>
                      <a:pt x="46990" y="20066"/>
                      <a:pt x="61722" y="37846"/>
                      <a:pt x="70612" y="57912"/>
                    </a:cubicBezTo>
                    <a:cubicBezTo>
                      <a:pt x="79375" y="71247"/>
                      <a:pt x="79375" y="86995"/>
                      <a:pt x="76454" y="102616"/>
                    </a:cubicBezTo>
                    <a:cubicBezTo>
                      <a:pt x="70612" y="111633"/>
                      <a:pt x="61722" y="118237"/>
                      <a:pt x="46990" y="120523"/>
                    </a:cubicBezTo>
                    <a:cubicBezTo>
                      <a:pt x="45466" y="121158"/>
                      <a:pt x="43688" y="121412"/>
                      <a:pt x="41783" y="121412"/>
                    </a:cubicBezTo>
                    <a:cubicBezTo>
                      <a:pt x="36576" y="121412"/>
                      <a:pt x="30734" y="119380"/>
                      <a:pt x="26416" y="116078"/>
                    </a:cubicBezTo>
                    <a:cubicBezTo>
                      <a:pt x="0" y="95885"/>
                      <a:pt x="20574" y="13335"/>
                      <a:pt x="20574" y="4445"/>
                    </a:cubicBezTo>
                    <a:cubicBezTo>
                      <a:pt x="23495" y="2159"/>
                      <a:pt x="23495" y="0"/>
                      <a:pt x="2641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1645820" y="3638615"/>
              <a:ext cx="755424" cy="350594"/>
              <a:chOff x="0" y="0"/>
              <a:chExt cx="755424" cy="35059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27" y="127"/>
                <a:ext cx="755269" cy="350393"/>
              </a:xfrm>
              <a:custGeom>
                <a:avLst/>
                <a:gdLst/>
                <a:ahLst/>
                <a:cxnLst/>
                <a:rect l="l" t="t" r="r" b="b"/>
                <a:pathLst>
                  <a:path w="755269" h="350393">
                    <a:moveTo>
                      <a:pt x="105791" y="0"/>
                    </a:moveTo>
                    <a:lnTo>
                      <a:pt x="543687" y="118237"/>
                    </a:lnTo>
                    <a:lnTo>
                      <a:pt x="755269" y="176276"/>
                    </a:lnTo>
                    <a:lnTo>
                      <a:pt x="699389" y="350393"/>
                    </a:lnTo>
                    <a:lnTo>
                      <a:pt x="496570" y="316865"/>
                    </a:lnTo>
                    <a:lnTo>
                      <a:pt x="0" y="236601"/>
                    </a:lnTo>
                    <a:lnTo>
                      <a:pt x="105791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2286530" y="3772280"/>
              <a:ext cx="532074" cy="646704"/>
              <a:chOff x="0" y="0"/>
              <a:chExt cx="532074" cy="64670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27" y="0"/>
                <a:ext cx="531876" cy="646557"/>
              </a:xfrm>
              <a:custGeom>
                <a:avLst/>
                <a:gdLst/>
                <a:ahLst/>
                <a:cxnLst/>
                <a:rect l="l" t="t" r="r" b="b"/>
                <a:pathLst>
                  <a:path w="531876" h="646557">
                    <a:moveTo>
                      <a:pt x="65913" y="0"/>
                    </a:moveTo>
                    <a:cubicBezTo>
                      <a:pt x="67437" y="0"/>
                      <a:pt x="68961" y="127"/>
                      <a:pt x="70485" y="381"/>
                    </a:cubicBezTo>
                    <a:lnTo>
                      <a:pt x="205740" y="18161"/>
                    </a:lnTo>
                    <a:cubicBezTo>
                      <a:pt x="205740" y="18161"/>
                      <a:pt x="387985" y="31496"/>
                      <a:pt x="426085" y="67310"/>
                    </a:cubicBezTo>
                    <a:cubicBezTo>
                      <a:pt x="531876" y="169926"/>
                      <a:pt x="464312" y="629920"/>
                      <a:pt x="393700" y="645541"/>
                    </a:cubicBezTo>
                    <a:cubicBezTo>
                      <a:pt x="391287" y="646303"/>
                      <a:pt x="388620" y="646557"/>
                      <a:pt x="386080" y="646557"/>
                    </a:cubicBezTo>
                    <a:cubicBezTo>
                      <a:pt x="364236" y="646557"/>
                      <a:pt x="339598" y="623316"/>
                      <a:pt x="329184" y="605282"/>
                    </a:cubicBezTo>
                    <a:cubicBezTo>
                      <a:pt x="293878" y="547243"/>
                      <a:pt x="232156" y="393192"/>
                      <a:pt x="199898" y="344043"/>
                    </a:cubicBezTo>
                    <a:cubicBezTo>
                      <a:pt x="164592" y="286004"/>
                      <a:pt x="67691" y="256921"/>
                      <a:pt x="23495" y="248031"/>
                    </a:cubicBezTo>
                    <a:cubicBezTo>
                      <a:pt x="8763" y="245999"/>
                      <a:pt x="0" y="234823"/>
                      <a:pt x="2921" y="225806"/>
                    </a:cubicBezTo>
                    <a:lnTo>
                      <a:pt x="38100" y="18161"/>
                    </a:lnTo>
                    <a:cubicBezTo>
                      <a:pt x="40767" y="8255"/>
                      <a:pt x="52832" y="0"/>
                      <a:pt x="6591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2348293" y="4045568"/>
              <a:ext cx="102908" cy="93236"/>
              <a:chOff x="0" y="0"/>
              <a:chExt cx="102908" cy="9323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02997" cy="93218"/>
              </a:xfrm>
              <a:custGeom>
                <a:avLst/>
                <a:gdLst/>
                <a:ahLst/>
                <a:cxnLst/>
                <a:rect l="l" t="t" r="r" b="b"/>
                <a:pathLst>
                  <a:path w="102997" h="93218">
                    <a:moveTo>
                      <a:pt x="85217" y="15113"/>
                    </a:moveTo>
                    <a:cubicBezTo>
                      <a:pt x="64643" y="21717"/>
                      <a:pt x="23495" y="39624"/>
                      <a:pt x="14732" y="59690"/>
                    </a:cubicBezTo>
                    <a:cubicBezTo>
                      <a:pt x="14732" y="64135"/>
                      <a:pt x="14732" y="68707"/>
                      <a:pt x="14732" y="73152"/>
                    </a:cubicBezTo>
                    <a:lnTo>
                      <a:pt x="17653" y="73152"/>
                    </a:lnTo>
                    <a:lnTo>
                      <a:pt x="17653" y="75311"/>
                    </a:lnTo>
                    <a:cubicBezTo>
                      <a:pt x="20701" y="79756"/>
                      <a:pt x="26416" y="79756"/>
                      <a:pt x="26416" y="79756"/>
                    </a:cubicBezTo>
                    <a:cubicBezTo>
                      <a:pt x="44069" y="79756"/>
                      <a:pt x="76327" y="41783"/>
                      <a:pt x="85217" y="14986"/>
                    </a:cubicBezTo>
                    <a:close/>
                    <a:moveTo>
                      <a:pt x="95885" y="0"/>
                    </a:moveTo>
                    <a:cubicBezTo>
                      <a:pt x="97028" y="0"/>
                      <a:pt x="98552" y="508"/>
                      <a:pt x="99949" y="1651"/>
                    </a:cubicBezTo>
                    <a:cubicBezTo>
                      <a:pt x="102997" y="1651"/>
                      <a:pt x="102997" y="3937"/>
                      <a:pt x="102997" y="6096"/>
                    </a:cubicBezTo>
                    <a:lnTo>
                      <a:pt x="102997" y="8382"/>
                    </a:lnTo>
                    <a:cubicBezTo>
                      <a:pt x="97155" y="32893"/>
                      <a:pt x="58801" y="90932"/>
                      <a:pt x="29464" y="93218"/>
                    </a:cubicBezTo>
                    <a:cubicBezTo>
                      <a:pt x="17653" y="93218"/>
                      <a:pt x="8890" y="88773"/>
                      <a:pt x="5969" y="79883"/>
                    </a:cubicBezTo>
                    <a:cubicBezTo>
                      <a:pt x="0" y="73152"/>
                      <a:pt x="0" y="64135"/>
                      <a:pt x="2921" y="57531"/>
                    </a:cubicBezTo>
                    <a:cubicBezTo>
                      <a:pt x="14732" y="26289"/>
                      <a:pt x="88138" y="1651"/>
                      <a:pt x="94107" y="1651"/>
                    </a:cubicBezTo>
                    <a:cubicBezTo>
                      <a:pt x="94107" y="508"/>
                      <a:pt x="94869" y="0"/>
                      <a:pt x="9588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1645820" y="3638615"/>
              <a:ext cx="543791" cy="317129"/>
              <a:chOff x="0" y="0"/>
              <a:chExt cx="543791" cy="31712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127" y="127"/>
                <a:ext cx="543687" cy="316992"/>
              </a:xfrm>
              <a:custGeom>
                <a:avLst/>
                <a:gdLst/>
                <a:ahLst/>
                <a:cxnLst/>
                <a:rect l="l" t="t" r="r" b="b"/>
                <a:pathLst>
                  <a:path w="543687" h="316992">
                    <a:moveTo>
                      <a:pt x="105791" y="0"/>
                    </a:moveTo>
                    <a:lnTo>
                      <a:pt x="543687" y="118237"/>
                    </a:lnTo>
                    <a:lnTo>
                      <a:pt x="496697" y="316992"/>
                    </a:lnTo>
                    <a:lnTo>
                      <a:pt x="0" y="236601"/>
                    </a:lnTo>
                    <a:lnTo>
                      <a:pt x="105791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1939741" y="3663178"/>
              <a:ext cx="226344" cy="330514"/>
              <a:chOff x="0" y="0"/>
              <a:chExt cx="226344" cy="330514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127"/>
                <a:ext cx="226314" cy="330327"/>
              </a:xfrm>
              <a:custGeom>
                <a:avLst/>
                <a:gdLst/>
                <a:ahLst/>
                <a:cxnLst/>
                <a:rect l="l" t="t" r="r" b="b"/>
                <a:pathLst>
                  <a:path w="226314" h="330327">
                    <a:moveTo>
                      <a:pt x="82296" y="0"/>
                    </a:moveTo>
                    <a:lnTo>
                      <a:pt x="226314" y="60198"/>
                    </a:lnTo>
                    <a:lnTo>
                      <a:pt x="126492" y="323723"/>
                    </a:lnTo>
                    <a:lnTo>
                      <a:pt x="0" y="330327"/>
                    </a:lnTo>
                    <a:lnTo>
                      <a:pt x="82296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939741" y="3663178"/>
              <a:ext cx="226344" cy="330514"/>
              <a:chOff x="0" y="0"/>
              <a:chExt cx="226344" cy="330514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127"/>
                <a:ext cx="226314" cy="330327"/>
              </a:xfrm>
              <a:custGeom>
                <a:avLst/>
                <a:gdLst/>
                <a:ahLst/>
                <a:cxnLst/>
                <a:rect l="l" t="t" r="r" b="b"/>
                <a:pathLst>
                  <a:path w="226314" h="330327">
                    <a:moveTo>
                      <a:pt x="82296" y="0"/>
                    </a:moveTo>
                    <a:lnTo>
                      <a:pt x="226314" y="60198"/>
                    </a:lnTo>
                    <a:lnTo>
                      <a:pt x="126492" y="323723"/>
                    </a:lnTo>
                    <a:lnTo>
                      <a:pt x="0" y="330327"/>
                    </a:lnTo>
                    <a:lnTo>
                      <a:pt x="8229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551808" y="2705368"/>
              <a:ext cx="3342402" cy="868588"/>
              <a:chOff x="0" y="0"/>
              <a:chExt cx="3342402" cy="868588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27" y="0"/>
                <a:ext cx="3342259" cy="868426"/>
              </a:xfrm>
              <a:custGeom>
                <a:avLst/>
                <a:gdLst/>
                <a:ahLst/>
                <a:cxnLst/>
                <a:rect l="l" t="t" r="r" b="b"/>
                <a:pathLst>
                  <a:path w="3342259" h="868426">
                    <a:moveTo>
                      <a:pt x="3342259" y="0"/>
                    </a:moveTo>
                    <a:lnTo>
                      <a:pt x="2683891" y="553720"/>
                    </a:lnTo>
                    <a:cubicBezTo>
                      <a:pt x="2683891" y="553720"/>
                      <a:pt x="2679700" y="553593"/>
                      <a:pt x="2671699" y="553593"/>
                    </a:cubicBezTo>
                    <a:cubicBezTo>
                      <a:pt x="2573401" y="553593"/>
                      <a:pt x="1891411" y="565023"/>
                      <a:pt x="1076325" y="868426"/>
                    </a:cubicBezTo>
                    <a:cubicBezTo>
                      <a:pt x="1076325" y="868426"/>
                      <a:pt x="129921" y="571500"/>
                      <a:pt x="44704" y="325882"/>
                    </a:cubicBezTo>
                    <a:cubicBezTo>
                      <a:pt x="0" y="199263"/>
                      <a:pt x="322326" y="160782"/>
                      <a:pt x="731901" y="160782"/>
                    </a:cubicBezTo>
                    <a:cubicBezTo>
                      <a:pt x="1370076" y="160782"/>
                      <a:pt x="2219706" y="254381"/>
                      <a:pt x="2219706" y="254381"/>
                    </a:cubicBezTo>
                    <a:lnTo>
                      <a:pt x="334225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814097" y="3096055"/>
              <a:ext cx="2277815" cy="111712"/>
              <a:chOff x="0" y="0"/>
              <a:chExt cx="2277815" cy="111712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27" y="127"/>
                <a:ext cx="2277618" cy="111633"/>
              </a:xfrm>
              <a:custGeom>
                <a:avLst/>
                <a:gdLst/>
                <a:ahLst/>
                <a:cxnLst/>
                <a:rect l="l" t="t" r="r" b="b"/>
                <a:pathLst>
                  <a:path w="2277618" h="111633">
                    <a:moveTo>
                      <a:pt x="2277618" y="0"/>
                    </a:moveTo>
                    <a:lnTo>
                      <a:pt x="2277618" y="82550"/>
                    </a:lnTo>
                    <a:cubicBezTo>
                      <a:pt x="2277618" y="102616"/>
                      <a:pt x="2242312" y="111633"/>
                      <a:pt x="2215896" y="111633"/>
                    </a:cubicBezTo>
                    <a:lnTo>
                      <a:pt x="58674" y="111633"/>
                    </a:lnTo>
                    <a:cubicBezTo>
                      <a:pt x="32258" y="111633"/>
                      <a:pt x="0" y="102616"/>
                      <a:pt x="0" y="825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814097" y="3096055"/>
              <a:ext cx="2277815" cy="111712"/>
              <a:chOff x="0" y="0"/>
              <a:chExt cx="2277815" cy="111712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" y="127"/>
                <a:ext cx="2277618" cy="111633"/>
              </a:xfrm>
              <a:custGeom>
                <a:avLst/>
                <a:gdLst/>
                <a:ahLst/>
                <a:cxnLst/>
                <a:rect l="l" t="t" r="r" b="b"/>
                <a:pathLst>
                  <a:path w="2277618" h="111633">
                    <a:moveTo>
                      <a:pt x="2277618" y="0"/>
                    </a:moveTo>
                    <a:lnTo>
                      <a:pt x="2277618" y="82550"/>
                    </a:lnTo>
                    <a:cubicBezTo>
                      <a:pt x="2277618" y="102616"/>
                      <a:pt x="2242312" y="111633"/>
                      <a:pt x="2215896" y="111633"/>
                    </a:cubicBezTo>
                    <a:lnTo>
                      <a:pt x="58674" y="111633"/>
                    </a:lnTo>
                    <a:cubicBezTo>
                      <a:pt x="32258" y="111633"/>
                      <a:pt x="0" y="102616"/>
                      <a:pt x="0" y="825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814097" y="3096055"/>
              <a:ext cx="1543093" cy="111712"/>
              <a:chOff x="0" y="0"/>
              <a:chExt cx="1543093" cy="111712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27" y="127"/>
                <a:ext cx="1542923" cy="111633"/>
              </a:xfrm>
              <a:custGeom>
                <a:avLst/>
                <a:gdLst/>
                <a:ahLst/>
                <a:cxnLst/>
                <a:rect l="l" t="t" r="r" b="b"/>
                <a:pathLst>
                  <a:path w="1542923" h="111633">
                    <a:moveTo>
                      <a:pt x="1542923" y="0"/>
                    </a:moveTo>
                    <a:lnTo>
                      <a:pt x="1542923" y="82550"/>
                    </a:lnTo>
                    <a:cubicBezTo>
                      <a:pt x="1542923" y="102616"/>
                      <a:pt x="1507617" y="111633"/>
                      <a:pt x="1481201" y="111633"/>
                    </a:cubicBezTo>
                    <a:lnTo>
                      <a:pt x="58674" y="111633"/>
                    </a:lnTo>
                    <a:cubicBezTo>
                      <a:pt x="32258" y="111633"/>
                      <a:pt x="0" y="102616"/>
                      <a:pt x="0" y="825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443785" y="2202833"/>
              <a:ext cx="1816400" cy="978158"/>
              <a:chOff x="0" y="0"/>
              <a:chExt cx="1816400" cy="9781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127" y="0"/>
                <a:ext cx="1816100" cy="978281"/>
              </a:xfrm>
              <a:custGeom>
                <a:avLst/>
                <a:gdLst/>
                <a:ahLst/>
                <a:cxnLst/>
                <a:rect l="l" t="t" r="r" b="b"/>
                <a:pathLst>
                  <a:path w="1816100" h="978281">
                    <a:moveTo>
                      <a:pt x="1470025" y="0"/>
                    </a:moveTo>
                    <a:cubicBezTo>
                      <a:pt x="1505585" y="0"/>
                      <a:pt x="1537462" y="17399"/>
                      <a:pt x="1545844" y="42672"/>
                    </a:cubicBezTo>
                    <a:lnTo>
                      <a:pt x="1804416" y="922401"/>
                    </a:lnTo>
                    <a:cubicBezTo>
                      <a:pt x="1816100" y="949198"/>
                      <a:pt x="1789684" y="975995"/>
                      <a:pt x="1751584" y="978281"/>
                    </a:cubicBezTo>
                    <a:lnTo>
                      <a:pt x="349631" y="978281"/>
                    </a:lnTo>
                    <a:cubicBezTo>
                      <a:pt x="308483" y="975995"/>
                      <a:pt x="276098" y="955929"/>
                      <a:pt x="264414" y="926846"/>
                    </a:cubicBezTo>
                    <a:lnTo>
                      <a:pt x="8763" y="42672"/>
                    </a:lnTo>
                    <a:cubicBezTo>
                      <a:pt x="0" y="13589"/>
                      <a:pt x="20447" y="254"/>
                      <a:pt x="61595" y="254"/>
                    </a:cubicBezTo>
                    <a:lnTo>
                      <a:pt x="1463548" y="254"/>
                    </a:lnTo>
                    <a:cubicBezTo>
                      <a:pt x="1465707" y="127"/>
                      <a:pt x="1467739" y="0"/>
                      <a:pt x="1470025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1143257" y="2557981"/>
              <a:ext cx="308724" cy="274693"/>
              <a:chOff x="0" y="0"/>
              <a:chExt cx="308724" cy="274693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127" y="0"/>
                <a:ext cx="308610" cy="274828"/>
              </a:xfrm>
              <a:custGeom>
                <a:avLst/>
                <a:gdLst/>
                <a:ahLst/>
                <a:cxnLst/>
                <a:rect l="l" t="t" r="r" b="b"/>
                <a:pathLst>
                  <a:path w="308610" h="274828">
                    <a:moveTo>
                      <a:pt x="108712" y="127"/>
                    </a:moveTo>
                    <a:cubicBezTo>
                      <a:pt x="185039" y="2286"/>
                      <a:pt x="264541" y="60452"/>
                      <a:pt x="288036" y="136398"/>
                    </a:cubicBezTo>
                    <a:cubicBezTo>
                      <a:pt x="308610" y="212344"/>
                      <a:pt x="261493" y="274828"/>
                      <a:pt x="185166" y="274828"/>
                    </a:cubicBezTo>
                    <a:cubicBezTo>
                      <a:pt x="108839" y="274828"/>
                      <a:pt x="0" y="212217"/>
                      <a:pt x="0" y="136271"/>
                    </a:cubicBezTo>
                    <a:lnTo>
                      <a:pt x="5715" y="136271"/>
                    </a:lnTo>
                    <a:cubicBezTo>
                      <a:pt x="85090" y="136271"/>
                      <a:pt x="132207" y="75946"/>
                      <a:pt x="10858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702463" y="3770339"/>
              <a:ext cx="743619" cy="332789"/>
              <a:chOff x="0" y="0"/>
              <a:chExt cx="743619" cy="332789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127"/>
                <a:ext cx="743458" cy="332613"/>
              </a:xfrm>
              <a:custGeom>
                <a:avLst/>
                <a:gdLst/>
                <a:ahLst/>
                <a:cxnLst/>
                <a:rect l="l" t="t" r="r" b="b"/>
                <a:pathLst>
                  <a:path w="743458" h="332613">
                    <a:moveTo>
                      <a:pt x="687705" y="0"/>
                    </a:moveTo>
                    <a:lnTo>
                      <a:pt x="743458" y="247904"/>
                    </a:lnTo>
                    <a:lnTo>
                      <a:pt x="284988" y="305943"/>
                    </a:lnTo>
                    <a:lnTo>
                      <a:pt x="64643" y="332613"/>
                    </a:lnTo>
                    <a:lnTo>
                      <a:pt x="0" y="158496"/>
                    </a:lnTo>
                    <a:lnTo>
                      <a:pt x="199771" y="113792"/>
                    </a:lnTo>
                    <a:lnTo>
                      <a:pt x="687705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88183" y="3673219"/>
              <a:ext cx="764236" cy="527163"/>
              <a:chOff x="0" y="0"/>
              <a:chExt cx="764236" cy="527163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764159" cy="527177"/>
              </a:xfrm>
              <a:custGeom>
                <a:avLst/>
                <a:gdLst/>
                <a:ahLst/>
                <a:cxnLst/>
                <a:rect l="l" t="t" r="r" b="b"/>
                <a:pathLst>
                  <a:path w="764159" h="527177">
                    <a:moveTo>
                      <a:pt x="70866" y="0"/>
                    </a:moveTo>
                    <a:cubicBezTo>
                      <a:pt x="90551" y="0"/>
                      <a:pt x="115697" y="9017"/>
                      <a:pt x="132334" y="16764"/>
                    </a:cubicBezTo>
                    <a:cubicBezTo>
                      <a:pt x="199898" y="54737"/>
                      <a:pt x="355727" y="168656"/>
                      <a:pt x="411480" y="199898"/>
                    </a:cubicBezTo>
                    <a:cubicBezTo>
                      <a:pt x="448183" y="219202"/>
                      <a:pt x="495935" y="224917"/>
                      <a:pt x="539115" y="224917"/>
                    </a:cubicBezTo>
                    <a:cubicBezTo>
                      <a:pt x="575691" y="224917"/>
                      <a:pt x="608838" y="220853"/>
                      <a:pt x="629031" y="217805"/>
                    </a:cubicBezTo>
                    <a:cubicBezTo>
                      <a:pt x="631063" y="217424"/>
                      <a:pt x="633095" y="217297"/>
                      <a:pt x="635000" y="217297"/>
                    </a:cubicBezTo>
                    <a:cubicBezTo>
                      <a:pt x="644652" y="217297"/>
                      <a:pt x="653542" y="221615"/>
                      <a:pt x="658368" y="228981"/>
                    </a:cubicBezTo>
                    <a:lnTo>
                      <a:pt x="758317" y="423164"/>
                    </a:lnTo>
                    <a:cubicBezTo>
                      <a:pt x="764159" y="434340"/>
                      <a:pt x="758317" y="447675"/>
                      <a:pt x="743585" y="452247"/>
                    </a:cubicBezTo>
                    <a:lnTo>
                      <a:pt x="614299" y="485648"/>
                    </a:lnTo>
                    <a:cubicBezTo>
                      <a:pt x="614299" y="485648"/>
                      <a:pt x="489839" y="527177"/>
                      <a:pt x="419735" y="527177"/>
                    </a:cubicBezTo>
                    <a:cubicBezTo>
                      <a:pt x="408559" y="527177"/>
                      <a:pt x="398653" y="526161"/>
                      <a:pt x="391033" y="523621"/>
                    </a:cubicBezTo>
                    <a:cubicBezTo>
                      <a:pt x="232283" y="472313"/>
                      <a:pt x="0" y="45847"/>
                      <a:pt x="50038" y="5588"/>
                    </a:cubicBezTo>
                    <a:cubicBezTo>
                      <a:pt x="55245" y="1651"/>
                      <a:pt x="62611" y="0"/>
                      <a:pt x="7086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902287" y="3770339"/>
              <a:ext cx="543791" cy="305951"/>
              <a:chOff x="0" y="0"/>
              <a:chExt cx="543791" cy="305951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127"/>
                <a:ext cx="543687" cy="305943"/>
              </a:xfrm>
              <a:custGeom>
                <a:avLst/>
                <a:gdLst/>
                <a:ahLst/>
                <a:cxnLst/>
                <a:rect l="l" t="t" r="r" b="b"/>
                <a:pathLst>
                  <a:path w="543687" h="305943">
                    <a:moveTo>
                      <a:pt x="487934" y="0"/>
                    </a:moveTo>
                    <a:lnTo>
                      <a:pt x="543687" y="247904"/>
                    </a:lnTo>
                    <a:lnTo>
                      <a:pt x="85217" y="305943"/>
                    </a:lnTo>
                    <a:lnTo>
                      <a:pt x="0" y="113792"/>
                    </a:lnTo>
                    <a:lnTo>
                      <a:pt x="487934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978685" y="3070955"/>
              <a:ext cx="3259405" cy="1061153"/>
              <a:chOff x="0" y="0"/>
              <a:chExt cx="3259405" cy="1061153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127" y="127"/>
                <a:ext cx="3259328" cy="1061085"/>
              </a:xfrm>
              <a:custGeom>
                <a:avLst/>
                <a:gdLst/>
                <a:ahLst/>
                <a:cxnLst/>
                <a:rect l="l" t="t" r="r" b="b"/>
                <a:pathLst>
                  <a:path w="3259328" h="1061085">
                    <a:moveTo>
                      <a:pt x="2488692" y="0"/>
                    </a:moveTo>
                    <a:cubicBezTo>
                      <a:pt x="2498852" y="0"/>
                      <a:pt x="2509012" y="254"/>
                      <a:pt x="2518664" y="508"/>
                    </a:cubicBezTo>
                    <a:cubicBezTo>
                      <a:pt x="3165221" y="22860"/>
                      <a:pt x="3259328" y="455930"/>
                      <a:pt x="2991739" y="726186"/>
                    </a:cubicBezTo>
                    <a:cubicBezTo>
                      <a:pt x="2727198" y="996315"/>
                      <a:pt x="2233549" y="1061085"/>
                      <a:pt x="2233549" y="1061085"/>
                    </a:cubicBezTo>
                    <a:cubicBezTo>
                      <a:pt x="2233549" y="1061085"/>
                      <a:pt x="2568575" y="701548"/>
                      <a:pt x="2521585" y="601091"/>
                    </a:cubicBezTo>
                    <a:cubicBezTo>
                      <a:pt x="2508377" y="573913"/>
                      <a:pt x="2485517" y="563880"/>
                      <a:pt x="2458974" y="563880"/>
                    </a:cubicBezTo>
                    <a:cubicBezTo>
                      <a:pt x="2385187" y="563880"/>
                      <a:pt x="2283460" y="641223"/>
                      <a:pt x="2283460" y="641223"/>
                    </a:cubicBezTo>
                    <a:cubicBezTo>
                      <a:pt x="2283460" y="641223"/>
                      <a:pt x="1105027" y="929259"/>
                      <a:pt x="73406" y="996188"/>
                    </a:cubicBezTo>
                    <a:lnTo>
                      <a:pt x="0" y="777494"/>
                    </a:lnTo>
                    <a:cubicBezTo>
                      <a:pt x="0" y="777494"/>
                      <a:pt x="1818767" y="0"/>
                      <a:pt x="248869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952244" y="3770339"/>
              <a:ext cx="241059" cy="319336"/>
              <a:chOff x="0" y="0"/>
              <a:chExt cx="241059" cy="319336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127"/>
                <a:ext cx="241046" cy="319151"/>
              </a:xfrm>
              <a:custGeom>
                <a:avLst/>
                <a:gdLst/>
                <a:ahLst/>
                <a:cxnLst/>
                <a:rect l="l" t="t" r="r" b="b"/>
                <a:pathLst>
                  <a:path w="241046" h="319151">
                    <a:moveTo>
                      <a:pt x="105791" y="0"/>
                    </a:moveTo>
                    <a:lnTo>
                      <a:pt x="241046" y="319151"/>
                    </a:lnTo>
                    <a:lnTo>
                      <a:pt x="76454" y="319151"/>
                    </a:lnTo>
                    <a:lnTo>
                      <a:pt x="0" y="55753"/>
                    </a:lnTo>
                    <a:lnTo>
                      <a:pt x="105791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952244" y="3770339"/>
              <a:ext cx="241059" cy="319336"/>
              <a:chOff x="0" y="0"/>
              <a:chExt cx="241059" cy="319336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127"/>
                <a:ext cx="241046" cy="319151"/>
              </a:xfrm>
              <a:custGeom>
                <a:avLst/>
                <a:gdLst/>
                <a:ahLst/>
                <a:cxnLst/>
                <a:rect l="l" t="t" r="r" b="b"/>
                <a:pathLst>
                  <a:path w="241046" h="319151">
                    <a:moveTo>
                      <a:pt x="105791" y="0"/>
                    </a:moveTo>
                    <a:lnTo>
                      <a:pt x="241046" y="319151"/>
                    </a:lnTo>
                    <a:lnTo>
                      <a:pt x="76454" y="319151"/>
                    </a:lnTo>
                    <a:lnTo>
                      <a:pt x="0" y="55753"/>
                    </a:lnTo>
                    <a:lnTo>
                      <a:pt x="10579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2445213" y="1314364"/>
              <a:ext cx="1792875" cy="1315163"/>
              <a:chOff x="0" y="0"/>
              <a:chExt cx="1792875" cy="1315163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27" y="127"/>
                <a:ext cx="1792732" cy="1314958"/>
              </a:xfrm>
              <a:custGeom>
                <a:avLst/>
                <a:gdLst/>
                <a:ahLst/>
                <a:cxnLst/>
                <a:rect l="l" t="t" r="r" b="b"/>
                <a:pathLst>
                  <a:path w="1792732" h="1314958">
                    <a:moveTo>
                      <a:pt x="1216660" y="0"/>
                    </a:moveTo>
                    <a:cubicBezTo>
                      <a:pt x="1304798" y="0"/>
                      <a:pt x="1357757" y="2159"/>
                      <a:pt x="1357757" y="2159"/>
                    </a:cubicBezTo>
                    <a:cubicBezTo>
                      <a:pt x="1393063" y="22225"/>
                      <a:pt x="1422400" y="46863"/>
                      <a:pt x="1442974" y="75819"/>
                    </a:cubicBezTo>
                    <a:cubicBezTo>
                      <a:pt x="1569466" y="243332"/>
                      <a:pt x="1672209" y="633984"/>
                      <a:pt x="1731010" y="915289"/>
                    </a:cubicBezTo>
                    <a:cubicBezTo>
                      <a:pt x="1772158" y="1096137"/>
                      <a:pt x="1792732" y="1232408"/>
                      <a:pt x="1792732" y="1232408"/>
                    </a:cubicBezTo>
                    <a:lnTo>
                      <a:pt x="599567" y="1314958"/>
                    </a:lnTo>
                    <a:cubicBezTo>
                      <a:pt x="599567" y="1314958"/>
                      <a:pt x="414401" y="1020191"/>
                      <a:pt x="270383" y="906399"/>
                    </a:cubicBezTo>
                    <a:cubicBezTo>
                      <a:pt x="126365" y="792607"/>
                      <a:pt x="0" y="209804"/>
                      <a:pt x="0" y="209804"/>
                    </a:cubicBezTo>
                    <a:cubicBezTo>
                      <a:pt x="97028" y="174117"/>
                      <a:pt x="196977" y="142875"/>
                      <a:pt x="299720" y="116078"/>
                    </a:cubicBezTo>
                    <a:cubicBezTo>
                      <a:pt x="593598" y="42418"/>
                      <a:pt x="902208" y="2159"/>
                      <a:pt x="121081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3556146" y="1390332"/>
              <a:ext cx="623177" cy="839540"/>
              <a:chOff x="0" y="0"/>
              <a:chExt cx="623177" cy="83954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127" y="0"/>
                <a:ext cx="623062" cy="839470"/>
              </a:xfrm>
              <a:custGeom>
                <a:avLst/>
                <a:gdLst/>
                <a:ahLst/>
                <a:cxnLst/>
                <a:rect l="l" t="t" r="r" b="b"/>
                <a:pathLst>
                  <a:path w="623062" h="839470">
                    <a:moveTo>
                      <a:pt x="331978" y="0"/>
                    </a:moveTo>
                    <a:cubicBezTo>
                      <a:pt x="461391" y="167513"/>
                      <a:pt x="561340" y="558165"/>
                      <a:pt x="623062" y="839470"/>
                    </a:cubicBezTo>
                    <a:cubicBezTo>
                      <a:pt x="358521" y="748030"/>
                      <a:pt x="0" y="593852"/>
                      <a:pt x="20447" y="435356"/>
                    </a:cubicBezTo>
                    <a:cubicBezTo>
                      <a:pt x="38227" y="263398"/>
                      <a:pt x="223266" y="89281"/>
                      <a:pt x="33197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2656843" y="1303790"/>
              <a:ext cx="940534" cy="391624"/>
              <a:chOff x="0" y="0"/>
              <a:chExt cx="940534" cy="391624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127" y="0"/>
                <a:ext cx="940435" cy="391541"/>
              </a:xfrm>
              <a:custGeom>
                <a:avLst/>
                <a:gdLst/>
                <a:ahLst/>
                <a:cxnLst/>
                <a:rect l="l" t="t" r="r" b="b"/>
                <a:pathLst>
                  <a:path w="940435" h="391541">
                    <a:moveTo>
                      <a:pt x="764159" y="0"/>
                    </a:moveTo>
                    <a:cubicBezTo>
                      <a:pt x="822579" y="0"/>
                      <a:pt x="881634" y="3175"/>
                      <a:pt x="940435" y="10668"/>
                    </a:cubicBezTo>
                    <a:cubicBezTo>
                      <a:pt x="940435" y="10668"/>
                      <a:pt x="805180" y="352298"/>
                      <a:pt x="434848" y="387985"/>
                    </a:cubicBezTo>
                    <a:cubicBezTo>
                      <a:pt x="410845" y="390525"/>
                      <a:pt x="387985" y="391541"/>
                      <a:pt x="366395" y="391541"/>
                    </a:cubicBezTo>
                    <a:cubicBezTo>
                      <a:pt x="53848" y="391541"/>
                      <a:pt x="0" y="151257"/>
                      <a:pt x="0" y="151257"/>
                    </a:cubicBezTo>
                    <a:cubicBezTo>
                      <a:pt x="0" y="151257"/>
                      <a:pt x="364617" y="0"/>
                      <a:pt x="764159" y="0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2656843" y="1303790"/>
              <a:ext cx="940534" cy="391624"/>
              <a:chOff x="0" y="0"/>
              <a:chExt cx="940534" cy="391624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127" y="0"/>
                <a:ext cx="940435" cy="391541"/>
              </a:xfrm>
              <a:custGeom>
                <a:avLst/>
                <a:gdLst/>
                <a:ahLst/>
                <a:cxnLst/>
                <a:rect l="l" t="t" r="r" b="b"/>
                <a:pathLst>
                  <a:path w="940435" h="391541">
                    <a:moveTo>
                      <a:pt x="764159" y="0"/>
                    </a:moveTo>
                    <a:cubicBezTo>
                      <a:pt x="822579" y="0"/>
                      <a:pt x="881634" y="3175"/>
                      <a:pt x="940435" y="10668"/>
                    </a:cubicBezTo>
                    <a:cubicBezTo>
                      <a:pt x="940435" y="10668"/>
                      <a:pt x="805180" y="352298"/>
                      <a:pt x="434848" y="387985"/>
                    </a:cubicBezTo>
                    <a:cubicBezTo>
                      <a:pt x="410845" y="390525"/>
                      <a:pt x="387985" y="391541"/>
                      <a:pt x="366395" y="391541"/>
                    </a:cubicBezTo>
                    <a:cubicBezTo>
                      <a:pt x="53848" y="391541"/>
                      <a:pt x="0" y="151257"/>
                      <a:pt x="0" y="151257"/>
                    </a:cubicBezTo>
                    <a:cubicBezTo>
                      <a:pt x="0" y="151257"/>
                      <a:pt x="364617" y="0"/>
                      <a:pt x="76415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2703891" y="1323801"/>
              <a:ext cx="817098" cy="316658"/>
              <a:chOff x="0" y="0"/>
              <a:chExt cx="817098" cy="3166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17118" cy="316611"/>
              </a:xfrm>
              <a:custGeom>
                <a:avLst/>
                <a:gdLst/>
                <a:ahLst/>
                <a:cxnLst/>
                <a:rect l="l" t="t" r="r" b="b"/>
                <a:pathLst>
                  <a:path w="817118" h="316611">
                    <a:moveTo>
                      <a:pt x="729234" y="0"/>
                    </a:moveTo>
                    <a:cubicBezTo>
                      <a:pt x="757809" y="0"/>
                      <a:pt x="787146" y="635"/>
                      <a:pt x="817118" y="1778"/>
                    </a:cubicBezTo>
                    <a:cubicBezTo>
                      <a:pt x="817118" y="1778"/>
                      <a:pt x="640715" y="316611"/>
                      <a:pt x="326263" y="316611"/>
                    </a:cubicBezTo>
                    <a:cubicBezTo>
                      <a:pt x="8763" y="316611"/>
                      <a:pt x="0" y="140208"/>
                      <a:pt x="0" y="140208"/>
                    </a:cubicBezTo>
                    <a:cubicBezTo>
                      <a:pt x="0" y="140208"/>
                      <a:pt x="278130" y="0"/>
                      <a:pt x="729234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2842042" y="997370"/>
              <a:ext cx="534983" cy="578768"/>
              <a:chOff x="0" y="0"/>
              <a:chExt cx="534983" cy="578768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534924" cy="578866"/>
              </a:xfrm>
              <a:custGeom>
                <a:avLst/>
                <a:gdLst/>
                <a:ahLst/>
                <a:cxnLst/>
                <a:rect l="l" t="t" r="r" b="b"/>
                <a:pathLst>
                  <a:path w="534924" h="578866">
                    <a:moveTo>
                      <a:pt x="317500" y="0"/>
                    </a:moveTo>
                    <a:cubicBezTo>
                      <a:pt x="317500" y="22352"/>
                      <a:pt x="317500" y="44704"/>
                      <a:pt x="317500" y="67056"/>
                    </a:cubicBezTo>
                    <a:cubicBezTo>
                      <a:pt x="326263" y="151892"/>
                      <a:pt x="364490" y="294767"/>
                      <a:pt x="534924" y="346202"/>
                    </a:cubicBezTo>
                    <a:cubicBezTo>
                      <a:pt x="534924" y="346202"/>
                      <a:pt x="461391" y="560578"/>
                      <a:pt x="226314" y="578358"/>
                    </a:cubicBezTo>
                    <a:cubicBezTo>
                      <a:pt x="221488" y="578739"/>
                      <a:pt x="216789" y="578866"/>
                      <a:pt x="212090" y="578866"/>
                    </a:cubicBezTo>
                    <a:cubicBezTo>
                      <a:pt x="118999" y="578866"/>
                      <a:pt x="47752" y="516763"/>
                      <a:pt x="61722" y="446659"/>
                    </a:cubicBezTo>
                    <a:cubicBezTo>
                      <a:pt x="61722" y="446659"/>
                      <a:pt x="105791" y="433197"/>
                      <a:pt x="105791" y="377444"/>
                    </a:cubicBezTo>
                    <a:cubicBezTo>
                      <a:pt x="105791" y="335026"/>
                      <a:pt x="94107" y="294767"/>
                      <a:pt x="70485" y="259080"/>
                    </a:cubicBezTo>
                    <a:cubicBezTo>
                      <a:pt x="49911" y="221107"/>
                      <a:pt x="26416" y="187579"/>
                      <a:pt x="0" y="151765"/>
                    </a:cubicBezTo>
                    <a:lnTo>
                      <a:pt x="317500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2862570" y="1006271"/>
              <a:ext cx="335155" cy="357488"/>
              <a:chOff x="0" y="0"/>
              <a:chExt cx="335155" cy="357488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27" y="127"/>
                <a:ext cx="334899" cy="357378"/>
              </a:xfrm>
              <a:custGeom>
                <a:avLst/>
                <a:gdLst/>
                <a:ahLst/>
                <a:cxnLst/>
                <a:rect l="l" t="t" r="r" b="b"/>
                <a:pathLst>
                  <a:path w="334899" h="357378">
                    <a:moveTo>
                      <a:pt x="334899" y="0"/>
                    </a:moveTo>
                    <a:cubicBezTo>
                      <a:pt x="329057" y="20066"/>
                      <a:pt x="326136" y="42418"/>
                      <a:pt x="326136" y="64770"/>
                    </a:cubicBezTo>
                    <a:lnTo>
                      <a:pt x="326136" y="66929"/>
                    </a:lnTo>
                    <a:cubicBezTo>
                      <a:pt x="326136" y="66929"/>
                      <a:pt x="257683" y="357378"/>
                      <a:pt x="84201" y="357378"/>
                    </a:cubicBezTo>
                    <a:cubicBezTo>
                      <a:pt x="81534" y="357378"/>
                      <a:pt x="78994" y="357251"/>
                      <a:pt x="76327" y="357124"/>
                    </a:cubicBezTo>
                    <a:cubicBezTo>
                      <a:pt x="79248" y="314706"/>
                      <a:pt x="73406" y="274574"/>
                      <a:pt x="55753" y="236474"/>
                    </a:cubicBezTo>
                    <a:cubicBezTo>
                      <a:pt x="41148" y="198628"/>
                      <a:pt x="20447" y="160655"/>
                      <a:pt x="0" y="124968"/>
                    </a:cubicBezTo>
                    <a:lnTo>
                      <a:pt x="33489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2424685" y="0"/>
              <a:ext cx="1313841" cy="928224"/>
              <a:chOff x="0" y="0"/>
              <a:chExt cx="1313841" cy="928224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1313815" cy="928243"/>
              </a:xfrm>
              <a:custGeom>
                <a:avLst/>
                <a:gdLst/>
                <a:ahLst/>
                <a:cxnLst/>
                <a:rect l="l" t="t" r="r" b="b"/>
                <a:pathLst>
                  <a:path w="1313815" h="928243">
                    <a:moveTo>
                      <a:pt x="1076960" y="811657"/>
                    </a:moveTo>
                    <a:cubicBezTo>
                      <a:pt x="1080262" y="820420"/>
                      <a:pt x="1081659" y="825500"/>
                      <a:pt x="1081659" y="825500"/>
                    </a:cubicBezTo>
                    <a:cubicBezTo>
                      <a:pt x="1081659" y="825500"/>
                      <a:pt x="1073404" y="839343"/>
                      <a:pt x="1070737" y="839343"/>
                    </a:cubicBezTo>
                    <a:cubicBezTo>
                      <a:pt x="1068832" y="839343"/>
                      <a:pt x="1069594" y="832993"/>
                      <a:pt x="1076960" y="811784"/>
                    </a:cubicBezTo>
                    <a:close/>
                    <a:moveTo>
                      <a:pt x="620141" y="0"/>
                    </a:moveTo>
                    <a:cubicBezTo>
                      <a:pt x="875030" y="0"/>
                      <a:pt x="1145032" y="120523"/>
                      <a:pt x="1213866" y="378968"/>
                    </a:cubicBezTo>
                    <a:cubicBezTo>
                      <a:pt x="1313815" y="765175"/>
                      <a:pt x="1175639" y="928243"/>
                      <a:pt x="1175639" y="928243"/>
                    </a:cubicBezTo>
                    <a:cubicBezTo>
                      <a:pt x="1175639" y="928243"/>
                      <a:pt x="1175639" y="682625"/>
                      <a:pt x="1081659" y="611124"/>
                    </a:cubicBezTo>
                    <a:cubicBezTo>
                      <a:pt x="1081659" y="611251"/>
                      <a:pt x="1110996" y="727202"/>
                      <a:pt x="1081659" y="798703"/>
                    </a:cubicBezTo>
                    <a:cubicBezTo>
                      <a:pt x="1079754" y="803529"/>
                      <a:pt x="1078357" y="807974"/>
                      <a:pt x="1076960" y="811784"/>
                    </a:cubicBezTo>
                    <a:cubicBezTo>
                      <a:pt x="1057656" y="761238"/>
                      <a:pt x="973582" y="588391"/>
                      <a:pt x="723265" y="588391"/>
                    </a:cubicBezTo>
                    <a:cubicBezTo>
                      <a:pt x="681101" y="588391"/>
                      <a:pt x="634238" y="593217"/>
                      <a:pt x="582041" y="604520"/>
                    </a:cubicBezTo>
                    <a:cubicBezTo>
                      <a:pt x="515239" y="618998"/>
                      <a:pt x="460756" y="624967"/>
                      <a:pt x="416687" y="624967"/>
                    </a:cubicBezTo>
                    <a:cubicBezTo>
                      <a:pt x="186817" y="624967"/>
                      <a:pt x="232410" y="461645"/>
                      <a:pt x="232410" y="461645"/>
                    </a:cubicBezTo>
                    <a:cubicBezTo>
                      <a:pt x="232410" y="461645"/>
                      <a:pt x="0" y="256159"/>
                      <a:pt x="279146" y="86360"/>
                    </a:cubicBezTo>
                    <a:cubicBezTo>
                      <a:pt x="371602" y="29464"/>
                      <a:pt x="494030" y="0"/>
                      <a:pt x="62014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2245385" y="515451"/>
              <a:ext cx="1150845" cy="879766"/>
              <a:chOff x="0" y="0"/>
              <a:chExt cx="1150845" cy="879766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127" y="127"/>
                <a:ext cx="1150747" cy="879602"/>
              </a:xfrm>
              <a:custGeom>
                <a:avLst/>
                <a:gdLst/>
                <a:ahLst/>
                <a:cxnLst/>
                <a:rect l="l" t="t" r="r" b="b"/>
                <a:pathLst>
                  <a:path w="1150747" h="879602">
                    <a:moveTo>
                      <a:pt x="467106" y="0"/>
                    </a:moveTo>
                    <a:cubicBezTo>
                      <a:pt x="910463" y="0"/>
                      <a:pt x="1150747" y="631571"/>
                      <a:pt x="699389" y="825627"/>
                    </a:cubicBezTo>
                    <a:cubicBezTo>
                      <a:pt x="613029" y="862711"/>
                      <a:pt x="537591" y="879602"/>
                      <a:pt x="471170" y="879602"/>
                    </a:cubicBezTo>
                    <a:cubicBezTo>
                      <a:pt x="261874" y="879602"/>
                      <a:pt x="144780" y="711327"/>
                      <a:pt x="73406" y="477266"/>
                    </a:cubicBezTo>
                    <a:cubicBezTo>
                      <a:pt x="0" y="231775"/>
                      <a:pt x="49911" y="84455"/>
                      <a:pt x="355600" y="12954"/>
                    </a:cubicBezTo>
                    <a:cubicBezTo>
                      <a:pt x="393827" y="4064"/>
                      <a:pt x="431165" y="0"/>
                      <a:pt x="467106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462918" y="934853"/>
              <a:ext cx="91191" cy="131255"/>
              <a:chOff x="0" y="0"/>
              <a:chExt cx="91191" cy="131255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91059" cy="131191"/>
              </a:xfrm>
              <a:custGeom>
                <a:avLst/>
                <a:gdLst/>
                <a:ahLst/>
                <a:cxnLst/>
                <a:rect l="l" t="t" r="r" b="b"/>
                <a:pathLst>
                  <a:path w="91059" h="131191">
                    <a:moveTo>
                      <a:pt x="49911" y="0"/>
                    </a:moveTo>
                    <a:lnTo>
                      <a:pt x="91059" y="124968"/>
                    </a:lnTo>
                    <a:cubicBezTo>
                      <a:pt x="80010" y="129159"/>
                      <a:pt x="68072" y="131191"/>
                      <a:pt x="56134" y="131191"/>
                    </a:cubicBezTo>
                    <a:cubicBezTo>
                      <a:pt x="36449" y="131191"/>
                      <a:pt x="16510" y="125730"/>
                      <a:pt x="0" y="116078"/>
                    </a:cubicBezTo>
                    <a:cubicBezTo>
                      <a:pt x="23495" y="78232"/>
                      <a:pt x="41148" y="40259"/>
                      <a:pt x="49911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686268" y="829033"/>
              <a:ext cx="76477" cy="71015"/>
              <a:chOff x="0" y="0"/>
              <a:chExt cx="76477" cy="71015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76454" cy="70993"/>
              </a:xfrm>
              <a:custGeom>
                <a:avLst/>
                <a:gdLst/>
                <a:ahLst/>
                <a:cxnLst/>
                <a:rect l="l" t="t" r="r" b="b"/>
                <a:pathLst>
                  <a:path w="76454" h="70993">
                    <a:moveTo>
                      <a:pt x="33401" y="0"/>
                    </a:moveTo>
                    <a:cubicBezTo>
                      <a:pt x="48514" y="0"/>
                      <a:pt x="62865" y="12192"/>
                      <a:pt x="70612" y="27686"/>
                    </a:cubicBezTo>
                    <a:cubicBezTo>
                      <a:pt x="76454" y="47752"/>
                      <a:pt x="67564" y="65659"/>
                      <a:pt x="50038" y="70104"/>
                    </a:cubicBezTo>
                    <a:cubicBezTo>
                      <a:pt x="48133" y="70739"/>
                      <a:pt x="46101" y="70993"/>
                      <a:pt x="44069" y="70993"/>
                    </a:cubicBezTo>
                    <a:cubicBezTo>
                      <a:pt x="30226" y="70993"/>
                      <a:pt x="13970" y="58928"/>
                      <a:pt x="8890" y="43307"/>
                    </a:cubicBezTo>
                    <a:cubicBezTo>
                      <a:pt x="0" y="23241"/>
                      <a:pt x="8763" y="5334"/>
                      <a:pt x="26416" y="889"/>
                    </a:cubicBezTo>
                    <a:cubicBezTo>
                      <a:pt x="28829" y="381"/>
                      <a:pt x="31115" y="0"/>
                      <a:pt x="3340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2656839" y="825418"/>
              <a:ext cx="61852" cy="14390"/>
              <a:chOff x="0" y="0"/>
              <a:chExt cx="61852" cy="14390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127" y="127"/>
                <a:ext cx="61595" cy="14224"/>
              </a:xfrm>
              <a:custGeom>
                <a:avLst/>
                <a:gdLst/>
                <a:ahLst/>
                <a:cxnLst/>
                <a:rect l="l" t="t" r="r" b="b"/>
                <a:pathLst>
                  <a:path w="61595" h="14224">
                    <a:moveTo>
                      <a:pt x="0" y="0"/>
                    </a:moveTo>
                    <a:lnTo>
                      <a:pt x="61595" y="4318"/>
                    </a:lnTo>
                    <a:cubicBezTo>
                      <a:pt x="55499" y="11557"/>
                      <a:pt x="47625" y="14224"/>
                      <a:pt x="39370" y="14224"/>
                    </a:cubicBezTo>
                    <a:cubicBezTo>
                      <a:pt x="20193" y="1422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2368821" y="891548"/>
              <a:ext cx="76477" cy="71015"/>
              <a:chOff x="0" y="0"/>
              <a:chExt cx="76477" cy="71015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27" y="127"/>
                <a:ext cx="76327" cy="70866"/>
              </a:xfrm>
              <a:custGeom>
                <a:avLst/>
                <a:gdLst/>
                <a:ahLst/>
                <a:cxnLst/>
                <a:rect l="l" t="t" r="r" b="b"/>
                <a:pathLst>
                  <a:path w="76327" h="70866">
                    <a:moveTo>
                      <a:pt x="32385" y="0"/>
                    </a:moveTo>
                    <a:cubicBezTo>
                      <a:pt x="46228" y="0"/>
                      <a:pt x="62484" y="12319"/>
                      <a:pt x="67564" y="29845"/>
                    </a:cubicBezTo>
                    <a:cubicBezTo>
                      <a:pt x="76327" y="47752"/>
                      <a:pt x="67564" y="65532"/>
                      <a:pt x="49911" y="69977"/>
                    </a:cubicBezTo>
                    <a:cubicBezTo>
                      <a:pt x="47498" y="70612"/>
                      <a:pt x="45212" y="70866"/>
                      <a:pt x="42926" y="70866"/>
                    </a:cubicBezTo>
                    <a:cubicBezTo>
                      <a:pt x="27813" y="70866"/>
                      <a:pt x="13462" y="58801"/>
                      <a:pt x="5715" y="43180"/>
                    </a:cubicBezTo>
                    <a:cubicBezTo>
                      <a:pt x="0" y="23114"/>
                      <a:pt x="8763" y="5207"/>
                      <a:pt x="26416" y="762"/>
                    </a:cubicBezTo>
                    <a:cubicBezTo>
                      <a:pt x="28321" y="254"/>
                      <a:pt x="30353" y="0"/>
                      <a:pt x="3238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2339482" y="887933"/>
              <a:ext cx="61763" cy="14390"/>
              <a:chOff x="0" y="0"/>
              <a:chExt cx="61763" cy="14390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127"/>
                <a:ext cx="61722" cy="14224"/>
              </a:xfrm>
              <a:custGeom>
                <a:avLst/>
                <a:gdLst/>
                <a:ahLst/>
                <a:cxnLst/>
                <a:rect l="l" t="t" r="r" b="b"/>
                <a:pathLst>
                  <a:path w="61722" h="14224">
                    <a:moveTo>
                      <a:pt x="0" y="0"/>
                    </a:moveTo>
                    <a:lnTo>
                      <a:pt x="61722" y="4318"/>
                    </a:lnTo>
                    <a:cubicBezTo>
                      <a:pt x="55499" y="11557"/>
                      <a:pt x="47625" y="14224"/>
                      <a:pt x="39497" y="14224"/>
                    </a:cubicBezTo>
                    <a:cubicBezTo>
                      <a:pt x="20320" y="1422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2618602" y="688273"/>
              <a:ext cx="179385" cy="34537"/>
              <a:chOff x="0" y="0"/>
              <a:chExt cx="179385" cy="34537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27" y="127"/>
                <a:ext cx="179324" cy="34417"/>
              </a:xfrm>
              <a:custGeom>
                <a:avLst/>
                <a:gdLst/>
                <a:ahLst/>
                <a:cxnLst/>
                <a:rect l="l" t="t" r="r" b="b"/>
                <a:pathLst>
                  <a:path w="179324" h="34417">
                    <a:moveTo>
                      <a:pt x="82042" y="0"/>
                    </a:moveTo>
                    <a:cubicBezTo>
                      <a:pt x="112014" y="0"/>
                      <a:pt x="141986" y="5588"/>
                      <a:pt x="167513" y="16510"/>
                    </a:cubicBezTo>
                    <a:cubicBezTo>
                      <a:pt x="179324" y="23241"/>
                      <a:pt x="173355" y="34417"/>
                      <a:pt x="161671" y="34417"/>
                    </a:cubicBezTo>
                    <a:lnTo>
                      <a:pt x="152908" y="34417"/>
                    </a:lnTo>
                    <a:cubicBezTo>
                      <a:pt x="130175" y="24511"/>
                      <a:pt x="104902" y="19431"/>
                      <a:pt x="79883" y="19431"/>
                    </a:cubicBezTo>
                    <a:cubicBezTo>
                      <a:pt x="59309" y="19431"/>
                      <a:pt x="39116" y="22860"/>
                      <a:pt x="20447" y="29972"/>
                    </a:cubicBezTo>
                    <a:cubicBezTo>
                      <a:pt x="18161" y="30480"/>
                      <a:pt x="16002" y="30861"/>
                      <a:pt x="13970" y="30861"/>
                    </a:cubicBezTo>
                    <a:cubicBezTo>
                      <a:pt x="8636" y="30861"/>
                      <a:pt x="4953" y="28829"/>
                      <a:pt x="2794" y="25527"/>
                    </a:cubicBezTo>
                    <a:cubicBezTo>
                      <a:pt x="0" y="18796"/>
                      <a:pt x="2921" y="14224"/>
                      <a:pt x="8763" y="12065"/>
                    </a:cubicBezTo>
                    <a:cubicBezTo>
                      <a:pt x="31623" y="3937"/>
                      <a:pt x="56769" y="0"/>
                      <a:pt x="8204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2274810" y="740614"/>
              <a:ext cx="144053" cy="69277"/>
              <a:chOff x="0" y="0"/>
              <a:chExt cx="144053" cy="69277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144018" cy="69215"/>
              </a:xfrm>
              <a:custGeom>
                <a:avLst/>
                <a:gdLst/>
                <a:ahLst/>
                <a:cxnLst/>
                <a:rect l="l" t="t" r="r" b="b"/>
                <a:pathLst>
                  <a:path w="144018" h="69215">
                    <a:moveTo>
                      <a:pt x="132207" y="0"/>
                    </a:moveTo>
                    <a:cubicBezTo>
                      <a:pt x="138049" y="0"/>
                      <a:pt x="144018" y="4445"/>
                      <a:pt x="144018" y="11176"/>
                    </a:cubicBezTo>
                    <a:cubicBezTo>
                      <a:pt x="144018" y="15621"/>
                      <a:pt x="135255" y="20066"/>
                      <a:pt x="129286" y="20066"/>
                    </a:cubicBezTo>
                    <a:cubicBezTo>
                      <a:pt x="88138" y="22352"/>
                      <a:pt x="49911" y="37973"/>
                      <a:pt x="26416" y="64770"/>
                    </a:cubicBezTo>
                    <a:cubicBezTo>
                      <a:pt x="23495" y="67056"/>
                      <a:pt x="17653" y="67056"/>
                      <a:pt x="14732" y="69215"/>
                    </a:cubicBezTo>
                    <a:cubicBezTo>
                      <a:pt x="11811" y="69215"/>
                      <a:pt x="8890" y="67056"/>
                      <a:pt x="5969" y="67056"/>
                    </a:cubicBezTo>
                    <a:cubicBezTo>
                      <a:pt x="0" y="62484"/>
                      <a:pt x="0" y="55880"/>
                      <a:pt x="5842" y="51308"/>
                    </a:cubicBezTo>
                    <a:cubicBezTo>
                      <a:pt x="35179" y="20066"/>
                      <a:pt x="79375" y="2159"/>
                      <a:pt x="13220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2083712" y="406753"/>
              <a:ext cx="1264415" cy="713438"/>
              <a:chOff x="0" y="0"/>
              <a:chExt cx="1264415" cy="713438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127" y="127"/>
                <a:ext cx="1264158" cy="713359"/>
              </a:xfrm>
              <a:custGeom>
                <a:avLst/>
                <a:gdLst/>
                <a:ahLst/>
                <a:cxnLst/>
                <a:rect l="l" t="t" r="r" b="b"/>
                <a:pathLst>
                  <a:path w="1264158" h="713359">
                    <a:moveTo>
                      <a:pt x="673354" y="0"/>
                    </a:moveTo>
                    <a:cubicBezTo>
                      <a:pt x="1093851" y="0"/>
                      <a:pt x="1264158" y="498094"/>
                      <a:pt x="1081405" y="713359"/>
                    </a:cubicBezTo>
                    <a:cubicBezTo>
                      <a:pt x="1081405" y="713359"/>
                      <a:pt x="1149096" y="536956"/>
                      <a:pt x="1013841" y="436499"/>
                    </a:cubicBezTo>
                    <a:cubicBezTo>
                      <a:pt x="1013841" y="436499"/>
                      <a:pt x="793369" y="277876"/>
                      <a:pt x="755269" y="123952"/>
                    </a:cubicBezTo>
                    <a:cubicBezTo>
                      <a:pt x="755269" y="123952"/>
                      <a:pt x="736854" y="122682"/>
                      <a:pt x="706755" y="122682"/>
                    </a:cubicBezTo>
                    <a:cubicBezTo>
                      <a:pt x="553212" y="122682"/>
                      <a:pt x="96520" y="155448"/>
                      <a:pt x="229235" y="554863"/>
                    </a:cubicBezTo>
                    <a:cubicBezTo>
                      <a:pt x="229235" y="554863"/>
                      <a:pt x="0" y="150749"/>
                      <a:pt x="526034" y="19050"/>
                    </a:cubicBezTo>
                    <a:cubicBezTo>
                      <a:pt x="577977" y="5842"/>
                      <a:pt x="627253" y="0"/>
                      <a:pt x="67335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2606886" y="1043687"/>
              <a:ext cx="188197" cy="121149"/>
              <a:chOff x="0" y="0"/>
              <a:chExt cx="188197" cy="121149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88087" cy="121158"/>
              </a:xfrm>
              <a:custGeom>
                <a:avLst/>
                <a:gdLst/>
                <a:ahLst/>
                <a:cxnLst/>
                <a:rect l="l" t="t" r="r" b="b"/>
                <a:pathLst>
                  <a:path w="188087" h="121158">
                    <a:moveTo>
                      <a:pt x="173101" y="0"/>
                    </a:moveTo>
                    <a:cubicBezTo>
                      <a:pt x="174244" y="0"/>
                      <a:pt x="175387" y="254"/>
                      <a:pt x="176403" y="635"/>
                    </a:cubicBezTo>
                    <a:cubicBezTo>
                      <a:pt x="185166" y="635"/>
                      <a:pt x="188087" y="5080"/>
                      <a:pt x="188087" y="11684"/>
                    </a:cubicBezTo>
                    <a:cubicBezTo>
                      <a:pt x="176403" y="74168"/>
                      <a:pt x="102870" y="121158"/>
                      <a:pt x="17653" y="121158"/>
                    </a:cubicBezTo>
                    <a:cubicBezTo>
                      <a:pt x="0" y="121158"/>
                      <a:pt x="0" y="101092"/>
                      <a:pt x="17653" y="101092"/>
                    </a:cubicBezTo>
                    <a:cubicBezTo>
                      <a:pt x="19558" y="101219"/>
                      <a:pt x="21336" y="101219"/>
                      <a:pt x="23241" y="101219"/>
                    </a:cubicBezTo>
                    <a:cubicBezTo>
                      <a:pt x="91567" y="101219"/>
                      <a:pt x="153162" y="61722"/>
                      <a:pt x="161671" y="9525"/>
                    </a:cubicBezTo>
                    <a:cubicBezTo>
                      <a:pt x="161671" y="4064"/>
                      <a:pt x="167640" y="0"/>
                      <a:pt x="17297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2145471" y="770599"/>
              <a:ext cx="1005205" cy="270409"/>
              <a:chOff x="0" y="0"/>
              <a:chExt cx="1005205" cy="270409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127"/>
                <a:ext cx="1005205" cy="270002"/>
              </a:xfrm>
              <a:custGeom>
                <a:avLst/>
                <a:gdLst/>
                <a:ahLst/>
                <a:cxnLst/>
                <a:rect l="l" t="t" r="r" b="b"/>
                <a:pathLst>
                  <a:path w="1005205" h="270002">
                    <a:moveTo>
                      <a:pt x="528447" y="13462"/>
                    </a:moveTo>
                    <a:cubicBezTo>
                      <a:pt x="507746" y="13462"/>
                      <a:pt x="486918" y="16764"/>
                      <a:pt x="467360" y="23495"/>
                    </a:cubicBezTo>
                    <a:cubicBezTo>
                      <a:pt x="402717" y="45847"/>
                      <a:pt x="376301" y="103886"/>
                      <a:pt x="411480" y="150749"/>
                    </a:cubicBezTo>
                    <a:cubicBezTo>
                      <a:pt x="439674" y="182753"/>
                      <a:pt x="485521" y="200152"/>
                      <a:pt x="532511" y="200152"/>
                    </a:cubicBezTo>
                    <a:cubicBezTo>
                      <a:pt x="554228" y="200152"/>
                      <a:pt x="576199" y="196342"/>
                      <a:pt x="596646" y="188595"/>
                    </a:cubicBezTo>
                    <a:cubicBezTo>
                      <a:pt x="661289" y="168529"/>
                      <a:pt x="684784" y="108204"/>
                      <a:pt x="649478" y="61341"/>
                    </a:cubicBezTo>
                    <a:lnTo>
                      <a:pt x="649478" y="63500"/>
                    </a:lnTo>
                    <a:cubicBezTo>
                      <a:pt x="622808" y="30734"/>
                      <a:pt x="576199" y="13335"/>
                      <a:pt x="528447" y="13335"/>
                    </a:cubicBezTo>
                    <a:close/>
                    <a:moveTo>
                      <a:pt x="172847" y="69342"/>
                    </a:moveTo>
                    <a:cubicBezTo>
                      <a:pt x="152146" y="69342"/>
                      <a:pt x="131318" y="72644"/>
                      <a:pt x="111760" y="79375"/>
                    </a:cubicBezTo>
                    <a:cubicBezTo>
                      <a:pt x="46990" y="101600"/>
                      <a:pt x="20574" y="159639"/>
                      <a:pt x="55880" y="206502"/>
                    </a:cubicBezTo>
                    <a:cubicBezTo>
                      <a:pt x="83947" y="238506"/>
                      <a:pt x="129921" y="255905"/>
                      <a:pt x="176911" y="255905"/>
                    </a:cubicBezTo>
                    <a:cubicBezTo>
                      <a:pt x="198628" y="255905"/>
                      <a:pt x="220599" y="252095"/>
                      <a:pt x="241173" y="244348"/>
                    </a:cubicBezTo>
                    <a:cubicBezTo>
                      <a:pt x="305816" y="224282"/>
                      <a:pt x="329311" y="163957"/>
                      <a:pt x="294005" y="119380"/>
                    </a:cubicBezTo>
                    <a:cubicBezTo>
                      <a:pt x="267335" y="86614"/>
                      <a:pt x="220726" y="69215"/>
                      <a:pt x="172974" y="69215"/>
                    </a:cubicBezTo>
                    <a:close/>
                    <a:moveTo>
                      <a:pt x="530479" y="0"/>
                    </a:moveTo>
                    <a:cubicBezTo>
                      <a:pt x="584327" y="0"/>
                      <a:pt x="636778" y="19431"/>
                      <a:pt x="667258" y="54864"/>
                    </a:cubicBezTo>
                    <a:cubicBezTo>
                      <a:pt x="673100" y="61595"/>
                      <a:pt x="676021" y="70485"/>
                      <a:pt x="681863" y="77216"/>
                    </a:cubicBezTo>
                    <a:lnTo>
                      <a:pt x="993394" y="21336"/>
                    </a:lnTo>
                    <a:cubicBezTo>
                      <a:pt x="994156" y="20701"/>
                      <a:pt x="995172" y="20447"/>
                      <a:pt x="996315" y="20447"/>
                    </a:cubicBezTo>
                    <a:cubicBezTo>
                      <a:pt x="999363" y="20447"/>
                      <a:pt x="1003046" y="22479"/>
                      <a:pt x="1005205" y="25781"/>
                    </a:cubicBezTo>
                    <a:cubicBezTo>
                      <a:pt x="1005205" y="30226"/>
                      <a:pt x="1002157" y="32512"/>
                      <a:pt x="999363" y="34671"/>
                    </a:cubicBezTo>
                    <a:lnTo>
                      <a:pt x="996442" y="34671"/>
                    </a:lnTo>
                    <a:lnTo>
                      <a:pt x="684911" y="90424"/>
                    </a:lnTo>
                    <a:cubicBezTo>
                      <a:pt x="693674" y="135128"/>
                      <a:pt x="661416" y="181991"/>
                      <a:pt x="605536" y="202057"/>
                    </a:cubicBezTo>
                    <a:cubicBezTo>
                      <a:pt x="582803" y="210312"/>
                      <a:pt x="558419" y="214376"/>
                      <a:pt x="534035" y="214376"/>
                    </a:cubicBezTo>
                    <a:cubicBezTo>
                      <a:pt x="479806" y="214376"/>
                      <a:pt x="426339" y="194437"/>
                      <a:pt x="393827" y="157353"/>
                    </a:cubicBezTo>
                    <a:cubicBezTo>
                      <a:pt x="390906" y="152908"/>
                      <a:pt x="387985" y="148463"/>
                      <a:pt x="385064" y="141732"/>
                    </a:cubicBezTo>
                    <a:cubicBezTo>
                      <a:pt x="373380" y="135001"/>
                      <a:pt x="358648" y="132715"/>
                      <a:pt x="343916" y="132715"/>
                    </a:cubicBezTo>
                    <a:cubicBezTo>
                      <a:pt x="338074" y="135001"/>
                      <a:pt x="332232" y="141732"/>
                      <a:pt x="329184" y="148336"/>
                    </a:cubicBezTo>
                    <a:cubicBezTo>
                      <a:pt x="338074" y="193040"/>
                      <a:pt x="305689" y="237617"/>
                      <a:pt x="249936" y="257683"/>
                    </a:cubicBezTo>
                    <a:cubicBezTo>
                      <a:pt x="227203" y="265938"/>
                      <a:pt x="202692" y="270002"/>
                      <a:pt x="178435" y="270002"/>
                    </a:cubicBezTo>
                    <a:cubicBezTo>
                      <a:pt x="124206" y="270002"/>
                      <a:pt x="70739" y="250063"/>
                      <a:pt x="38227" y="212979"/>
                    </a:cubicBezTo>
                    <a:cubicBezTo>
                      <a:pt x="0" y="161925"/>
                      <a:pt x="29464" y="92710"/>
                      <a:pt x="102870" y="70358"/>
                    </a:cubicBezTo>
                    <a:cubicBezTo>
                      <a:pt x="126492" y="61087"/>
                      <a:pt x="152019" y="56515"/>
                      <a:pt x="177165" y="56515"/>
                    </a:cubicBezTo>
                    <a:cubicBezTo>
                      <a:pt x="230124" y="56515"/>
                      <a:pt x="281686" y="76454"/>
                      <a:pt x="311531" y="112776"/>
                    </a:cubicBezTo>
                    <a:cubicBezTo>
                      <a:pt x="317373" y="117221"/>
                      <a:pt x="320294" y="123952"/>
                      <a:pt x="323342" y="128397"/>
                    </a:cubicBezTo>
                    <a:cubicBezTo>
                      <a:pt x="326263" y="126238"/>
                      <a:pt x="332105" y="121666"/>
                      <a:pt x="338074" y="121666"/>
                    </a:cubicBezTo>
                    <a:cubicBezTo>
                      <a:pt x="343662" y="120015"/>
                      <a:pt x="349250" y="119253"/>
                      <a:pt x="354711" y="119253"/>
                    </a:cubicBezTo>
                    <a:cubicBezTo>
                      <a:pt x="363474" y="119253"/>
                      <a:pt x="371856" y="121158"/>
                      <a:pt x="379222" y="123952"/>
                    </a:cubicBezTo>
                    <a:cubicBezTo>
                      <a:pt x="367411" y="77089"/>
                      <a:pt x="402590" y="32385"/>
                      <a:pt x="458470" y="12319"/>
                    </a:cubicBezTo>
                    <a:cubicBezTo>
                      <a:pt x="481457" y="3937"/>
                      <a:pt x="506095" y="0"/>
                      <a:pt x="530479" y="0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2145471" y="770599"/>
              <a:ext cx="1005205" cy="270409"/>
              <a:chOff x="0" y="0"/>
              <a:chExt cx="1005205" cy="270409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127"/>
                <a:ext cx="1005205" cy="270002"/>
              </a:xfrm>
              <a:custGeom>
                <a:avLst/>
                <a:gdLst/>
                <a:ahLst/>
                <a:cxnLst/>
                <a:rect l="l" t="t" r="r" b="b"/>
                <a:pathLst>
                  <a:path w="1005205" h="270002">
                    <a:moveTo>
                      <a:pt x="528447" y="13462"/>
                    </a:moveTo>
                    <a:cubicBezTo>
                      <a:pt x="507746" y="13462"/>
                      <a:pt x="486918" y="16764"/>
                      <a:pt x="467360" y="23495"/>
                    </a:cubicBezTo>
                    <a:cubicBezTo>
                      <a:pt x="402717" y="45847"/>
                      <a:pt x="376301" y="103886"/>
                      <a:pt x="411480" y="150749"/>
                    </a:cubicBezTo>
                    <a:cubicBezTo>
                      <a:pt x="439674" y="182753"/>
                      <a:pt x="485521" y="200152"/>
                      <a:pt x="532511" y="200152"/>
                    </a:cubicBezTo>
                    <a:cubicBezTo>
                      <a:pt x="554228" y="200152"/>
                      <a:pt x="576199" y="196342"/>
                      <a:pt x="596646" y="188595"/>
                    </a:cubicBezTo>
                    <a:cubicBezTo>
                      <a:pt x="661289" y="168529"/>
                      <a:pt x="684784" y="108204"/>
                      <a:pt x="649478" y="61341"/>
                    </a:cubicBezTo>
                    <a:lnTo>
                      <a:pt x="649478" y="63500"/>
                    </a:lnTo>
                    <a:cubicBezTo>
                      <a:pt x="622808" y="30734"/>
                      <a:pt x="576199" y="13335"/>
                      <a:pt x="528447" y="13335"/>
                    </a:cubicBezTo>
                    <a:close/>
                    <a:moveTo>
                      <a:pt x="172847" y="69342"/>
                    </a:moveTo>
                    <a:cubicBezTo>
                      <a:pt x="152146" y="69342"/>
                      <a:pt x="131318" y="72644"/>
                      <a:pt x="111760" y="79375"/>
                    </a:cubicBezTo>
                    <a:cubicBezTo>
                      <a:pt x="46990" y="101600"/>
                      <a:pt x="20574" y="159639"/>
                      <a:pt x="55880" y="206502"/>
                    </a:cubicBezTo>
                    <a:cubicBezTo>
                      <a:pt x="83947" y="238506"/>
                      <a:pt x="129921" y="255905"/>
                      <a:pt x="176911" y="255905"/>
                    </a:cubicBezTo>
                    <a:cubicBezTo>
                      <a:pt x="198628" y="255905"/>
                      <a:pt x="220599" y="252095"/>
                      <a:pt x="241173" y="244348"/>
                    </a:cubicBezTo>
                    <a:cubicBezTo>
                      <a:pt x="305816" y="224282"/>
                      <a:pt x="329311" y="163957"/>
                      <a:pt x="294005" y="119380"/>
                    </a:cubicBezTo>
                    <a:cubicBezTo>
                      <a:pt x="267335" y="86614"/>
                      <a:pt x="220726" y="69215"/>
                      <a:pt x="172974" y="69215"/>
                    </a:cubicBezTo>
                    <a:close/>
                    <a:moveTo>
                      <a:pt x="530479" y="0"/>
                    </a:moveTo>
                    <a:cubicBezTo>
                      <a:pt x="584327" y="0"/>
                      <a:pt x="636778" y="19431"/>
                      <a:pt x="667258" y="54864"/>
                    </a:cubicBezTo>
                    <a:cubicBezTo>
                      <a:pt x="673100" y="61595"/>
                      <a:pt x="676021" y="70485"/>
                      <a:pt x="681863" y="77216"/>
                    </a:cubicBezTo>
                    <a:lnTo>
                      <a:pt x="993394" y="21336"/>
                    </a:lnTo>
                    <a:cubicBezTo>
                      <a:pt x="994156" y="20701"/>
                      <a:pt x="995172" y="20447"/>
                      <a:pt x="996315" y="20447"/>
                    </a:cubicBezTo>
                    <a:cubicBezTo>
                      <a:pt x="999363" y="20447"/>
                      <a:pt x="1003046" y="22479"/>
                      <a:pt x="1005205" y="25781"/>
                    </a:cubicBezTo>
                    <a:cubicBezTo>
                      <a:pt x="1005205" y="30226"/>
                      <a:pt x="1002157" y="32512"/>
                      <a:pt x="999363" y="34671"/>
                    </a:cubicBezTo>
                    <a:lnTo>
                      <a:pt x="996442" y="34671"/>
                    </a:lnTo>
                    <a:lnTo>
                      <a:pt x="684911" y="90424"/>
                    </a:lnTo>
                    <a:cubicBezTo>
                      <a:pt x="693674" y="135128"/>
                      <a:pt x="661416" y="181991"/>
                      <a:pt x="605536" y="202057"/>
                    </a:cubicBezTo>
                    <a:cubicBezTo>
                      <a:pt x="582803" y="210312"/>
                      <a:pt x="558419" y="214376"/>
                      <a:pt x="534035" y="214376"/>
                    </a:cubicBezTo>
                    <a:cubicBezTo>
                      <a:pt x="479806" y="214376"/>
                      <a:pt x="426339" y="194437"/>
                      <a:pt x="393827" y="157353"/>
                    </a:cubicBezTo>
                    <a:cubicBezTo>
                      <a:pt x="390906" y="152908"/>
                      <a:pt x="387985" y="148463"/>
                      <a:pt x="385064" y="141732"/>
                    </a:cubicBezTo>
                    <a:cubicBezTo>
                      <a:pt x="373380" y="135001"/>
                      <a:pt x="358648" y="132715"/>
                      <a:pt x="343916" y="132715"/>
                    </a:cubicBezTo>
                    <a:cubicBezTo>
                      <a:pt x="338074" y="135001"/>
                      <a:pt x="332232" y="141732"/>
                      <a:pt x="329184" y="148336"/>
                    </a:cubicBezTo>
                    <a:cubicBezTo>
                      <a:pt x="338074" y="193040"/>
                      <a:pt x="305689" y="237617"/>
                      <a:pt x="249936" y="257683"/>
                    </a:cubicBezTo>
                    <a:cubicBezTo>
                      <a:pt x="227203" y="265938"/>
                      <a:pt x="202692" y="270002"/>
                      <a:pt x="178435" y="270002"/>
                    </a:cubicBezTo>
                    <a:cubicBezTo>
                      <a:pt x="124206" y="270002"/>
                      <a:pt x="70739" y="250063"/>
                      <a:pt x="38227" y="212979"/>
                    </a:cubicBezTo>
                    <a:cubicBezTo>
                      <a:pt x="0" y="161925"/>
                      <a:pt x="29464" y="92710"/>
                      <a:pt x="102870" y="70358"/>
                    </a:cubicBezTo>
                    <a:cubicBezTo>
                      <a:pt x="126492" y="61087"/>
                      <a:pt x="152019" y="56515"/>
                      <a:pt x="177165" y="56515"/>
                    </a:cubicBezTo>
                    <a:cubicBezTo>
                      <a:pt x="230124" y="56515"/>
                      <a:pt x="281686" y="76454"/>
                      <a:pt x="311531" y="112776"/>
                    </a:cubicBezTo>
                    <a:cubicBezTo>
                      <a:pt x="317373" y="117221"/>
                      <a:pt x="320294" y="123952"/>
                      <a:pt x="323342" y="128397"/>
                    </a:cubicBezTo>
                    <a:cubicBezTo>
                      <a:pt x="326263" y="126238"/>
                      <a:pt x="332105" y="121666"/>
                      <a:pt x="338074" y="121666"/>
                    </a:cubicBezTo>
                    <a:cubicBezTo>
                      <a:pt x="343662" y="120015"/>
                      <a:pt x="349250" y="119253"/>
                      <a:pt x="354711" y="119253"/>
                    </a:cubicBezTo>
                    <a:cubicBezTo>
                      <a:pt x="363474" y="119253"/>
                      <a:pt x="371856" y="121158"/>
                      <a:pt x="379222" y="123952"/>
                    </a:cubicBezTo>
                    <a:cubicBezTo>
                      <a:pt x="367411" y="77089"/>
                      <a:pt x="402590" y="32385"/>
                      <a:pt x="458470" y="12319"/>
                    </a:cubicBezTo>
                    <a:cubicBezTo>
                      <a:pt x="481457" y="3937"/>
                      <a:pt x="506095" y="0"/>
                      <a:pt x="530479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3050677" y="775419"/>
              <a:ext cx="316124" cy="220343"/>
              <a:chOff x="0" y="0"/>
              <a:chExt cx="316124" cy="220343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316103" cy="220345"/>
              </a:xfrm>
              <a:custGeom>
                <a:avLst/>
                <a:gdLst/>
                <a:ahLst/>
                <a:cxnLst/>
                <a:rect l="l" t="t" r="r" b="b"/>
                <a:pathLst>
                  <a:path w="316103" h="220345">
                    <a:moveTo>
                      <a:pt x="136779" y="0"/>
                    </a:moveTo>
                    <a:cubicBezTo>
                      <a:pt x="229489" y="0"/>
                      <a:pt x="316103" y="130175"/>
                      <a:pt x="102997" y="217424"/>
                    </a:cubicBezTo>
                    <a:cubicBezTo>
                      <a:pt x="97663" y="219329"/>
                      <a:pt x="92329" y="220345"/>
                      <a:pt x="87122" y="220345"/>
                    </a:cubicBezTo>
                    <a:cubicBezTo>
                      <a:pt x="60960" y="220345"/>
                      <a:pt x="36957" y="195199"/>
                      <a:pt x="14732" y="128143"/>
                    </a:cubicBezTo>
                    <a:cubicBezTo>
                      <a:pt x="0" y="72390"/>
                      <a:pt x="46990" y="14351"/>
                      <a:pt x="123444" y="889"/>
                    </a:cubicBezTo>
                    <a:cubicBezTo>
                      <a:pt x="127889" y="254"/>
                      <a:pt x="132334" y="0"/>
                      <a:pt x="136779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2357108" y="1622525"/>
              <a:ext cx="1622390" cy="1475870"/>
              <a:chOff x="0" y="0"/>
              <a:chExt cx="1622390" cy="147587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0" y="0"/>
                <a:ext cx="1622298" cy="1475740"/>
              </a:xfrm>
              <a:custGeom>
                <a:avLst/>
                <a:gdLst/>
                <a:ahLst/>
                <a:cxnLst/>
                <a:rect l="l" t="t" r="r" b="b"/>
                <a:pathLst>
                  <a:path w="1622298" h="1475740">
                    <a:moveTo>
                      <a:pt x="1304925" y="0"/>
                    </a:moveTo>
                    <a:lnTo>
                      <a:pt x="1622298" y="116078"/>
                    </a:lnTo>
                    <a:cubicBezTo>
                      <a:pt x="1622298" y="116078"/>
                      <a:pt x="1434211" y="841756"/>
                      <a:pt x="1375410" y="913130"/>
                    </a:cubicBezTo>
                    <a:cubicBezTo>
                      <a:pt x="1299083" y="1009142"/>
                      <a:pt x="578993" y="1413256"/>
                      <a:pt x="578993" y="1413256"/>
                    </a:cubicBezTo>
                    <a:lnTo>
                      <a:pt x="532003" y="1475740"/>
                    </a:lnTo>
                    <a:lnTo>
                      <a:pt x="0" y="1475740"/>
                    </a:lnTo>
                    <a:cubicBezTo>
                      <a:pt x="0" y="1475740"/>
                      <a:pt x="185166" y="1344041"/>
                      <a:pt x="217551" y="1335151"/>
                    </a:cubicBezTo>
                    <a:cubicBezTo>
                      <a:pt x="220980" y="1334135"/>
                      <a:pt x="226695" y="1333627"/>
                      <a:pt x="234061" y="1333627"/>
                    </a:cubicBezTo>
                    <a:cubicBezTo>
                      <a:pt x="289814" y="1333627"/>
                      <a:pt x="440817" y="1359789"/>
                      <a:pt x="440817" y="1359789"/>
                    </a:cubicBezTo>
                    <a:cubicBezTo>
                      <a:pt x="440817" y="1359789"/>
                      <a:pt x="1134364" y="866394"/>
                      <a:pt x="1201928" y="732409"/>
                    </a:cubicBezTo>
                    <a:cubicBezTo>
                      <a:pt x="1266698" y="598424"/>
                      <a:pt x="1304925" y="0"/>
                      <a:pt x="1304925" y="0"/>
                    </a:cubicBezTo>
                    <a:close/>
                  </a:path>
                </a:pathLst>
              </a:custGeom>
              <a:solidFill>
                <a:srgbClr val="EBB376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3376939" y="1309948"/>
              <a:ext cx="864146" cy="1382097"/>
              <a:chOff x="0" y="0"/>
              <a:chExt cx="864146" cy="1382097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0" y="127"/>
                <a:ext cx="864108" cy="1381887"/>
              </a:xfrm>
              <a:custGeom>
                <a:avLst/>
                <a:gdLst/>
                <a:ahLst/>
                <a:cxnLst/>
                <a:rect l="l" t="t" r="r" b="b"/>
                <a:pathLst>
                  <a:path w="864108" h="1381887">
                    <a:moveTo>
                      <a:pt x="384048" y="0"/>
                    </a:moveTo>
                    <a:cubicBezTo>
                      <a:pt x="397256" y="0"/>
                      <a:pt x="411226" y="2921"/>
                      <a:pt x="426212" y="8890"/>
                    </a:cubicBezTo>
                    <a:cubicBezTo>
                      <a:pt x="864108" y="180721"/>
                      <a:pt x="634873" y="857250"/>
                      <a:pt x="549656" y="1049274"/>
                    </a:cubicBezTo>
                    <a:cubicBezTo>
                      <a:pt x="490855" y="1174242"/>
                      <a:pt x="393827" y="1288161"/>
                      <a:pt x="267589" y="1381887"/>
                    </a:cubicBezTo>
                    <a:lnTo>
                      <a:pt x="0" y="1192149"/>
                    </a:lnTo>
                    <a:lnTo>
                      <a:pt x="105791" y="1049274"/>
                    </a:lnTo>
                    <a:cubicBezTo>
                      <a:pt x="102870" y="843788"/>
                      <a:pt x="123444" y="638429"/>
                      <a:pt x="167513" y="437515"/>
                    </a:cubicBezTo>
                    <a:cubicBezTo>
                      <a:pt x="234696" y="154940"/>
                      <a:pt x="288290" y="0"/>
                      <a:pt x="38404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3294644" y="2461999"/>
              <a:ext cx="420355" cy="310435"/>
              <a:chOff x="0" y="0"/>
              <a:chExt cx="420355" cy="310435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127"/>
                <a:ext cx="420243" cy="310261"/>
              </a:xfrm>
              <a:custGeom>
                <a:avLst/>
                <a:gdLst/>
                <a:ahLst/>
                <a:cxnLst/>
                <a:rect l="l" t="t" r="r" b="b"/>
                <a:pathLst>
                  <a:path w="420243" h="310261">
                    <a:moveTo>
                      <a:pt x="82296" y="0"/>
                    </a:moveTo>
                    <a:lnTo>
                      <a:pt x="420243" y="229870"/>
                    </a:lnTo>
                    <a:lnTo>
                      <a:pt x="302768" y="310261"/>
                    </a:lnTo>
                    <a:lnTo>
                      <a:pt x="0" y="84709"/>
                    </a:lnTo>
                    <a:lnTo>
                      <a:pt x="82296" y="0"/>
                    </a:ln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3294644" y="2461999"/>
              <a:ext cx="420355" cy="310435"/>
              <a:chOff x="0" y="0"/>
              <a:chExt cx="420355" cy="310435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127"/>
                <a:ext cx="420243" cy="310261"/>
              </a:xfrm>
              <a:custGeom>
                <a:avLst/>
                <a:gdLst/>
                <a:ahLst/>
                <a:cxnLst/>
                <a:rect l="l" t="t" r="r" b="b"/>
                <a:pathLst>
                  <a:path w="420243" h="310261">
                    <a:moveTo>
                      <a:pt x="82296" y="0"/>
                    </a:moveTo>
                    <a:lnTo>
                      <a:pt x="420243" y="229870"/>
                    </a:lnTo>
                    <a:lnTo>
                      <a:pt x="302768" y="310261"/>
                    </a:lnTo>
                    <a:lnTo>
                      <a:pt x="0" y="84709"/>
                    </a:lnTo>
                    <a:lnTo>
                      <a:pt x="8229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109" name="Group 109"/>
          <p:cNvGrpSpPr/>
          <p:nvPr/>
        </p:nvGrpSpPr>
        <p:grpSpPr>
          <a:xfrm>
            <a:off x="11968616" y="7977945"/>
            <a:ext cx="851112" cy="733618"/>
            <a:chOff x="0" y="0"/>
            <a:chExt cx="1134816" cy="978157"/>
          </a:xfrm>
        </p:grpSpPr>
        <p:sp>
          <p:nvSpPr>
            <p:cNvPr id="110" name="Freeform 110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12962603" y="8159867"/>
            <a:ext cx="851112" cy="865054"/>
            <a:chOff x="0" y="0"/>
            <a:chExt cx="1134816" cy="1153405"/>
          </a:xfrm>
        </p:grpSpPr>
        <p:sp>
          <p:nvSpPr>
            <p:cNvPr id="112" name="Freeform 112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259" y="0"/>
            <a:ext cx="6338636" cy="200150"/>
            <a:chOff x="0" y="0"/>
            <a:chExt cx="8451515" cy="266867"/>
          </a:xfrm>
        </p:grpSpPr>
        <p:sp>
          <p:nvSpPr>
            <p:cNvPr id="3" name="Freeform 3"/>
            <p:cNvSpPr/>
            <p:nvPr/>
          </p:nvSpPr>
          <p:spPr>
            <a:xfrm>
              <a:off x="127" y="0"/>
              <a:ext cx="8451342" cy="266827"/>
            </a:xfrm>
            <a:custGeom>
              <a:avLst/>
              <a:gdLst/>
              <a:ahLst/>
              <a:cxnLst/>
              <a:rect l="l" t="t" r="r" b="b"/>
              <a:pathLst>
                <a:path w="8451342" h="266827">
                  <a:moveTo>
                    <a:pt x="0" y="0"/>
                  </a:moveTo>
                  <a:lnTo>
                    <a:pt x="0" y="266827"/>
                  </a:lnTo>
                  <a:lnTo>
                    <a:pt x="8451342" y="266827"/>
                  </a:lnTo>
                  <a:lnTo>
                    <a:pt x="8451342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945926" y="2568776"/>
            <a:ext cx="118500" cy="100150"/>
            <a:chOff x="0" y="0"/>
            <a:chExt cx="158000" cy="133533"/>
          </a:xfrm>
        </p:grpSpPr>
        <p:sp>
          <p:nvSpPr>
            <p:cNvPr id="5" name="Freeform 5"/>
            <p:cNvSpPr/>
            <p:nvPr/>
          </p:nvSpPr>
          <p:spPr>
            <a:xfrm>
              <a:off x="127" y="127"/>
              <a:ext cx="157861" cy="133223"/>
            </a:xfrm>
            <a:custGeom>
              <a:avLst/>
              <a:gdLst/>
              <a:ahLst/>
              <a:cxnLst/>
              <a:rect l="l" t="t" r="r" b="b"/>
              <a:pathLst>
                <a:path w="157861" h="133223">
                  <a:moveTo>
                    <a:pt x="91059" y="0"/>
                  </a:moveTo>
                  <a:cubicBezTo>
                    <a:pt x="31115" y="0"/>
                    <a:pt x="0" y="71120"/>
                    <a:pt x="42164" y="113284"/>
                  </a:cubicBezTo>
                  <a:cubicBezTo>
                    <a:pt x="56007" y="127127"/>
                    <a:pt x="73152" y="133223"/>
                    <a:pt x="89916" y="133223"/>
                  </a:cubicBezTo>
                  <a:cubicBezTo>
                    <a:pt x="124460" y="133223"/>
                    <a:pt x="157734" y="106934"/>
                    <a:pt x="157734" y="66548"/>
                  </a:cubicBezTo>
                  <a:cubicBezTo>
                    <a:pt x="157861" y="28829"/>
                    <a:pt x="126619" y="0"/>
                    <a:pt x="910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69126" y="2568776"/>
            <a:ext cx="118500" cy="100150"/>
            <a:chOff x="0" y="0"/>
            <a:chExt cx="158000" cy="133533"/>
          </a:xfrm>
        </p:grpSpPr>
        <p:sp>
          <p:nvSpPr>
            <p:cNvPr id="7" name="Freeform 7"/>
            <p:cNvSpPr/>
            <p:nvPr/>
          </p:nvSpPr>
          <p:spPr>
            <a:xfrm>
              <a:off x="127" y="127"/>
              <a:ext cx="157861" cy="133350"/>
            </a:xfrm>
            <a:custGeom>
              <a:avLst/>
              <a:gdLst/>
              <a:ahLst/>
              <a:cxnLst/>
              <a:rect l="l" t="t" r="r" b="b"/>
              <a:pathLst>
                <a:path w="157861" h="133350">
                  <a:moveTo>
                    <a:pt x="88900" y="0"/>
                  </a:moveTo>
                  <a:cubicBezTo>
                    <a:pt x="31115" y="0"/>
                    <a:pt x="0" y="71120"/>
                    <a:pt x="42291" y="113411"/>
                  </a:cubicBezTo>
                  <a:cubicBezTo>
                    <a:pt x="56134" y="127254"/>
                    <a:pt x="73279" y="133350"/>
                    <a:pt x="90043" y="133350"/>
                  </a:cubicBezTo>
                  <a:cubicBezTo>
                    <a:pt x="124714" y="133350"/>
                    <a:pt x="157861" y="107061"/>
                    <a:pt x="157861" y="66675"/>
                  </a:cubicBezTo>
                  <a:cubicBezTo>
                    <a:pt x="157861" y="28829"/>
                    <a:pt x="126619" y="0"/>
                    <a:pt x="889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592376" y="2568776"/>
            <a:ext cx="116800" cy="100150"/>
            <a:chOff x="0" y="0"/>
            <a:chExt cx="155733" cy="133533"/>
          </a:xfrm>
        </p:grpSpPr>
        <p:sp>
          <p:nvSpPr>
            <p:cNvPr id="9" name="Freeform 9"/>
            <p:cNvSpPr/>
            <p:nvPr/>
          </p:nvSpPr>
          <p:spPr>
            <a:xfrm>
              <a:off x="0" y="127"/>
              <a:ext cx="155702" cy="133350"/>
            </a:xfrm>
            <a:custGeom>
              <a:avLst/>
              <a:gdLst/>
              <a:ahLst/>
              <a:cxnLst/>
              <a:rect l="l" t="t" r="r" b="b"/>
              <a:pathLst>
                <a:path w="155702" h="133350">
                  <a:moveTo>
                    <a:pt x="88900" y="0"/>
                  </a:moveTo>
                  <a:cubicBezTo>
                    <a:pt x="28956" y="0"/>
                    <a:pt x="0" y="71120"/>
                    <a:pt x="42291" y="113411"/>
                  </a:cubicBezTo>
                  <a:cubicBezTo>
                    <a:pt x="56134" y="127254"/>
                    <a:pt x="73025" y="133350"/>
                    <a:pt x="89535" y="133350"/>
                  </a:cubicBezTo>
                  <a:cubicBezTo>
                    <a:pt x="123571" y="133350"/>
                    <a:pt x="155702" y="107061"/>
                    <a:pt x="155702" y="66675"/>
                  </a:cubicBezTo>
                  <a:cubicBezTo>
                    <a:pt x="155702" y="28829"/>
                    <a:pt x="126746" y="0"/>
                    <a:pt x="889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024182" y="6988780"/>
            <a:ext cx="945204" cy="1930378"/>
            <a:chOff x="0" y="0"/>
            <a:chExt cx="1260272" cy="2573837"/>
          </a:xfrm>
        </p:grpSpPr>
        <p:sp>
          <p:nvSpPr>
            <p:cNvPr id="11" name="Freeform 11"/>
            <p:cNvSpPr/>
            <p:nvPr/>
          </p:nvSpPr>
          <p:spPr>
            <a:xfrm>
              <a:off x="0" y="127"/>
              <a:ext cx="1260221" cy="2573655"/>
            </a:xfrm>
            <a:custGeom>
              <a:avLst/>
              <a:gdLst/>
              <a:ahLst/>
              <a:cxnLst/>
              <a:rect l="l" t="t" r="r" b="b"/>
              <a:pathLst>
                <a:path w="1260221" h="2573655">
                  <a:moveTo>
                    <a:pt x="441960" y="0"/>
                  </a:moveTo>
                  <a:cubicBezTo>
                    <a:pt x="417703" y="0"/>
                    <a:pt x="416179" y="46990"/>
                    <a:pt x="461645" y="169672"/>
                  </a:cubicBezTo>
                  <a:cubicBezTo>
                    <a:pt x="585851" y="496951"/>
                    <a:pt x="503936" y="1081024"/>
                    <a:pt x="503936" y="1081024"/>
                  </a:cubicBezTo>
                  <a:cubicBezTo>
                    <a:pt x="475234" y="758444"/>
                    <a:pt x="232156" y="480314"/>
                    <a:pt x="165100" y="480314"/>
                  </a:cubicBezTo>
                  <a:cubicBezTo>
                    <a:pt x="133604" y="480314"/>
                    <a:pt x="140843" y="541782"/>
                    <a:pt x="227457" y="688721"/>
                  </a:cubicBezTo>
                  <a:cubicBezTo>
                    <a:pt x="495554" y="1148715"/>
                    <a:pt x="405257" y="1803273"/>
                    <a:pt x="405257" y="1803273"/>
                  </a:cubicBezTo>
                  <a:cubicBezTo>
                    <a:pt x="361569" y="1545463"/>
                    <a:pt x="87884" y="1277747"/>
                    <a:pt x="26162" y="1277747"/>
                  </a:cubicBezTo>
                  <a:cubicBezTo>
                    <a:pt x="0" y="1277747"/>
                    <a:pt x="11811" y="1325499"/>
                    <a:pt x="94869" y="1442085"/>
                  </a:cubicBezTo>
                  <a:cubicBezTo>
                    <a:pt x="371348" y="1831467"/>
                    <a:pt x="218948" y="2551049"/>
                    <a:pt x="218948" y="2551049"/>
                  </a:cubicBezTo>
                  <a:lnTo>
                    <a:pt x="309245" y="2573655"/>
                  </a:lnTo>
                  <a:cubicBezTo>
                    <a:pt x="444754" y="1930273"/>
                    <a:pt x="1020318" y="1698879"/>
                    <a:pt x="873633" y="1563497"/>
                  </a:cubicBezTo>
                  <a:cubicBezTo>
                    <a:pt x="853948" y="1544828"/>
                    <a:pt x="832739" y="1536954"/>
                    <a:pt x="810768" y="1536954"/>
                  </a:cubicBezTo>
                  <a:cubicBezTo>
                    <a:pt x="672846" y="1536954"/>
                    <a:pt x="506857" y="1854200"/>
                    <a:pt x="506857" y="1854200"/>
                  </a:cubicBezTo>
                  <a:lnTo>
                    <a:pt x="582930" y="1552321"/>
                  </a:lnTo>
                  <a:cubicBezTo>
                    <a:pt x="797433" y="911606"/>
                    <a:pt x="1260221" y="866521"/>
                    <a:pt x="1079627" y="776224"/>
                  </a:cubicBezTo>
                  <a:cubicBezTo>
                    <a:pt x="1062228" y="767715"/>
                    <a:pt x="1044448" y="763905"/>
                    <a:pt x="1026287" y="763905"/>
                  </a:cubicBezTo>
                  <a:cubicBezTo>
                    <a:pt x="853059" y="763905"/>
                    <a:pt x="656463" y="1117727"/>
                    <a:pt x="656463" y="1117727"/>
                  </a:cubicBezTo>
                  <a:cubicBezTo>
                    <a:pt x="726948" y="798830"/>
                    <a:pt x="1237615" y="180848"/>
                    <a:pt x="1031621" y="107442"/>
                  </a:cubicBezTo>
                  <a:cubicBezTo>
                    <a:pt x="1023747" y="104521"/>
                    <a:pt x="1015746" y="102997"/>
                    <a:pt x="1007872" y="102997"/>
                  </a:cubicBezTo>
                  <a:cubicBezTo>
                    <a:pt x="811911" y="102997"/>
                    <a:pt x="611251" y="970788"/>
                    <a:pt x="611251" y="970788"/>
                  </a:cubicBezTo>
                  <a:cubicBezTo>
                    <a:pt x="611251" y="970788"/>
                    <a:pt x="721360" y="462915"/>
                    <a:pt x="636651" y="259715"/>
                  </a:cubicBezTo>
                  <a:cubicBezTo>
                    <a:pt x="585343" y="130937"/>
                    <a:pt x="482346" y="0"/>
                    <a:pt x="441960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648700" y="6556832"/>
            <a:ext cx="1103372" cy="2379250"/>
            <a:chOff x="0" y="0"/>
            <a:chExt cx="1471163" cy="3172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71041" cy="3172333"/>
            </a:xfrm>
            <a:custGeom>
              <a:avLst/>
              <a:gdLst/>
              <a:ahLst/>
              <a:cxnLst/>
              <a:rect l="l" t="t" r="r" b="b"/>
              <a:pathLst>
                <a:path w="1471041" h="3172333">
                  <a:moveTo>
                    <a:pt x="512445" y="0"/>
                  </a:moveTo>
                  <a:cubicBezTo>
                    <a:pt x="509143" y="0"/>
                    <a:pt x="505714" y="127"/>
                    <a:pt x="502285" y="635"/>
                  </a:cubicBezTo>
                  <a:cubicBezTo>
                    <a:pt x="234188" y="28829"/>
                    <a:pt x="663067" y="917702"/>
                    <a:pt x="651891" y="1321181"/>
                  </a:cubicBezTo>
                  <a:cubicBezTo>
                    <a:pt x="651891" y="1321181"/>
                    <a:pt x="504825" y="784479"/>
                    <a:pt x="277241" y="784479"/>
                  </a:cubicBezTo>
                  <a:cubicBezTo>
                    <a:pt x="266827" y="784479"/>
                    <a:pt x="256286" y="785622"/>
                    <a:pt x="245491" y="787908"/>
                  </a:cubicBezTo>
                  <a:cubicBezTo>
                    <a:pt x="0" y="838708"/>
                    <a:pt x="544576" y="1033399"/>
                    <a:pt x="609473" y="1865757"/>
                  </a:cubicBezTo>
                  <a:lnTo>
                    <a:pt x="609473" y="2249551"/>
                  </a:lnTo>
                  <a:cubicBezTo>
                    <a:pt x="609473" y="2249551"/>
                    <a:pt x="495300" y="1774190"/>
                    <a:pt x="313563" y="1774190"/>
                  </a:cubicBezTo>
                  <a:cubicBezTo>
                    <a:pt x="295275" y="1774190"/>
                    <a:pt x="276352" y="1779016"/>
                    <a:pt x="256794" y="1789557"/>
                  </a:cubicBezTo>
                  <a:cubicBezTo>
                    <a:pt x="42291" y="1908048"/>
                    <a:pt x="663067" y="2356612"/>
                    <a:pt x="629285" y="3169412"/>
                  </a:cubicBezTo>
                  <a:lnTo>
                    <a:pt x="750570" y="3172333"/>
                  </a:lnTo>
                  <a:cubicBezTo>
                    <a:pt x="750570" y="3172333"/>
                    <a:pt x="781558" y="2263775"/>
                    <a:pt x="1230249" y="1877187"/>
                  </a:cubicBezTo>
                  <a:cubicBezTo>
                    <a:pt x="1374521" y="1753743"/>
                    <a:pt x="1395095" y="1701546"/>
                    <a:pt x="1350518" y="1701546"/>
                  </a:cubicBezTo>
                  <a:cubicBezTo>
                    <a:pt x="1256411" y="1701546"/>
                    <a:pt x="873125" y="1933448"/>
                    <a:pt x="750570" y="2218690"/>
                  </a:cubicBezTo>
                  <a:cubicBezTo>
                    <a:pt x="750570" y="2218690"/>
                    <a:pt x="835279" y="1408811"/>
                    <a:pt x="1295146" y="937641"/>
                  </a:cubicBezTo>
                  <a:cubicBezTo>
                    <a:pt x="1452372" y="776605"/>
                    <a:pt x="1471041" y="706501"/>
                    <a:pt x="1420114" y="706501"/>
                  </a:cubicBezTo>
                  <a:cubicBezTo>
                    <a:pt x="1322959" y="706501"/>
                    <a:pt x="972312" y="961263"/>
                    <a:pt x="846455" y="1324229"/>
                  </a:cubicBezTo>
                  <a:cubicBezTo>
                    <a:pt x="846455" y="1324229"/>
                    <a:pt x="919861" y="601853"/>
                    <a:pt x="1165352" y="246253"/>
                  </a:cubicBezTo>
                  <a:cubicBezTo>
                    <a:pt x="1264285" y="102997"/>
                    <a:pt x="1271524" y="48133"/>
                    <a:pt x="1234440" y="48133"/>
                  </a:cubicBezTo>
                  <a:cubicBezTo>
                    <a:pt x="1179449" y="48133"/>
                    <a:pt x="1027049" y="168529"/>
                    <a:pt x="931037" y="299847"/>
                  </a:cubicBezTo>
                  <a:cubicBezTo>
                    <a:pt x="770382" y="519811"/>
                    <a:pt x="750570" y="1160399"/>
                    <a:pt x="750570" y="1160399"/>
                  </a:cubicBezTo>
                  <a:cubicBezTo>
                    <a:pt x="750570" y="1160399"/>
                    <a:pt x="769874" y="0"/>
                    <a:pt x="512445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678330" y="9067308"/>
            <a:ext cx="988346" cy="347172"/>
            <a:chOff x="0" y="0"/>
            <a:chExt cx="1317795" cy="462896"/>
          </a:xfrm>
        </p:grpSpPr>
        <p:sp>
          <p:nvSpPr>
            <p:cNvPr id="15" name="Freeform 15"/>
            <p:cNvSpPr/>
            <p:nvPr/>
          </p:nvSpPr>
          <p:spPr>
            <a:xfrm>
              <a:off x="0" y="127"/>
              <a:ext cx="1317752" cy="462661"/>
            </a:xfrm>
            <a:custGeom>
              <a:avLst/>
              <a:gdLst/>
              <a:ahLst/>
              <a:cxnLst/>
              <a:rect l="l" t="t" r="r" b="b"/>
              <a:pathLst>
                <a:path w="1317752" h="462661">
                  <a:moveTo>
                    <a:pt x="0" y="0"/>
                  </a:moveTo>
                  <a:lnTo>
                    <a:pt x="0" y="73279"/>
                  </a:lnTo>
                  <a:cubicBezTo>
                    <a:pt x="0" y="287782"/>
                    <a:pt x="172085" y="462661"/>
                    <a:pt x="386588" y="462661"/>
                  </a:cubicBezTo>
                  <a:lnTo>
                    <a:pt x="931164" y="462661"/>
                  </a:lnTo>
                  <a:cubicBezTo>
                    <a:pt x="1145667" y="462661"/>
                    <a:pt x="1317752" y="287782"/>
                    <a:pt x="1317752" y="73279"/>
                  </a:cubicBezTo>
                  <a:lnTo>
                    <a:pt x="1317752" y="0"/>
                  </a:ln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549214" y="8868402"/>
            <a:ext cx="1248724" cy="309040"/>
            <a:chOff x="0" y="0"/>
            <a:chExt cx="1664965" cy="41205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64970" cy="412115"/>
            </a:xfrm>
            <a:custGeom>
              <a:avLst/>
              <a:gdLst/>
              <a:ahLst/>
              <a:cxnLst/>
              <a:rect l="l" t="t" r="r" b="b"/>
              <a:pathLst>
                <a:path w="1664970" h="412115">
                  <a:moveTo>
                    <a:pt x="146812" y="0"/>
                  </a:moveTo>
                  <a:cubicBezTo>
                    <a:pt x="65024" y="0"/>
                    <a:pt x="0" y="64897"/>
                    <a:pt x="0" y="146812"/>
                  </a:cubicBezTo>
                  <a:lnTo>
                    <a:pt x="0" y="262509"/>
                  </a:lnTo>
                  <a:cubicBezTo>
                    <a:pt x="0" y="347218"/>
                    <a:pt x="65024" y="412115"/>
                    <a:pt x="146812" y="412115"/>
                  </a:cubicBezTo>
                  <a:lnTo>
                    <a:pt x="1515364" y="412115"/>
                  </a:lnTo>
                  <a:cubicBezTo>
                    <a:pt x="1597279" y="412115"/>
                    <a:pt x="1664970" y="347218"/>
                    <a:pt x="1664970" y="262509"/>
                  </a:cubicBezTo>
                  <a:lnTo>
                    <a:pt x="1664970" y="146812"/>
                  </a:lnTo>
                  <a:cubicBezTo>
                    <a:pt x="1664843" y="64897"/>
                    <a:pt x="1597152" y="0"/>
                    <a:pt x="1515364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577351" y="4514998"/>
            <a:ext cx="4620550" cy="4899482"/>
            <a:chOff x="0" y="0"/>
            <a:chExt cx="6160733" cy="6532643"/>
          </a:xfrm>
        </p:grpSpPr>
        <p:grpSp>
          <p:nvGrpSpPr>
            <p:cNvPr id="19" name="Group 19"/>
            <p:cNvGrpSpPr/>
            <p:nvPr/>
          </p:nvGrpSpPr>
          <p:grpSpPr>
            <a:xfrm>
              <a:off x="4935239" y="2139969"/>
              <a:ext cx="108615" cy="135154"/>
              <a:chOff x="0" y="0"/>
              <a:chExt cx="108615" cy="13515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127" y="127"/>
                <a:ext cx="108585" cy="135001"/>
              </a:xfrm>
              <a:custGeom>
                <a:avLst/>
                <a:gdLst/>
                <a:ahLst/>
                <a:cxnLst/>
                <a:rect l="l" t="t" r="r" b="b"/>
                <a:pathLst>
                  <a:path w="108585" h="135001">
                    <a:moveTo>
                      <a:pt x="7239" y="0"/>
                    </a:moveTo>
                    <a:lnTo>
                      <a:pt x="7239" y="24130"/>
                    </a:lnTo>
                    <a:lnTo>
                      <a:pt x="65151" y="24130"/>
                    </a:lnTo>
                    <a:lnTo>
                      <a:pt x="36068" y="55372"/>
                    </a:lnTo>
                    <a:lnTo>
                      <a:pt x="36068" y="74676"/>
                    </a:lnTo>
                    <a:lnTo>
                      <a:pt x="50546" y="74676"/>
                    </a:lnTo>
                    <a:cubicBezTo>
                      <a:pt x="69850" y="74676"/>
                      <a:pt x="77089" y="81915"/>
                      <a:pt x="77089" y="91567"/>
                    </a:cubicBezTo>
                    <a:cubicBezTo>
                      <a:pt x="77089" y="103632"/>
                      <a:pt x="67437" y="108458"/>
                      <a:pt x="50546" y="108458"/>
                    </a:cubicBezTo>
                    <a:cubicBezTo>
                      <a:pt x="36068" y="108458"/>
                      <a:pt x="24003" y="106045"/>
                      <a:pt x="12065" y="96393"/>
                    </a:cubicBezTo>
                    <a:lnTo>
                      <a:pt x="0" y="120523"/>
                    </a:lnTo>
                    <a:cubicBezTo>
                      <a:pt x="16891" y="130175"/>
                      <a:pt x="33782" y="135001"/>
                      <a:pt x="53086" y="135001"/>
                    </a:cubicBezTo>
                    <a:cubicBezTo>
                      <a:pt x="89281" y="135001"/>
                      <a:pt x="108585" y="115697"/>
                      <a:pt x="108585" y="91567"/>
                    </a:cubicBezTo>
                    <a:cubicBezTo>
                      <a:pt x="108585" y="72263"/>
                      <a:pt x="91694" y="55372"/>
                      <a:pt x="72390" y="55372"/>
                    </a:cubicBezTo>
                    <a:lnTo>
                      <a:pt x="103632" y="19304"/>
                    </a:lnTo>
                    <a:lnTo>
                      <a:pt x="10363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3052201" y="1341412"/>
              <a:ext cx="1914495" cy="1028151"/>
              <a:chOff x="0" y="0"/>
              <a:chExt cx="1914495" cy="1028151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4525" cy="1028192"/>
              </a:xfrm>
              <a:custGeom>
                <a:avLst/>
                <a:gdLst/>
                <a:ahLst/>
                <a:cxnLst/>
                <a:rect l="l" t="t" r="r" b="b"/>
                <a:pathLst>
                  <a:path w="1914525" h="1028192">
                    <a:moveTo>
                      <a:pt x="1860550" y="0"/>
                    </a:moveTo>
                    <a:cubicBezTo>
                      <a:pt x="1859280" y="0"/>
                      <a:pt x="1857883" y="127"/>
                      <a:pt x="1856613" y="254"/>
                    </a:cubicBezTo>
                    <a:lnTo>
                      <a:pt x="428625" y="254"/>
                    </a:lnTo>
                    <a:cubicBezTo>
                      <a:pt x="380365" y="2667"/>
                      <a:pt x="336931" y="34036"/>
                      <a:pt x="320040" y="79883"/>
                    </a:cubicBezTo>
                    <a:lnTo>
                      <a:pt x="16002" y="950595"/>
                    </a:lnTo>
                    <a:cubicBezTo>
                      <a:pt x="0" y="987298"/>
                      <a:pt x="25273" y="1028192"/>
                      <a:pt x="64897" y="1028192"/>
                    </a:cubicBezTo>
                    <a:cubicBezTo>
                      <a:pt x="67056" y="1028192"/>
                      <a:pt x="69215" y="1028065"/>
                      <a:pt x="71501" y="1027811"/>
                    </a:cubicBezTo>
                    <a:lnTo>
                      <a:pt x="1499616" y="1027811"/>
                    </a:lnTo>
                    <a:cubicBezTo>
                      <a:pt x="1547876" y="1025398"/>
                      <a:pt x="1591310" y="996442"/>
                      <a:pt x="1608201" y="950595"/>
                    </a:cubicBezTo>
                    <a:lnTo>
                      <a:pt x="1909699" y="79883"/>
                    </a:lnTo>
                    <a:cubicBezTo>
                      <a:pt x="1912112" y="70231"/>
                      <a:pt x="1914525" y="62992"/>
                      <a:pt x="1914525" y="53340"/>
                    </a:cubicBezTo>
                    <a:cubicBezTo>
                      <a:pt x="1914525" y="23368"/>
                      <a:pt x="1888109" y="0"/>
                      <a:pt x="186055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3111642" y="1385017"/>
              <a:ext cx="1806821" cy="940797"/>
              <a:chOff x="0" y="0"/>
              <a:chExt cx="1806821" cy="94079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806702" cy="940816"/>
              </a:xfrm>
              <a:custGeom>
                <a:avLst/>
                <a:gdLst/>
                <a:ahLst/>
                <a:cxnLst/>
                <a:rect l="l" t="t" r="r" b="b"/>
                <a:pathLst>
                  <a:path w="1806702" h="940816">
                    <a:moveTo>
                      <a:pt x="359410" y="0"/>
                    </a:moveTo>
                    <a:cubicBezTo>
                      <a:pt x="335280" y="2413"/>
                      <a:pt x="313563" y="16891"/>
                      <a:pt x="303911" y="38608"/>
                    </a:cubicBezTo>
                    <a:lnTo>
                      <a:pt x="2413" y="911860"/>
                    </a:lnTo>
                    <a:cubicBezTo>
                      <a:pt x="0" y="916686"/>
                      <a:pt x="0" y="926338"/>
                      <a:pt x="4826" y="933577"/>
                    </a:cubicBezTo>
                    <a:cubicBezTo>
                      <a:pt x="9652" y="938403"/>
                      <a:pt x="16891" y="940816"/>
                      <a:pt x="24003" y="940816"/>
                    </a:cubicBezTo>
                    <a:lnTo>
                      <a:pt x="1449832" y="940816"/>
                    </a:lnTo>
                    <a:cubicBezTo>
                      <a:pt x="1473962" y="940816"/>
                      <a:pt x="1495552" y="923925"/>
                      <a:pt x="1505331" y="902335"/>
                    </a:cubicBezTo>
                    <a:lnTo>
                      <a:pt x="1806702" y="31369"/>
                    </a:lnTo>
                    <a:cubicBezTo>
                      <a:pt x="1806702" y="28956"/>
                      <a:pt x="1806702" y="24130"/>
                      <a:pt x="1806702" y="21717"/>
                    </a:cubicBezTo>
                    <a:cubicBezTo>
                      <a:pt x="1806702" y="9652"/>
                      <a:pt x="1799463" y="0"/>
                      <a:pt x="1784985" y="0"/>
                    </a:cubicBezTo>
                    <a:close/>
                  </a:path>
                </a:pathLst>
              </a:custGeom>
              <a:solidFill>
                <a:srgbClr val="407BFF"/>
              </a:solidFill>
            </p:spPr>
          </p:sp>
        </p:grpSp>
        <p:grpSp>
          <p:nvGrpSpPr>
            <p:cNvPr id="25" name="Group 25"/>
            <p:cNvGrpSpPr/>
            <p:nvPr/>
          </p:nvGrpSpPr>
          <p:grpSpPr>
            <a:xfrm>
              <a:off x="3111642" y="1385017"/>
              <a:ext cx="1806821" cy="940797"/>
              <a:chOff x="0" y="0"/>
              <a:chExt cx="1806821" cy="940797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806702" cy="940816"/>
              </a:xfrm>
              <a:custGeom>
                <a:avLst/>
                <a:gdLst/>
                <a:ahLst/>
                <a:cxnLst/>
                <a:rect l="l" t="t" r="r" b="b"/>
                <a:pathLst>
                  <a:path w="1806702" h="940816">
                    <a:moveTo>
                      <a:pt x="359410" y="0"/>
                    </a:moveTo>
                    <a:cubicBezTo>
                      <a:pt x="335280" y="2413"/>
                      <a:pt x="313563" y="16891"/>
                      <a:pt x="303911" y="38608"/>
                    </a:cubicBezTo>
                    <a:lnTo>
                      <a:pt x="2413" y="911860"/>
                    </a:lnTo>
                    <a:cubicBezTo>
                      <a:pt x="0" y="916686"/>
                      <a:pt x="0" y="926338"/>
                      <a:pt x="4826" y="933577"/>
                    </a:cubicBezTo>
                    <a:cubicBezTo>
                      <a:pt x="9652" y="938403"/>
                      <a:pt x="16891" y="940816"/>
                      <a:pt x="24003" y="940816"/>
                    </a:cubicBezTo>
                    <a:lnTo>
                      <a:pt x="1449832" y="940816"/>
                    </a:lnTo>
                    <a:cubicBezTo>
                      <a:pt x="1473962" y="940816"/>
                      <a:pt x="1495552" y="923925"/>
                      <a:pt x="1505331" y="902335"/>
                    </a:cubicBezTo>
                    <a:lnTo>
                      <a:pt x="1806702" y="31369"/>
                    </a:lnTo>
                    <a:cubicBezTo>
                      <a:pt x="1806702" y="28956"/>
                      <a:pt x="1806702" y="24130"/>
                      <a:pt x="1806702" y="21717"/>
                    </a:cubicBezTo>
                    <a:cubicBezTo>
                      <a:pt x="1806702" y="9652"/>
                      <a:pt x="1799463" y="0"/>
                      <a:pt x="1784985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27" name="Group 27"/>
            <p:cNvGrpSpPr/>
            <p:nvPr/>
          </p:nvGrpSpPr>
          <p:grpSpPr>
            <a:xfrm>
              <a:off x="2458002" y="2306434"/>
              <a:ext cx="2137220" cy="111073"/>
              <a:chOff x="0" y="0"/>
              <a:chExt cx="2137220" cy="11107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127"/>
                <a:ext cx="2137156" cy="110871"/>
              </a:xfrm>
              <a:custGeom>
                <a:avLst/>
                <a:gdLst/>
                <a:ahLst/>
                <a:cxnLst/>
                <a:rect l="l" t="t" r="r" b="b"/>
                <a:pathLst>
                  <a:path w="2137156" h="110871">
                    <a:moveTo>
                      <a:pt x="0" y="0"/>
                    </a:moveTo>
                    <a:lnTo>
                      <a:pt x="0" y="38481"/>
                    </a:lnTo>
                    <a:lnTo>
                      <a:pt x="282194" y="110871"/>
                    </a:lnTo>
                    <a:lnTo>
                      <a:pt x="2086483" y="110871"/>
                    </a:lnTo>
                    <a:cubicBezTo>
                      <a:pt x="2115439" y="110871"/>
                      <a:pt x="2137156" y="89154"/>
                      <a:pt x="2137156" y="60198"/>
                    </a:cubicBezTo>
                    <a:lnTo>
                      <a:pt x="213715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9" name="Group 29"/>
            <p:cNvGrpSpPr/>
            <p:nvPr/>
          </p:nvGrpSpPr>
          <p:grpSpPr>
            <a:xfrm>
              <a:off x="2458002" y="2306434"/>
              <a:ext cx="1792286" cy="111073"/>
              <a:chOff x="0" y="0"/>
              <a:chExt cx="1792286" cy="11107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127"/>
                <a:ext cx="1792224" cy="110871"/>
              </a:xfrm>
              <a:custGeom>
                <a:avLst/>
                <a:gdLst/>
                <a:ahLst/>
                <a:cxnLst/>
                <a:rect l="l" t="t" r="r" b="b"/>
                <a:pathLst>
                  <a:path w="1792224" h="110871">
                    <a:moveTo>
                      <a:pt x="0" y="0"/>
                    </a:moveTo>
                    <a:lnTo>
                      <a:pt x="0" y="38481"/>
                    </a:lnTo>
                    <a:lnTo>
                      <a:pt x="282194" y="110871"/>
                    </a:lnTo>
                    <a:lnTo>
                      <a:pt x="1792224" y="110871"/>
                    </a:lnTo>
                    <a:lnTo>
                      <a:pt x="1510030" y="38481"/>
                    </a:lnTo>
                    <a:lnTo>
                      <a:pt x="1510030" y="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31" name="Group 31"/>
            <p:cNvGrpSpPr/>
            <p:nvPr/>
          </p:nvGrpSpPr>
          <p:grpSpPr>
            <a:xfrm>
              <a:off x="3384263" y="1433250"/>
              <a:ext cx="1500429" cy="156848"/>
              <a:chOff x="0" y="0"/>
              <a:chExt cx="1500429" cy="156848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500378" cy="156845"/>
              </a:xfrm>
              <a:custGeom>
                <a:avLst/>
                <a:gdLst/>
                <a:ahLst/>
                <a:cxnLst/>
                <a:rect l="l" t="t" r="r" b="b"/>
                <a:pathLst>
                  <a:path w="1500378" h="156845">
                    <a:moveTo>
                      <a:pt x="55499" y="0"/>
                    </a:moveTo>
                    <a:lnTo>
                      <a:pt x="0" y="156845"/>
                    </a:lnTo>
                    <a:lnTo>
                      <a:pt x="1442466" y="156845"/>
                    </a:lnTo>
                    <a:lnTo>
                      <a:pt x="1500378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3304646" y="1778185"/>
              <a:ext cx="1461814" cy="14535"/>
              <a:chOff x="0" y="0"/>
              <a:chExt cx="1461814" cy="14535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1461770" cy="14605"/>
              </a:xfrm>
              <a:custGeom>
                <a:avLst/>
                <a:gdLst/>
                <a:ahLst/>
                <a:cxnLst/>
                <a:rect l="l" t="t" r="r" b="b"/>
                <a:pathLst>
                  <a:path w="1461770" h="14605">
                    <a:moveTo>
                      <a:pt x="12065" y="0"/>
                    </a:moveTo>
                    <a:cubicBezTo>
                      <a:pt x="7366" y="0"/>
                      <a:pt x="4826" y="2413"/>
                      <a:pt x="2413" y="7239"/>
                    </a:cubicBezTo>
                    <a:cubicBezTo>
                      <a:pt x="0" y="12065"/>
                      <a:pt x="2413" y="14605"/>
                      <a:pt x="7239" y="14605"/>
                    </a:cubicBezTo>
                    <a:lnTo>
                      <a:pt x="1449705" y="14605"/>
                    </a:lnTo>
                    <a:cubicBezTo>
                      <a:pt x="1454531" y="14605"/>
                      <a:pt x="1459357" y="12192"/>
                      <a:pt x="1461770" y="7239"/>
                    </a:cubicBezTo>
                    <a:cubicBezTo>
                      <a:pt x="1461770" y="2413"/>
                      <a:pt x="1459357" y="0"/>
                      <a:pt x="14569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5" name="Group 35"/>
            <p:cNvGrpSpPr/>
            <p:nvPr/>
          </p:nvGrpSpPr>
          <p:grpSpPr>
            <a:xfrm>
              <a:off x="3227488" y="1997656"/>
              <a:ext cx="1461814" cy="16994"/>
              <a:chOff x="0" y="0"/>
              <a:chExt cx="1461814" cy="16994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461770" cy="16891"/>
              </a:xfrm>
              <a:custGeom>
                <a:avLst/>
                <a:gdLst/>
                <a:ahLst/>
                <a:cxnLst/>
                <a:rect l="l" t="t" r="r" b="b"/>
                <a:pathLst>
                  <a:path w="1461770" h="16891">
                    <a:moveTo>
                      <a:pt x="12065" y="127"/>
                    </a:moveTo>
                    <a:cubicBezTo>
                      <a:pt x="7239" y="2413"/>
                      <a:pt x="2413" y="4953"/>
                      <a:pt x="0" y="9652"/>
                    </a:cubicBezTo>
                    <a:cubicBezTo>
                      <a:pt x="0" y="12065"/>
                      <a:pt x="0" y="16891"/>
                      <a:pt x="4826" y="16891"/>
                    </a:cubicBezTo>
                    <a:lnTo>
                      <a:pt x="1449705" y="16891"/>
                    </a:lnTo>
                    <a:cubicBezTo>
                      <a:pt x="1452118" y="16891"/>
                      <a:pt x="1456944" y="12065"/>
                      <a:pt x="1459357" y="9652"/>
                    </a:cubicBezTo>
                    <a:cubicBezTo>
                      <a:pt x="1461770" y="4826"/>
                      <a:pt x="1459357" y="0"/>
                      <a:pt x="14545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>
              <a:off x="3147871" y="2219586"/>
              <a:ext cx="1461814" cy="16994"/>
              <a:chOff x="0" y="0"/>
              <a:chExt cx="1461814" cy="16994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127"/>
                <a:ext cx="1461770" cy="16891"/>
              </a:xfrm>
              <a:custGeom>
                <a:avLst/>
                <a:gdLst/>
                <a:ahLst/>
                <a:cxnLst/>
                <a:rect l="l" t="t" r="r" b="b"/>
                <a:pathLst>
                  <a:path w="1461770" h="16891">
                    <a:moveTo>
                      <a:pt x="12065" y="0"/>
                    </a:moveTo>
                    <a:cubicBezTo>
                      <a:pt x="7239" y="0"/>
                      <a:pt x="2413" y="2286"/>
                      <a:pt x="2413" y="7239"/>
                    </a:cubicBezTo>
                    <a:cubicBezTo>
                      <a:pt x="0" y="12065"/>
                      <a:pt x="2413" y="16891"/>
                      <a:pt x="7239" y="16891"/>
                    </a:cubicBezTo>
                    <a:lnTo>
                      <a:pt x="1449705" y="16891"/>
                    </a:lnTo>
                    <a:cubicBezTo>
                      <a:pt x="1454531" y="14478"/>
                      <a:pt x="1456944" y="12065"/>
                      <a:pt x="1459357" y="7239"/>
                    </a:cubicBezTo>
                    <a:cubicBezTo>
                      <a:pt x="1461770" y="2413"/>
                      <a:pt x="1459357" y="0"/>
                      <a:pt x="14545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>
              <a:off x="4117520" y="2595904"/>
              <a:ext cx="439086" cy="3931893"/>
              <a:chOff x="0" y="0"/>
              <a:chExt cx="439086" cy="3931893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127" y="0"/>
                <a:ext cx="438912" cy="3931920"/>
              </a:xfrm>
              <a:custGeom>
                <a:avLst/>
                <a:gdLst/>
                <a:ahLst/>
                <a:cxnLst/>
                <a:rect l="l" t="t" r="r" b="b"/>
                <a:pathLst>
                  <a:path w="438912" h="3931920">
                    <a:moveTo>
                      <a:pt x="231521" y="0"/>
                    </a:moveTo>
                    <a:lnTo>
                      <a:pt x="0" y="3931920"/>
                    </a:lnTo>
                    <a:lnTo>
                      <a:pt x="156718" y="3931920"/>
                    </a:lnTo>
                    <a:lnTo>
                      <a:pt x="438912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41" name="Group 41"/>
            <p:cNvGrpSpPr/>
            <p:nvPr/>
          </p:nvGrpSpPr>
          <p:grpSpPr>
            <a:xfrm>
              <a:off x="4337064" y="2600749"/>
              <a:ext cx="219543" cy="180928"/>
              <a:chOff x="0" y="0"/>
              <a:chExt cx="219543" cy="180928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219583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19583" h="180975">
                    <a:moveTo>
                      <a:pt x="12065" y="0"/>
                    </a:moveTo>
                    <a:lnTo>
                      <a:pt x="0" y="180975"/>
                    </a:lnTo>
                    <a:lnTo>
                      <a:pt x="205105" y="180975"/>
                    </a:lnTo>
                    <a:lnTo>
                      <a:pt x="219583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43" name="Group 43"/>
            <p:cNvGrpSpPr/>
            <p:nvPr/>
          </p:nvGrpSpPr>
          <p:grpSpPr>
            <a:xfrm>
              <a:off x="2938018" y="2595904"/>
              <a:ext cx="207467" cy="3931893"/>
              <a:chOff x="0" y="0"/>
              <a:chExt cx="207467" cy="393189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207518" cy="3931920"/>
              </a:xfrm>
              <a:custGeom>
                <a:avLst/>
                <a:gdLst/>
                <a:ahLst/>
                <a:cxnLst/>
                <a:rect l="l" t="t" r="r" b="b"/>
                <a:pathLst>
                  <a:path w="207518" h="3931920">
                    <a:moveTo>
                      <a:pt x="0" y="0"/>
                    </a:moveTo>
                    <a:lnTo>
                      <a:pt x="26543" y="3931920"/>
                    </a:lnTo>
                    <a:lnTo>
                      <a:pt x="183261" y="3931920"/>
                    </a:lnTo>
                    <a:lnTo>
                      <a:pt x="20751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5" name="Group 45"/>
            <p:cNvGrpSpPr/>
            <p:nvPr/>
          </p:nvGrpSpPr>
          <p:grpSpPr>
            <a:xfrm>
              <a:off x="2938018" y="2600749"/>
              <a:ext cx="207467" cy="641709"/>
              <a:chOff x="0" y="0"/>
              <a:chExt cx="207467" cy="641709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207518" cy="641604"/>
              </a:xfrm>
              <a:custGeom>
                <a:avLst/>
                <a:gdLst/>
                <a:ahLst/>
                <a:cxnLst/>
                <a:rect l="l" t="t" r="r" b="b"/>
                <a:pathLst>
                  <a:path w="207518" h="641604">
                    <a:moveTo>
                      <a:pt x="0" y="0"/>
                    </a:moveTo>
                    <a:lnTo>
                      <a:pt x="4826" y="641604"/>
                    </a:lnTo>
                    <a:lnTo>
                      <a:pt x="205105" y="641604"/>
                    </a:lnTo>
                    <a:lnTo>
                      <a:pt x="207518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47" name="Group 47"/>
            <p:cNvGrpSpPr/>
            <p:nvPr/>
          </p:nvGrpSpPr>
          <p:grpSpPr>
            <a:xfrm>
              <a:off x="1295276" y="2595904"/>
              <a:ext cx="439086" cy="3931893"/>
              <a:chOff x="0" y="0"/>
              <a:chExt cx="439086" cy="3931893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27" y="0"/>
                <a:ext cx="438912" cy="3931920"/>
              </a:xfrm>
              <a:custGeom>
                <a:avLst/>
                <a:gdLst/>
                <a:ahLst/>
                <a:cxnLst/>
                <a:rect l="l" t="t" r="r" b="b"/>
                <a:pathLst>
                  <a:path w="438912" h="3931920">
                    <a:moveTo>
                      <a:pt x="229108" y="0"/>
                    </a:moveTo>
                    <a:lnTo>
                      <a:pt x="0" y="3931920"/>
                    </a:lnTo>
                    <a:lnTo>
                      <a:pt x="156718" y="3931920"/>
                    </a:lnTo>
                    <a:lnTo>
                      <a:pt x="438912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49" name="Group 49"/>
            <p:cNvGrpSpPr/>
            <p:nvPr/>
          </p:nvGrpSpPr>
          <p:grpSpPr>
            <a:xfrm>
              <a:off x="1514819" y="2600749"/>
              <a:ext cx="219543" cy="180928"/>
              <a:chOff x="0" y="0"/>
              <a:chExt cx="219543" cy="18092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219583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19583" h="180975">
                    <a:moveTo>
                      <a:pt x="9652" y="0"/>
                    </a:moveTo>
                    <a:lnTo>
                      <a:pt x="0" y="180975"/>
                    </a:lnTo>
                    <a:lnTo>
                      <a:pt x="205105" y="180975"/>
                    </a:lnTo>
                    <a:lnTo>
                      <a:pt x="21958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>
              <a:off x="5632412" y="2595904"/>
              <a:ext cx="441473" cy="3931893"/>
              <a:chOff x="0" y="0"/>
              <a:chExt cx="441473" cy="3931893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441452" cy="3931920"/>
              </a:xfrm>
              <a:custGeom>
                <a:avLst/>
                <a:gdLst/>
                <a:ahLst/>
                <a:cxnLst/>
                <a:rect l="l" t="t" r="r" b="b"/>
                <a:pathLst>
                  <a:path w="441452" h="3931920">
                    <a:moveTo>
                      <a:pt x="0" y="0"/>
                    </a:moveTo>
                    <a:lnTo>
                      <a:pt x="284607" y="3931920"/>
                    </a:lnTo>
                    <a:lnTo>
                      <a:pt x="441452" y="3931920"/>
                    </a:lnTo>
                    <a:lnTo>
                      <a:pt x="209804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>
              <a:off x="5632412" y="2600749"/>
              <a:ext cx="221930" cy="180928"/>
              <a:chOff x="0" y="0"/>
              <a:chExt cx="221930" cy="180928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221869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21869" h="180975">
                    <a:moveTo>
                      <a:pt x="0" y="0"/>
                    </a:moveTo>
                    <a:lnTo>
                      <a:pt x="14478" y="180975"/>
                    </a:lnTo>
                    <a:lnTo>
                      <a:pt x="221869" y="180975"/>
                    </a:lnTo>
                    <a:lnTo>
                      <a:pt x="209804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5" name="Group 55"/>
            <p:cNvGrpSpPr/>
            <p:nvPr/>
          </p:nvGrpSpPr>
          <p:grpSpPr>
            <a:xfrm>
              <a:off x="1360430" y="2496980"/>
              <a:ext cx="4648300" cy="195608"/>
              <a:chOff x="0" y="0"/>
              <a:chExt cx="4648300" cy="19560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127" y="127"/>
                <a:ext cx="4648200" cy="195453"/>
              </a:xfrm>
              <a:custGeom>
                <a:avLst/>
                <a:gdLst/>
                <a:ahLst/>
                <a:cxnLst/>
                <a:rect l="l" t="t" r="r" b="b"/>
                <a:pathLst>
                  <a:path w="4648200" h="195453">
                    <a:moveTo>
                      <a:pt x="0" y="0"/>
                    </a:moveTo>
                    <a:lnTo>
                      <a:pt x="0" y="130175"/>
                    </a:lnTo>
                    <a:cubicBezTo>
                      <a:pt x="0" y="166370"/>
                      <a:pt x="28956" y="195326"/>
                      <a:pt x="65024" y="195326"/>
                    </a:cubicBezTo>
                    <a:lnTo>
                      <a:pt x="4580636" y="195326"/>
                    </a:lnTo>
                    <a:cubicBezTo>
                      <a:pt x="4582033" y="195453"/>
                      <a:pt x="4583430" y="195453"/>
                      <a:pt x="4584827" y="195453"/>
                    </a:cubicBezTo>
                    <a:cubicBezTo>
                      <a:pt x="4619117" y="195453"/>
                      <a:pt x="4648200" y="167259"/>
                      <a:pt x="4648200" y="130175"/>
                    </a:cubicBezTo>
                    <a:lnTo>
                      <a:pt x="4648200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57" name="Group 57"/>
            <p:cNvGrpSpPr/>
            <p:nvPr/>
          </p:nvGrpSpPr>
          <p:grpSpPr>
            <a:xfrm>
              <a:off x="1360430" y="2496980"/>
              <a:ext cx="4645914" cy="98997"/>
              <a:chOff x="0" y="0"/>
              <a:chExt cx="4645914" cy="98997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127" y="127"/>
                <a:ext cx="4645660" cy="98806"/>
              </a:xfrm>
              <a:custGeom>
                <a:avLst/>
                <a:gdLst/>
                <a:ahLst/>
                <a:cxnLst/>
                <a:rect l="l" t="t" r="r" b="b"/>
                <a:pathLst>
                  <a:path w="4645660" h="98806">
                    <a:moveTo>
                      <a:pt x="0" y="0"/>
                    </a:moveTo>
                    <a:lnTo>
                      <a:pt x="0" y="98806"/>
                    </a:lnTo>
                    <a:lnTo>
                      <a:pt x="4645660" y="98806"/>
                    </a:lnTo>
                    <a:lnTo>
                      <a:pt x="4645660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1206042" y="2410131"/>
              <a:ext cx="4954692" cy="111073"/>
              <a:chOff x="0" y="0"/>
              <a:chExt cx="4954692" cy="111073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127" y="0"/>
                <a:ext cx="4954524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4954524" h="110998">
                    <a:moveTo>
                      <a:pt x="55372" y="127"/>
                    </a:moveTo>
                    <a:cubicBezTo>
                      <a:pt x="26543" y="127"/>
                      <a:pt x="0" y="26670"/>
                      <a:pt x="0" y="55499"/>
                    </a:cubicBezTo>
                    <a:cubicBezTo>
                      <a:pt x="0" y="86868"/>
                      <a:pt x="26543" y="110998"/>
                      <a:pt x="55372" y="110998"/>
                    </a:cubicBezTo>
                    <a:lnTo>
                      <a:pt x="4899025" y="110998"/>
                    </a:lnTo>
                    <a:cubicBezTo>
                      <a:pt x="4927981" y="110998"/>
                      <a:pt x="4954524" y="86868"/>
                      <a:pt x="4954524" y="55499"/>
                    </a:cubicBezTo>
                    <a:cubicBezTo>
                      <a:pt x="4954524" y="26543"/>
                      <a:pt x="4927981" y="0"/>
                      <a:pt x="4899025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1" name="Group 61"/>
            <p:cNvGrpSpPr/>
            <p:nvPr/>
          </p:nvGrpSpPr>
          <p:grpSpPr>
            <a:xfrm>
              <a:off x="4821925" y="2130351"/>
              <a:ext cx="1131342" cy="279853"/>
              <a:chOff x="0" y="0"/>
              <a:chExt cx="1131342" cy="279853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131316" cy="279781"/>
              </a:xfrm>
              <a:custGeom>
                <a:avLst/>
                <a:gdLst/>
                <a:ahLst/>
                <a:cxnLst/>
                <a:rect l="l" t="t" r="r" b="b"/>
                <a:pathLst>
                  <a:path w="1131316" h="279781">
                    <a:moveTo>
                      <a:pt x="0" y="127"/>
                    </a:moveTo>
                    <a:lnTo>
                      <a:pt x="0" y="26543"/>
                    </a:lnTo>
                    <a:lnTo>
                      <a:pt x="21717" y="26543"/>
                    </a:lnTo>
                    <a:lnTo>
                      <a:pt x="21717" y="255651"/>
                    </a:lnTo>
                    <a:lnTo>
                      <a:pt x="0" y="255651"/>
                    </a:lnTo>
                    <a:lnTo>
                      <a:pt x="0" y="279781"/>
                    </a:lnTo>
                    <a:lnTo>
                      <a:pt x="1102360" y="279781"/>
                    </a:lnTo>
                    <a:cubicBezTo>
                      <a:pt x="1121664" y="236347"/>
                      <a:pt x="1131316" y="188087"/>
                      <a:pt x="1128903" y="142367"/>
                    </a:cubicBezTo>
                    <a:cubicBezTo>
                      <a:pt x="1128903" y="91694"/>
                      <a:pt x="1121664" y="45847"/>
                      <a:pt x="1102360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63" name="Group 63"/>
            <p:cNvGrpSpPr/>
            <p:nvPr/>
          </p:nvGrpSpPr>
          <p:grpSpPr>
            <a:xfrm>
              <a:off x="4821925" y="2130351"/>
              <a:ext cx="540397" cy="279853"/>
              <a:chOff x="0" y="0"/>
              <a:chExt cx="540397" cy="279853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540385" cy="279781"/>
              </a:xfrm>
              <a:custGeom>
                <a:avLst/>
                <a:gdLst/>
                <a:ahLst/>
                <a:cxnLst/>
                <a:rect l="l" t="t" r="r" b="b"/>
                <a:pathLst>
                  <a:path w="540385" h="279781">
                    <a:moveTo>
                      <a:pt x="0" y="127"/>
                    </a:moveTo>
                    <a:lnTo>
                      <a:pt x="0" y="26543"/>
                    </a:lnTo>
                    <a:lnTo>
                      <a:pt x="21717" y="26543"/>
                    </a:lnTo>
                    <a:lnTo>
                      <a:pt x="21717" y="255651"/>
                    </a:lnTo>
                    <a:lnTo>
                      <a:pt x="0" y="255651"/>
                    </a:lnTo>
                    <a:lnTo>
                      <a:pt x="0" y="279781"/>
                    </a:lnTo>
                    <a:lnTo>
                      <a:pt x="511429" y="279781"/>
                    </a:lnTo>
                    <a:cubicBezTo>
                      <a:pt x="530733" y="236347"/>
                      <a:pt x="540385" y="188087"/>
                      <a:pt x="537972" y="142367"/>
                    </a:cubicBezTo>
                    <a:cubicBezTo>
                      <a:pt x="540385" y="91694"/>
                      <a:pt x="530733" y="45847"/>
                      <a:pt x="511429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65" name="Group 65"/>
            <p:cNvGrpSpPr/>
            <p:nvPr/>
          </p:nvGrpSpPr>
          <p:grpSpPr>
            <a:xfrm>
              <a:off x="4843619" y="2156890"/>
              <a:ext cx="463167" cy="229233"/>
              <a:chOff x="0" y="0"/>
              <a:chExt cx="463167" cy="229233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463169" cy="229108"/>
              </a:xfrm>
              <a:custGeom>
                <a:avLst/>
                <a:gdLst/>
                <a:ahLst/>
                <a:cxnLst/>
                <a:rect l="l" t="t" r="r" b="b"/>
                <a:pathLst>
                  <a:path w="463169" h="229108">
                    <a:moveTo>
                      <a:pt x="0" y="0"/>
                    </a:moveTo>
                    <a:lnTo>
                      <a:pt x="0" y="229108"/>
                    </a:lnTo>
                    <a:lnTo>
                      <a:pt x="441452" y="229108"/>
                    </a:lnTo>
                    <a:cubicBezTo>
                      <a:pt x="455930" y="192913"/>
                      <a:pt x="463169" y="154305"/>
                      <a:pt x="460756" y="115824"/>
                    </a:cubicBezTo>
                    <a:cubicBezTo>
                      <a:pt x="463169" y="74803"/>
                      <a:pt x="455930" y="36195"/>
                      <a:pt x="441452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67" name="Group 67"/>
            <p:cNvGrpSpPr/>
            <p:nvPr/>
          </p:nvGrpSpPr>
          <p:grpSpPr>
            <a:xfrm>
              <a:off x="4918390" y="1852957"/>
              <a:ext cx="1131342" cy="277466"/>
              <a:chOff x="0" y="0"/>
              <a:chExt cx="1131342" cy="277466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131316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1131316" h="277495">
                    <a:moveTo>
                      <a:pt x="0" y="0"/>
                    </a:moveTo>
                    <a:lnTo>
                      <a:pt x="0" y="26543"/>
                    </a:lnTo>
                    <a:lnTo>
                      <a:pt x="24130" y="26543"/>
                    </a:lnTo>
                    <a:lnTo>
                      <a:pt x="24130" y="253365"/>
                    </a:lnTo>
                    <a:lnTo>
                      <a:pt x="0" y="253365"/>
                    </a:lnTo>
                    <a:lnTo>
                      <a:pt x="0" y="277495"/>
                    </a:lnTo>
                    <a:lnTo>
                      <a:pt x="1104773" y="277495"/>
                    </a:lnTo>
                    <a:cubicBezTo>
                      <a:pt x="1124077" y="234061"/>
                      <a:pt x="1131316" y="185801"/>
                      <a:pt x="1128903" y="139954"/>
                    </a:cubicBezTo>
                    <a:cubicBezTo>
                      <a:pt x="1131316" y="91694"/>
                      <a:pt x="1121537" y="43434"/>
                      <a:pt x="1104773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69" name="Group 69"/>
            <p:cNvGrpSpPr/>
            <p:nvPr/>
          </p:nvGrpSpPr>
          <p:grpSpPr>
            <a:xfrm>
              <a:off x="4920777" y="1852957"/>
              <a:ext cx="540397" cy="277466"/>
              <a:chOff x="0" y="0"/>
              <a:chExt cx="540397" cy="277466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127" y="0"/>
                <a:ext cx="540258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540258" h="277495">
                    <a:moveTo>
                      <a:pt x="0" y="0"/>
                    </a:moveTo>
                    <a:lnTo>
                      <a:pt x="0" y="26543"/>
                    </a:lnTo>
                    <a:lnTo>
                      <a:pt x="21590" y="26543"/>
                    </a:lnTo>
                    <a:lnTo>
                      <a:pt x="21590" y="253365"/>
                    </a:lnTo>
                    <a:lnTo>
                      <a:pt x="0" y="253365"/>
                    </a:lnTo>
                    <a:lnTo>
                      <a:pt x="0" y="277495"/>
                    </a:lnTo>
                    <a:lnTo>
                      <a:pt x="511302" y="277495"/>
                    </a:lnTo>
                    <a:cubicBezTo>
                      <a:pt x="530606" y="234061"/>
                      <a:pt x="540258" y="185801"/>
                      <a:pt x="537845" y="139954"/>
                    </a:cubicBezTo>
                    <a:cubicBezTo>
                      <a:pt x="537845" y="91694"/>
                      <a:pt x="530606" y="43434"/>
                      <a:pt x="511302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71" name="Group 71"/>
            <p:cNvGrpSpPr/>
            <p:nvPr/>
          </p:nvGrpSpPr>
          <p:grpSpPr>
            <a:xfrm>
              <a:off x="4942471" y="1879496"/>
              <a:ext cx="463239" cy="226775"/>
              <a:chOff x="0" y="0"/>
              <a:chExt cx="463239" cy="226775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127" y="0"/>
                <a:ext cx="463042" cy="226822"/>
              </a:xfrm>
              <a:custGeom>
                <a:avLst/>
                <a:gdLst/>
                <a:ahLst/>
                <a:cxnLst/>
                <a:rect l="l" t="t" r="r" b="b"/>
                <a:pathLst>
                  <a:path w="463042" h="226822">
                    <a:moveTo>
                      <a:pt x="0" y="0"/>
                    </a:moveTo>
                    <a:lnTo>
                      <a:pt x="0" y="226822"/>
                    </a:lnTo>
                    <a:lnTo>
                      <a:pt x="441325" y="226822"/>
                    </a:lnTo>
                    <a:cubicBezTo>
                      <a:pt x="455803" y="190627"/>
                      <a:pt x="463042" y="152019"/>
                      <a:pt x="460629" y="113411"/>
                    </a:cubicBezTo>
                    <a:cubicBezTo>
                      <a:pt x="463042" y="72390"/>
                      <a:pt x="455803" y="33782"/>
                      <a:pt x="441325" y="0"/>
                    </a:cubicBezTo>
                    <a:close/>
                  </a:path>
                </a:pathLst>
              </a:custGeom>
              <a:solidFill>
                <a:srgbClr val="EFEFEF"/>
              </a:solidFill>
            </p:spPr>
          </p:sp>
        </p:grpSp>
        <p:grpSp>
          <p:nvGrpSpPr>
            <p:cNvPr id="73" name="Group 73"/>
            <p:cNvGrpSpPr/>
            <p:nvPr/>
          </p:nvGrpSpPr>
          <p:grpSpPr>
            <a:xfrm>
              <a:off x="5637185" y="1852957"/>
              <a:ext cx="234078" cy="277466"/>
              <a:chOff x="0" y="0"/>
              <a:chExt cx="234078" cy="277466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127" y="0"/>
                <a:ext cx="233934" cy="277495"/>
              </a:xfrm>
              <a:custGeom>
                <a:avLst/>
                <a:gdLst/>
                <a:ahLst/>
                <a:cxnLst/>
                <a:rect l="l" t="t" r="r" b="b"/>
                <a:pathLst>
                  <a:path w="233934" h="277495">
                    <a:moveTo>
                      <a:pt x="0" y="0"/>
                    </a:moveTo>
                    <a:cubicBezTo>
                      <a:pt x="19304" y="43434"/>
                      <a:pt x="28829" y="91694"/>
                      <a:pt x="26543" y="139954"/>
                    </a:cubicBezTo>
                    <a:cubicBezTo>
                      <a:pt x="28956" y="185801"/>
                      <a:pt x="19304" y="234061"/>
                      <a:pt x="0" y="277495"/>
                    </a:cubicBezTo>
                    <a:lnTo>
                      <a:pt x="204978" y="277495"/>
                    </a:lnTo>
                    <a:cubicBezTo>
                      <a:pt x="224282" y="234061"/>
                      <a:pt x="233934" y="185801"/>
                      <a:pt x="231521" y="139954"/>
                    </a:cubicBezTo>
                    <a:cubicBezTo>
                      <a:pt x="233934" y="91694"/>
                      <a:pt x="224282" y="43434"/>
                      <a:pt x="204978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75" name="Group 75"/>
            <p:cNvGrpSpPr/>
            <p:nvPr/>
          </p:nvGrpSpPr>
          <p:grpSpPr>
            <a:xfrm>
              <a:off x="2018988" y="5854777"/>
              <a:ext cx="328086" cy="451091"/>
              <a:chOff x="0" y="0"/>
              <a:chExt cx="328086" cy="451091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328041" cy="451104"/>
              </a:xfrm>
              <a:custGeom>
                <a:avLst/>
                <a:gdLst/>
                <a:ahLst/>
                <a:cxnLst/>
                <a:rect l="l" t="t" r="r" b="b"/>
                <a:pathLst>
                  <a:path w="328041" h="451104">
                    <a:moveTo>
                      <a:pt x="96520" y="0"/>
                    </a:moveTo>
                    <a:lnTo>
                      <a:pt x="0" y="446278"/>
                    </a:lnTo>
                    <a:lnTo>
                      <a:pt x="231521" y="451104"/>
                    </a:lnTo>
                    <a:lnTo>
                      <a:pt x="328041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77" name="Group 77"/>
            <p:cNvGrpSpPr/>
            <p:nvPr/>
          </p:nvGrpSpPr>
          <p:grpSpPr>
            <a:xfrm>
              <a:off x="2071994" y="5854777"/>
              <a:ext cx="275080" cy="224388"/>
              <a:chOff x="0" y="0"/>
              <a:chExt cx="275080" cy="224388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127" y="0"/>
                <a:ext cx="274955" cy="224409"/>
              </a:xfrm>
              <a:custGeom>
                <a:avLst/>
                <a:gdLst/>
                <a:ahLst/>
                <a:cxnLst/>
                <a:rect l="l" t="t" r="r" b="b"/>
                <a:pathLst>
                  <a:path w="274955" h="224409">
                    <a:moveTo>
                      <a:pt x="43307" y="0"/>
                    </a:moveTo>
                    <a:lnTo>
                      <a:pt x="0" y="207518"/>
                    </a:lnTo>
                    <a:lnTo>
                      <a:pt x="226822" y="224409"/>
                    </a:lnTo>
                    <a:lnTo>
                      <a:pt x="27495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9" name="Group 79"/>
            <p:cNvGrpSpPr/>
            <p:nvPr/>
          </p:nvGrpSpPr>
          <p:grpSpPr>
            <a:xfrm>
              <a:off x="2284305" y="6193927"/>
              <a:ext cx="127922" cy="115267"/>
              <a:chOff x="0" y="0"/>
              <a:chExt cx="127922" cy="115267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127889" cy="115316"/>
              </a:xfrm>
              <a:custGeom>
                <a:avLst/>
                <a:gdLst/>
                <a:ahLst/>
                <a:cxnLst/>
                <a:rect l="l" t="t" r="r" b="b"/>
                <a:pathLst>
                  <a:path w="127889" h="115316">
                    <a:moveTo>
                      <a:pt x="46990" y="14478"/>
                    </a:moveTo>
                    <a:cubicBezTo>
                      <a:pt x="48133" y="14478"/>
                      <a:pt x="49276" y="14732"/>
                      <a:pt x="50800" y="15494"/>
                    </a:cubicBezTo>
                    <a:lnTo>
                      <a:pt x="53213" y="15494"/>
                    </a:lnTo>
                    <a:cubicBezTo>
                      <a:pt x="60452" y="15494"/>
                      <a:pt x="62865" y="20320"/>
                      <a:pt x="62865" y="22733"/>
                    </a:cubicBezTo>
                    <a:cubicBezTo>
                      <a:pt x="58039" y="46863"/>
                      <a:pt x="45974" y="70993"/>
                      <a:pt x="24257" y="85471"/>
                    </a:cubicBezTo>
                    <a:lnTo>
                      <a:pt x="19431" y="90297"/>
                    </a:lnTo>
                    <a:cubicBezTo>
                      <a:pt x="19431" y="63754"/>
                      <a:pt x="26670" y="39624"/>
                      <a:pt x="38735" y="17907"/>
                    </a:cubicBezTo>
                    <a:cubicBezTo>
                      <a:pt x="42164" y="16129"/>
                      <a:pt x="44323" y="14478"/>
                      <a:pt x="46990" y="14478"/>
                    </a:cubicBezTo>
                    <a:close/>
                    <a:moveTo>
                      <a:pt x="101854" y="71628"/>
                    </a:moveTo>
                    <a:cubicBezTo>
                      <a:pt x="105537" y="71628"/>
                      <a:pt x="108712" y="72263"/>
                      <a:pt x="110998" y="73406"/>
                    </a:cubicBezTo>
                    <a:cubicBezTo>
                      <a:pt x="113411" y="73406"/>
                      <a:pt x="115824" y="75819"/>
                      <a:pt x="115824" y="80645"/>
                    </a:cubicBezTo>
                    <a:cubicBezTo>
                      <a:pt x="118237" y="87884"/>
                      <a:pt x="115824" y="95123"/>
                      <a:pt x="110998" y="99949"/>
                    </a:cubicBezTo>
                    <a:cubicBezTo>
                      <a:pt x="106426" y="104521"/>
                      <a:pt x="97028" y="106934"/>
                      <a:pt x="84074" y="106934"/>
                    </a:cubicBezTo>
                    <a:cubicBezTo>
                      <a:pt x="69596" y="106934"/>
                      <a:pt x="50546" y="104013"/>
                      <a:pt x="28956" y="97663"/>
                    </a:cubicBezTo>
                    <a:cubicBezTo>
                      <a:pt x="51054" y="85598"/>
                      <a:pt x="83312" y="71755"/>
                      <a:pt x="101727" y="71755"/>
                    </a:cubicBezTo>
                    <a:close/>
                    <a:moveTo>
                      <a:pt x="45466" y="0"/>
                    </a:moveTo>
                    <a:cubicBezTo>
                      <a:pt x="38481" y="0"/>
                      <a:pt x="31877" y="2286"/>
                      <a:pt x="26543" y="5842"/>
                    </a:cubicBezTo>
                    <a:cubicBezTo>
                      <a:pt x="2413" y="27432"/>
                      <a:pt x="0" y="92583"/>
                      <a:pt x="0" y="97536"/>
                    </a:cubicBezTo>
                    <a:lnTo>
                      <a:pt x="0" y="99949"/>
                    </a:lnTo>
                    <a:lnTo>
                      <a:pt x="4826" y="99949"/>
                    </a:lnTo>
                    <a:cubicBezTo>
                      <a:pt x="4826" y="99949"/>
                      <a:pt x="9652" y="102362"/>
                      <a:pt x="9652" y="102362"/>
                    </a:cubicBezTo>
                    <a:lnTo>
                      <a:pt x="12065" y="102362"/>
                    </a:lnTo>
                    <a:cubicBezTo>
                      <a:pt x="31369" y="107188"/>
                      <a:pt x="53086" y="112014"/>
                      <a:pt x="72390" y="114427"/>
                    </a:cubicBezTo>
                    <a:cubicBezTo>
                      <a:pt x="75819" y="115062"/>
                      <a:pt x="79375" y="115316"/>
                      <a:pt x="82931" y="115316"/>
                    </a:cubicBezTo>
                    <a:cubicBezTo>
                      <a:pt x="94615" y="115316"/>
                      <a:pt x="106553" y="112268"/>
                      <a:pt x="115824" y="104775"/>
                    </a:cubicBezTo>
                    <a:cubicBezTo>
                      <a:pt x="125476" y="97536"/>
                      <a:pt x="127889" y="85471"/>
                      <a:pt x="125476" y="75819"/>
                    </a:cubicBezTo>
                    <a:cubicBezTo>
                      <a:pt x="123063" y="68453"/>
                      <a:pt x="120650" y="61341"/>
                      <a:pt x="113411" y="58928"/>
                    </a:cubicBezTo>
                    <a:cubicBezTo>
                      <a:pt x="107823" y="57658"/>
                      <a:pt x="102108" y="57023"/>
                      <a:pt x="96266" y="57023"/>
                    </a:cubicBezTo>
                    <a:cubicBezTo>
                      <a:pt x="79756" y="57023"/>
                      <a:pt x="63246" y="61976"/>
                      <a:pt x="50673" y="70993"/>
                    </a:cubicBezTo>
                    <a:cubicBezTo>
                      <a:pt x="62738" y="56515"/>
                      <a:pt x="69977" y="37211"/>
                      <a:pt x="72390" y="17907"/>
                    </a:cubicBezTo>
                    <a:cubicBezTo>
                      <a:pt x="69977" y="8128"/>
                      <a:pt x="62738" y="889"/>
                      <a:pt x="53086" y="889"/>
                    </a:cubicBezTo>
                    <a:cubicBezTo>
                      <a:pt x="50419" y="254"/>
                      <a:pt x="48006" y="0"/>
                      <a:pt x="45466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1" name="Group 81"/>
            <p:cNvGrpSpPr/>
            <p:nvPr/>
          </p:nvGrpSpPr>
          <p:grpSpPr>
            <a:xfrm>
              <a:off x="1975528" y="6249898"/>
              <a:ext cx="685169" cy="280937"/>
              <a:chOff x="0" y="0"/>
              <a:chExt cx="685169" cy="280937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685165" cy="280924"/>
              </a:xfrm>
              <a:custGeom>
                <a:avLst/>
                <a:gdLst/>
                <a:ahLst/>
                <a:cxnLst/>
                <a:rect l="l" t="t" r="r" b="b"/>
                <a:pathLst>
                  <a:path w="685165" h="280924">
                    <a:moveTo>
                      <a:pt x="42291" y="0"/>
                    </a:moveTo>
                    <a:cubicBezTo>
                      <a:pt x="34417" y="0"/>
                      <a:pt x="28702" y="6604"/>
                      <a:pt x="26670" y="14986"/>
                    </a:cubicBezTo>
                    <a:lnTo>
                      <a:pt x="2413" y="217551"/>
                    </a:lnTo>
                    <a:cubicBezTo>
                      <a:pt x="0" y="239268"/>
                      <a:pt x="16891" y="258572"/>
                      <a:pt x="41021" y="260985"/>
                    </a:cubicBezTo>
                    <a:cubicBezTo>
                      <a:pt x="130302" y="265811"/>
                      <a:pt x="173609" y="263398"/>
                      <a:pt x="287020" y="268224"/>
                    </a:cubicBezTo>
                    <a:cubicBezTo>
                      <a:pt x="370967" y="276225"/>
                      <a:pt x="454914" y="280924"/>
                      <a:pt x="538861" y="280924"/>
                    </a:cubicBezTo>
                    <a:cubicBezTo>
                      <a:pt x="556260" y="280924"/>
                      <a:pt x="573659" y="280670"/>
                      <a:pt x="591058" y="280289"/>
                    </a:cubicBezTo>
                    <a:cubicBezTo>
                      <a:pt x="685165" y="270637"/>
                      <a:pt x="675513" y="174117"/>
                      <a:pt x="632079" y="169418"/>
                    </a:cubicBezTo>
                    <a:cubicBezTo>
                      <a:pt x="535559" y="159766"/>
                      <a:pt x="402971" y="87376"/>
                      <a:pt x="342646" y="31877"/>
                    </a:cubicBezTo>
                    <a:cubicBezTo>
                      <a:pt x="330581" y="22225"/>
                      <a:pt x="318516" y="17399"/>
                      <a:pt x="304165" y="14986"/>
                    </a:cubicBezTo>
                    <a:lnTo>
                      <a:pt x="45847" y="508"/>
                    </a:lnTo>
                    <a:cubicBezTo>
                      <a:pt x="44577" y="127"/>
                      <a:pt x="43434" y="0"/>
                      <a:pt x="4229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3" name="Group 83"/>
            <p:cNvGrpSpPr/>
            <p:nvPr/>
          </p:nvGrpSpPr>
          <p:grpSpPr>
            <a:xfrm>
              <a:off x="3367342" y="5854777"/>
              <a:ext cx="325699" cy="451091"/>
              <a:chOff x="0" y="0"/>
              <a:chExt cx="325699" cy="451091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127" y="0"/>
                <a:ext cx="325628" cy="451104"/>
              </a:xfrm>
              <a:custGeom>
                <a:avLst/>
                <a:gdLst/>
                <a:ahLst/>
                <a:cxnLst/>
                <a:rect l="l" t="t" r="r" b="b"/>
                <a:pathLst>
                  <a:path w="325628" h="451104">
                    <a:moveTo>
                      <a:pt x="96393" y="0"/>
                    </a:moveTo>
                    <a:lnTo>
                      <a:pt x="0" y="446278"/>
                    </a:lnTo>
                    <a:lnTo>
                      <a:pt x="229108" y="451104"/>
                    </a:lnTo>
                    <a:lnTo>
                      <a:pt x="325628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85" name="Group 85"/>
            <p:cNvGrpSpPr/>
            <p:nvPr/>
          </p:nvGrpSpPr>
          <p:grpSpPr>
            <a:xfrm>
              <a:off x="3418034" y="5854777"/>
              <a:ext cx="275008" cy="224388"/>
              <a:chOff x="0" y="0"/>
              <a:chExt cx="275008" cy="224388"/>
            </a:xfrm>
          </p:grpSpPr>
          <p:sp>
            <p:nvSpPr>
              <p:cNvPr id="86" name="Freeform 86"/>
              <p:cNvSpPr/>
              <p:nvPr/>
            </p:nvSpPr>
            <p:spPr>
              <a:xfrm>
                <a:off x="0" y="0"/>
                <a:ext cx="274955" cy="224409"/>
              </a:xfrm>
              <a:custGeom>
                <a:avLst/>
                <a:gdLst/>
                <a:ahLst/>
                <a:cxnLst/>
                <a:rect l="l" t="t" r="r" b="b"/>
                <a:pathLst>
                  <a:path w="274955" h="224409">
                    <a:moveTo>
                      <a:pt x="43434" y="0"/>
                    </a:moveTo>
                    <a:lnTo>
                      <a:pt x="0" y="207518"/>
                    </a:lnTo>
                    <a:lnTo>
                      <a:pt x="226822" y="224409"/>
                    </a:lnTo>
                    <a:lnTo>
                      <a:pt x="274955" y="0"/>
                    </a:ln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87" name="Group 87"/>
            <p:cNvGrpSpPr/>
            <p:nvPr/>
          </p:nvGrpSpPr>
          <p:grpSpPr>
            <a:xfrm>
              <a:off x="3630273" y="6193927"/>
              <a:ext cx="130309" cy="115267"/>
              <a:chOff x="0" y="0"/>
              <a:chExt cx="130309" cy="115267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127" y="0"/>
                <a:ext cx="130048" cy="115316"/>
              </a:xfrm>
              <a:custGeom>
                <a:avLst/>
                <a:gdLst/>
                <a:ahLst/>
                <a:cxnLst/>
                <a:rect l="l" t="t" r="r" b="b"/>
                <a:pathLst>
                  <a:path w="130048" h="115316">
                    <a:moveTo>
                      <a:pt x="55372" y="15494"/>
                    </a:moveTo>
                    <a:cubicBezTo>
                      <a:pt x="62611" y="15494"/>
                      <a:pt x="62611" y="20320"/>
                      <a:pt x="65024" y="22733"/>
                    </a:cubicBezTo>
                    <a:cubicBezTo>
                      <a:pt x="57785" y="46863"/>
                      <a:pt x="45720" y="70993"/>
                      <a:pt x="26543" y="85471"/>
                    </a:cubicBezTo>
                    <a:lnTo>
                      <a:pt x="21717" y="90297"/>
                    </a:lnTo>
                    <a:cubicBezTo>
                      <a:pt x="19304" y="63754"/>
                      <a:pt x="26543" y="39624"/>
                      <a:pt x="41021" y="17907"/>
                    </a:cubicBezTo>
                    <a:cubicBezTo>
                      <a:pt x="43434" y="15494"/>
                      <a:pt x="48260" y="15494"/>
                      <a:pt x="50673" y="15494"/>
                    </a:cubicBezTo>
                    <a:close/>
                    <a:moveTo>
                      <a:pt x="101727" y="71628"/>
                    </a:moveTo>
                    <a:cubicBezTo>
                      <a:pt x="105283" y="71628"/>
                      <a:pt x="108458" y="72263"/>
                      <a:pt x="110871" y="73406"/>
                    </a:cubicBezTo>
                    <a:cubicBezTo>
                      <a:pt x="113284" y="73406"/>
                      <a:pt x="115697" y="75819"/>
                      <a:pt x="115697" y="80645"/>
                    </a:cubicBezTo>
                    <a:cubicBezTo>
                      <a:pt x="118110" y="87884"/>
                      <a:pt x="115697" y="95123"/>
                      <a:pt x="110871" y="99949"/>
                    </a:cubicBezTo>
                    <a:cubicBezTo>
                      <a:pt x="105156" y="104521"/>
                      <a:pt x="95758" y="106934"/>
                      <a:pt x="83058" y="106934"/>
                    </a:cubicBezTo>
                    <a:cubicBezTo>
                      <a:pt x="68834" y="106934"/>
                      <a:pt x="50546" y="104013"/>
                      <a:pt x="28956" y="97663"/>
                    </a:cubicBezTo>
                    <a:cubicBezTo>
                      <a:pt x="51054" y="85598"/>
                      <a:pt x="83312" y="71755"/>
                      <a:pt x="101854" y="71755"/>
                    </a:cubicBezTo>
                    <a:close/>
                    <a:moveTo>
                      <a:pt x="46736" y="0"/>
                    </a:moveTo>
                    <a:cubicBezTo>
                      <a:pt x="40767" y="0"/>
                      <a:pt x="34163" y="2286"/>
                      <a:pt x="28829" y="5842"/>
                    </a:cubicBezTo>
                    <a:cubicBezTo>
                      <a:pt x="4699" y="27432"/>
                      <a:pt x="0" y="92583"/>
                      <a:pt x="0" y="97536"/>
                    </a:cubicBezTo>
                    <a:lnTo>
                      <a:pt x="0" y="99949"/>
                    </a:lnTo>
                    <a:lnTo>
                      <a:pt x="4699" y="99949"/>
                    </a:lnTo>
                    <a:cubicBezTo>
                      <a:pt x="4699" y="99949"/>
                      <a:pt x="9525" y="102362"/>
                      <a:pt x="11938" y="102362"/>
                    </a:cubicBezTo>
                    <a:lnTo>
                      <a:pt x="14351" y="102362"/>
                    </a:lnTo>
                    <a:cubicBezTo>
                      <a:pt x="33655" y="107188"/>
                      <a:pt x="52959" y="112014"/>
                      <a:pt x="74676" y="114427"/>
                    </a:cubicBezTo>
                    <a:cubicBezTo>
                      <a:pt x="78105" y="115062"/>
                      <a:pt x="81534" y="115316"/>
                      <a:pt x="84836" y="115316"/>
                    </a:cubicBezTo>
                    <a:cubicBezTo>
                      <a:pt x="95885" y="115316"/>
                      <a:pt x="106934" y="112268"/>
                      <a:pt x="117983" y="104775"/>
                    </a:cubicBezTo>
                    <a:cubicBezTo>
                      <a:pt x="125222" y="97536"/>
                      <a:pt x="130048" y="85471"/>
                      <a:pt x="125222" y="75819"/>
                    </a:cubicBezTo>
                    <a:cubicBezTo>
                      <a:pt x="125222" y="68453"/>
                      <a:pt x="120396" y="61341"/>
                      <a:pt x="113157" y="58928"/>
                    </a:cubicBezTo>
                    <a:cubicBezTo>
                      <a:pt x="107569" y="57658"/>
                      <a:pt x="101981" y="57023"/>
                      <a:pt x="96393" y="57023"/>
                    </a:cubicBezTo>
                    <a:cubicBezTo>
                      <a:pt x="80391" y="57023"/>
                      <a:pt x="64770" y="61976"/>
                      <a:pt x="50419" y="70993"/>
                    </a:cubicBezTo>
                    <a:cubicBezTo>
                      <a:pt x="65024" y="56515"/>
                      <a:pt x="72263" y="37211"/>
                      <a:pt x="72263" y="17907"/>
                    </a:cubicBezTo>
                    <a:cubicBezTo>
                      <a:pt x="72263" y="8128"/>
                      <a:pt x="62611" y="889"/>
                      <a:pt x="53086" y="889"/>
                    </a:cubicBezTo>
                    <a:cubicBezTo>
                      <a:pt x="51054" y="254"/>
                      <a:pt x="49022" y="0"/>
                      <a:pt x="46736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89" name="Group 89"/>
            <p:cNvGrpSpPr/>
            <p:nvPr/>
          </p:nvGrpSpPr>
          <p:grpSpPr>
            <a:xfrm>
              <a:off x="3323954" y="6249898"/>
              <a:ext cx="685096" cy="279780"/>
              <a:chOff x="0" y="0"/>
              <a:chExt cx="685096" cy="279780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685038" cy="279781"/>
              </a:xfrm>
              <a:custGeom>
                <a:avLst/>
                <a:gdLst/>
                <a:ahLst/>
                <a:cxnLst/>
                <a:rect l="l" t="t" r="r" b="b"/>
                <a:pathLst>
                  <a:path w="685038" h="279781">
                    <a:moveTo>
                      <a:pt x="39751" y="0"/>
                    </a:moveTo>
                    <a:cubicBezTo>
                      <a:pt x="32004" y="0"/>
                      <a:pt x="26543" y="6604"/>
                      <a:pt x="26543" y="14986"/>
                    </a:cubicBezTo>
                    <a:lnTo>
                      <a:pt x="0" y="217551"/>
                    </a:lnTo>
                    <a:cubicBezTo>
                      <a:pt x="0" y="239268"/>
                      <a:pt x="16891" y="258572"/>
                      <a:pt x="38608" y="260985"/>
                    </a:cubicBezTo>
                    <a:cubicBezTo>
                      <a:pt x="127889" y="265811"/>
                      <a:pt x="171323" y="263398"/>
                      <a:pt x="284607" y="268224"/>
                    </a:cubicBezTo>
                    <a:cubicBezTo>
                      <a:pt x="358775" y="275336"/>
                      <a:pt x="432943" y="279781"/>
                      <a:pt x="507111" y="279781"/>
                    </a:cubicBezTo>
                    <a:cubicBezTo>
                      <a:pt x="534289" y="279781"/>
                      <a:pt x="561467" y="279146"/>
                      <a:pt x="588518" y="277876"/>
                    </a:cubicBezTo>
                    <a:cubicBezTo>
                      <a:pt x="685038" y="268224"/>
                      <a:pt x="672973" y="174117"/>
                      <a:pt x="631952" y="169291"/>
                    </a:cubicBezTo>
                    <a:cubicBezTo>
                      <a:pt x="533019" y="157226"/>
                      <a:pt x="402844" y="84836"/>
                      <a:pt x="340106" y="31750"/>
                    </a:cubicBezTo>
                    <a:cubicBezTo>
                      <a:pt x="330454" y="22098"/>
                      <a:pt x="315976" y="17272"/>
                      <a:pt x="301498" y="14859"/>
                    </a:cubicBezTo>
                    <a:lnTo>
                      <a:pt x="43434" y="508"/>
                    </a:lnTo>
                    <a:cubicBezTo>
                      <a:pt x="42164" y="127"/>
                      <a:pt x="40894" y="0"/>
                      <a:pt x="39751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91" name="Group 91"/>
            <p:cNvGrpSpPr/>
            <p:nvPr/>
          </p:nvGrpSpPr>
          <p:grpSpPr>
            <a:xfrm>
              <a:off x="1717441" y="3155537"/>
              <a:ext cx="1285731" cy="2836780"/>
              <a:chOff x="0" y="0"/>
              <a:chExt cx="1285731" cy="2836780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1285748" cy="2836672"/>
              </a:xfrm>
              <a:custGeom>
                <a:avLst/>
                <a:gdLst/>
                <a:ahLst/>
                <a:cxnLst/>
                <a:rect l="l" t="t" r="r" b="b"/>
                <a:pathLst>
                  <a:path w="1285748" h="2836672">
                    <a:moveTo>
                      <a:pt x="0" y="0"/>
                    </a:moveTo>
                    <a:lnTo>
                      <a:pt x="0" y="783971"/>
                    </a:lnTo>
                    <a:cubicBezTo>
                      <a:pt x="86233" y="782066"/>
                      <a:pt x="164592" y="780415"/>
                      <a:pt x="231902" y="780415"/>
                    </a:cubicBezTo>
                    <a:cubicBezTo>
                      <a:pt x="328676" y="780415"/>
                      <a:pt x="402590" y="783717"/>
                      <a:pt x="443865" y="793623"/>
                    </a:cubicBezTo>
                    <a:cubicBezTo>
                      <a:pt x="557276" y="817753"/>
                      <a:pt x="559689" y="1133729"/>
                      <a:pt x="521081" y="1512443"/>
                    </a:cubicBezTo>
                    <a:cubicBezTo>
                      <a:pt x="458343" y="2130044"/>
                      <a:pt x="287147" y="2802890"/>
                      <a:pt x="287147" y="2802890"/>
                    </a:cubicBezTo>
                    <a:lnTo>
                      <a:pt x="706882" y="2836672"/>
                    </a:lnTo>
                    <a:cubicBezTo>
                      <a:pt x="842010" y="2513457"/>
                      <a:pt x="955294" y="2183003"/>
                      <a:pt x="1042162" y="1845310"/>
                    </a:cubicBezTo>
                    <a:cubicBezTo>
                      <a:pt x="1177290" y="1336294"/>
                      <a:pt x="1285748" y="791210"/>
                      <a:pt x="1223137" y="533019"/>
                    </a:cubicBezTo>
                    <a:cubicBezTo>
                      <a:pt x="1177163" y="349758"/>
                      <a:pt x="591058" y="120650"/>
                      <a:pt x="0" y="0"/>
                    </a:cubicBez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3" name="Group 93"/>
            <p:cNvGrpSpPr/>
            <p:nvPr/>
          </p:nvGrpSpPr>
          <p:grpSpPr>
            <a:xfrm>
              <a:off x="1717441" y="3155537"/>
              <a:ext cx="1285731" cy="1845364"/>
              <a:chOff x="0" y="0"/>
              <a:chExt cx="1285731" cy="1845364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285621" cy="1845437"/>
              </a:xfrm>
              <a:custGeom>
                <a:avLst/>
                <a:gdLst/>
                <a:ahLst/>
                <a:cxnLst/>
                <a:rect l="l" t="t" r="r" b="b"/>
                <a:pathLst>
                  <a:path w="1285621" h="1845437">
                    <a:moveTo>
                      <a:pt x="0" y="0"/>
                    </a:moveTo>
                    <a:lnTo>
                      <a:pt x="0" y="783971"/>
                    </a:lnTo>
                    <a:cubicBezTo>
                      <a:pt x="86233" y="782066"/>
                      <a:pt x="164592" y="780415"/>
                      <a:pt x="231902" y="780415"/>
                    </a:cubicBezTo>
                    <a:cubicBezTo>
                      <a:pt x="328676" y="780415"/>
                      <a:pt x="402590" y="783717"/>
                      <a:pt x="443865" y="793623"/>
                    </a:cubicBezTo>
                    <a:cubicBezTo>
                      <a:pt x="557276" y="817753"/>
                      <a:pt x="559689" y="1133729"/>
                      <a:pt x="521081" y="1512443"/>
                    </a:cubicBezTo>
                    <a:cubicBezTo>
                      <a:pt x="701929" y="1628267"/>
                      <a:pt x="885317" y="1746504"/>
                      <a:pt x="1042035" y="1845437"/>
                    </a:cubicBezTo>
                    <a:cubicBezTo>
                      <a:pt x="1177163" y="1336421"/>
                      <a:pt x="1285621" y="791337"/>
                      <a:pt x="1223010" y="533146"/>
                    </a:cubicBezTo>
                    <a:cubicBezTo>
                      <a:pt x="1177163" y="349758"/>
                      <a:pt x="591058" y="120650"/>
                      <a:pt x="0" y="0"/>
                    </a:cubicBez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95" name="Group 95"/>
            <p:cNvGrpSpPr/>
            <p:nvPr/>
          </p:nvGrpSpPr>
          <p:grpSpPr>
            <a:xfrm>
              <a:off x="969649" y="2581442"/>
              <a:ext cx="3451876" cy="3410876"/>
              <a:chOff x="0" y="0"/>
              <a:chExt cx="3451876" cy="3410876"/>
            </a:xfrm>
          </p:grpSpPr>
          <p:sp>
            <p:nvSpPr>
              <p:cNvPr id="96" name="Freeform 96"/>
              <p:cNvSpPr/>
              <p:nvPr/>
            </p:nvSpPr>
            <p:spPr>
              <a:xfrm>
                <a:off x="0" y="0"/>
                <a:ext cx="3451733" cy="3410839"/>
              </a:xfrm>
              <a:custGeom>
                <a:avLst/>
                <a:gdLst/>
                <a:ahLst/>
                <a:cxnLst/>
                <a:rect l="l" t="t" r="r" b="b"/>
                <a:pathLst>
                  <a:path w="3451733" h="3410839">
                    <a:moveTo>
                      <a:pt x="393192" y="0"/>
                    </a:moveTo>
                    <a:cubicBezTo>
                      <a:pt x="393192" y="0"/>
                      <a:pt x="0" y="781558"/>
                      <a:pt x="192913" y="1162685"/>
                    </a:cubicBezTo>
                    <a:cubicBezTo>
                      <a:pt x="280670" y="1336802"/>
                      <a:pt x="791083" y="1372870"/>
                      <a:pt x="1317371" y="1372870"/>
                    </a:cubicBezTo>
                    <a:cubicBezTo>
                      <a:pt x="1688465" y="1372870"/>
                      <a:pt x="2067433" y="1354963"/>
                      <a:pt x="2311400" y="1354963"/>
                    </a:cubicBezTo>
                    <a:cubicBezTo>
                      <a:pt x="2416302" y="1354963"/>
                      <a:pt x="2496312" y="1358265"/>
                      <a:pt x="2540000" y="1367790"/>
                    </a:cubicBezTo>
                    <a:cubicBezTo>
                      <a:pt x="2829433" y="1430528"/>
                      <a:pt x="2380742" y="3377057"/>
                      <a:pt x="2380742" y="3377057"/>
                    </a:cubicBezTo>
                    <a:lnTo>
                      <a:pt x="2802890" y="3410839"/>
                    </a:lnTo>
                    <a:cubicBezTo>
                      <a:pt x="2802890" y="3410839"/>
                      <a:pt x="3451733" y="1657223"/>
                      <a:pt x="3316732" y="1107186"/>
                    </a:cubicBezTo>
                    <a:cubicBezTo>
                      <a:pt x="3258820" y="866013"/>
                      <a:pt x="2267331" y="547497"/>
                      <a:pt x="1560703" y="496951"/>
                    </a:cubicBezTo>
                    <a:lnTo>
                      <a:pt x="1596898" y="197866"/>
                    </a:lnTo>
                    <a:lnTo>
                      <a:pt x="393192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97" name="Group 97"/>
            <p:cNvGrpSpPr/>
            <p:nvPr/>
          </p:nvGrpSpPr>
          <p:grpSpPr>
            <a:xfrm>
              <a:off x="3181641" y="634767"/>
              <a:ext cx="62768" cy="69132"/>
              <a:chOff x="0" y="0"/>
              <a:chExt cx="62768" cy="69132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127"/>
                <a:ext cx="62738" cy="68834"/>
              </a:xfrm>
              <a:custGeom>
                <a:avLst/>
                <a:gdLst/>
                <a:ahLst/>
                <a:cxnLst/>
                <a:rect l="l" t="t" r="r" b="b"/>
                <a:pathLst>
                  <a:path w="62738" h="68834">
                    <a:moveTo>
                      <a:pt x="41783" y="0"/>
                    </a:moveTo>
                    <a:cubicBezTo>
                      <a:pt x="31115" y="0"/>
                      <a:pt x="18923" y="8636"/>
                      <a:pt x="9652" y="21590"/>
                    </a:cubicBezTo>
                    <a:cubicBezTo>
                      <a:pt x="0" y="38608"/>
                      <a:pt x="0" y="60198"/>
                      <a:pt x="12065" y="67437"/>
                    </a:cubicBezTo>
                    <a:cubicBezTo>
                      <a:pt x="14478" y="68326"/>
                      <a:pt x="17145" y="68834"/>
                      <a:pt x="20066" y="68834"/>
                    </a:cubicBezTo>
                    <a:cubicBezTo>
                      <a:pt x="31496" y="68834"/>
                      <a:pt x="45339" y="61087"/>
                      <a:pt x="53086" y="45720"/>
                    </a:cubicBezTo>
                    <a:cubicBezTo>
                      <a:pt x="62738" y="28829"/>
                      <a:pt x="60325" y="7112"/>
                      <a:pt x="50673" y="2286"/>
                    </a:cubicBezTo>
                    <a:cubicBezTo>
                      <a:pt x="47879" y="635"/>
                      <a:pt x="44958" y="0"/>
                      <a:pt x="4178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9" name="Group 99"/>
            <p:cNvGrpSpPr/>
            <p:nvPr/>
          </p:nvGrpSpPr>
          <p:grpSpPr>
            <a:xfrm>
              <a:off x="3164720" y="528249"/>
              <a:ext cx="125536" cy="38109"/>
              <a:chOff x="0" y="0"/>
              <a:chExt cx="125536" cy="38109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127" y="0"/>
                <a:ext cx="125222" cy="37973"/>
              </a:xfrm>
              <a:custGeom>
                <a:avLst/>
                <a:gdLst/>
                <a:ahLst/>
                <a:cxnLst/>
                <a:rect l="l" t="t" r="r" b="b"/>
                <a:pathLst>
                  <a:path w="125222" h="37973">
                    <a:moveTo>
                      <a:pt x="57785" y="0"/>
                    </a:moveTo>
                    <a:cubicBezTo>
                      <a:pt x="40640" y="0"/>
                      <a:pt x="23495" y="3556"/>
                      <a:pt x="7239" y="10160"/>
                    </a:cubicBezTo>
                    <a:cubicBezTo>
                      <a:pt x="2286" y="12573"/>
                      <a:pt x="0" y="19685"/>
                      <a:pt x="2286" y="26924"/>
                    </a:cubicBezTo>
                    <a:cubicBezTo>
                      <a:pt x="2286" y="29337"/>
                      <a:pt x="4699" y="31750"/>
                      <a:pt x="7112" y="31750"/>
                    </a:cubicBezTo>
                    <a:cubicBezTo>
                      <a:pt x="9525" y="33020"/>
                      <a:pt x="11303" y="33528"/>
                      <a:pt x="13081" y="33528"/>
                    </a:cubicBezTo>
                    <a:cubicBezTo>
                      <a:pt x="14859" y="33528"/>
                      <a:pt x="16637" y="32893"/>
                      <a:pt x="19177" y="31750"/>
                    </a:cubicBezTo>
                    <a:cubicBezTo>
                      <a:pt x="31369" y="26289"/>
                      <a:pt x="44958" y="23241"/>
                      <a:pt x="58801" y="23241"/>
                    </a:cubicBezTo>
                    <a:cubicBezTo>
                      <a:pt x="75057" y="23241"/>
                      <a:pt x="91694" y="27432"/>
                      <a:pt x="105918" y="36576"/>
                    </a:cubicBezTo>
                    <a:cubicBezTo>
                      <a:pt x="107696" y="37465"/>
                      <a:pt x="109855" y="37973"/>
                      <a:pt x="112014" y="37973"/>
                    </a:cubicBezTo>
                    <a:cubicBezTo>
                      <a:pt x="115824" y="37973"/>
                      <a:pt x="119761" y="36195"/>
                      <a:pt x="122809" y="31623"/>
                    </a:cubicBezTo>
                    <a:cubicBezTo>
                      <a:pt x="125222" y="26797"/>
                      <a:pt x="125222" y="19558"/>
                      <a:pt x="117983" y="17145"/>
                    </a:cubicBezTo>
                    <a:cubicBezTo>
                      <a:pt x="99568" y="5461"/>
                      <a:pt x="78740" y="0"/>
                      <a:pt x="5778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1" name="Group 101"/>
            <p:cNvGrpSpPr/>
            <p:nvPr/>
          </p:nvGrpSpPr>
          <p:grpSpPr>
            <a:xfrm>
              <a:off x="3111642" y="634839"/>
              <a:ext cx="96611" cy="201320"/>
              <a:chOff x="0" y="0"/>
              <a:chExt cx="96611" cy="201320"/>
            </a:xfrm>
          </p:grpSpPr>
          <p:sp>
            <p:nvSpPr>
              <p:cNvPr id="102" name="Freeform 102"/>
              <p:cNvSpPr/>
              <p:nvPr/>
            </p:nvSpPr>
            <p:spPr>
              <a:xfrm>
                <a:off x="127" y="0"/>
                <a:ext cx="96393" cy="201295"/>
              </a:xfrm>
              <a:custGeom>
                <a:avLst/>
                <a:gdLst/>
                <a:ahLst/>
                <a:cxnLst/>
                <a:rect l="l" t="t" r="r" b="b"/>
                <a:pathLst>
                  <a:path w="96393" h="201295">
                    <a:moveTo>
                      <a:pt x="96393" y="0"/>
                    </a:moveTo>
                    <a:lnTo>
                      <a:pt x="0" y="168910"/>
                    </a:lnTo>
                    <a:cubicBezTo>
                      <a:pt x="20574" y="189484"/>
                      <a:pt x="49911" y="201295"/>
                      <a:pt x="79121" y="201295"/>
                    </a:cubicBezTo>
                    <a:cubicBezTo>
                      <a:pt x="84074" y="201295"/>
                      <a:pt x="89154" y="200914"/>
                      <a:pt x="93980" y="200279"/>
                    </a:cubicBezTo>
                    <a:cubicBezTo>
                      <a:pt x="86741" y="135128"/>
                      <a:pt x="86741" y="65151"/>
                      <a:pt x="96393" y="0"/>
                    </a:cubicBezTo>
                    <a:close/>
                  </a:path>
                </a:pathLst>
              </a:custGeom>
              <a:solidFill>
                <a:srgbClr val="ED893E"/>
              </a:solidFill>
            </p:spPr>
          </p:sp>
        </p:grpSp>
        <p:grpSp>
          <p:nvGrpSpPr>
            <p:cNvPr id="103" name="Group 103"/>
            <p:cNvGrpSpPr/>
            <p:nvPr/>
          </p:nvGrpSpPr>
          <p:grpSpPr>
            <a:xfrm>
              <a:off x="2523084" y="137974"/>
              <a:ext cx="815405" cy="871231"/>
              <a:chOff x="0" y="0"/>
              <a:chExt cx="815405" cy="871231"/>
            </a:xfrm>
          </p:grpSpPr>
          <p:sp>
            <p:nvSpPr>
              <p:cNvPr id="104" name="Freeform 104"/>
              <p:cNvSpPr/>
              <p:nvPr/>
            </p:nvSpPr>
            <p:spPr>
              <a:xfrm>
                <a:off x="127" y="127"/>
                <a:ext cx="815213" cy="871093"/>
              </a:xfrm>
              <a:custGeom>
                <a:avLst/>
                <a:gdLst/>
                <a:ahLst/>
                <a:cxnLst/>
                <a:rect l="l" t="t" r="r" b="b"/>
                <a:pathLst>
                  <a:path w="815213" h="871093">
                    <a:moveTo>
                      <a:pt x="429133" y="0"/>
                    </a:moveTo>
                    <a:cubicBezTo>
                      <a:pt x="306832" y="0"/>
                      <a:pt x="186563" y="72517"/>
                      <a:pt x="139827" y="202438"/>
                    </a:cubicBezTo>
                    <a:cubicBezTo>
                      <a:pt x="57785" y="409829"/>
                      <a:pt x="0" y="530479"/>
                      <a:pt x="57785" y="682498"/>
                    </a:cubicBezTo>
                    <a:cubicBezTo>
                      <a:pt x="69850" y="716280"/>
                      <a:pt x="89154" y="750062"/>
                      <a:pt x="115697" y="779018"/>
                    </a:cubicBezTo>
                    <a:cubicBezTo>
                      <a:pt x="169926" y="837692"/>
                      <a:pt x="247396" y="871093"/>
                      <a:pt x="328422" y="871093"/>
                    </a:cubicBezTo>
                    <a:cubicBezTo>
                      <a:pt x="333883" y="871093"/>
                      <a:pt x="339344" y="870966"/>
                      <a:pt x="344805" y="870585"/>
                    </a:cubicBezTo>
                    <a:cubicBezTo>
                      <a:pt x="359283" y="868172"/>
                      <a:pt x="376174" y="865759"/>
                      <a:pt x="390652" y="863346"/>
                    </a:cubicBezTo>
                    <a:cubicBezTo>
                      <a:pt x="453390" y="851281"/>
                      <a:pt x="511175" y="817626"/>
                      <a:pt x="554609" y="771779"/>
                    </a:cubicBezTo>
                    <a:cubicBezTo>
                      <a:pt x="561848" y="764540"/>
                      <a:pt x="569087" y="757301"/>
                      <a:pt x="576326" y="747649"/>
                    </a:cubicBezTo>
                    <a:cubicBezTo>
                      <a:pt x="706628" y="583565"/>
                      <a:pt x="815213" y="267589"/>
                      <a:pt x="651256" y="96393"/>
                    </a:cubicBezTo>
                    <a:cubicBezTo>
                      <a:pt x="589407" y="30734"/>
                      <a:pt x="508762" y="0"/>
                      <a:pt x="429133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5" name="Group 105"/>
            <p:cNvGrpSpPr/>
            <p:nvPr/>
          </p:nvGrpSpPr>
          <p:grpSpPr>
            <a:xfrm>
              <a:off x="2638858" y="863927"/>
              <a:ext cx="275080" cy="143397"/>
              <a:chOff x="0" y="0"/>
              <a:chExt cx="275080" cy="143397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127" y="127"/>
                <a:ext cx="275082" cy="143256"/>
              </a:xfrm>
              <a:custGeom>
                <a:avLst/>
                <a:gdLst/>
                <a:ahLst/>
                <a:cxnLst/>
                <a:rect l="l" t="t" r="r" b="b"/>
                <a:pathLst>
                  <a:path w="275082" h="143256">
                    <a:moveTo>
                      <a:pt x="67437" y="0"/>
                    </a:moveTo>
                    <a:cubicBezTo>
                      <a:pt x="43307" y="14351"/>
                      <a:pt x="19304" y="31369"/>
                      <a:pt x="0" y="53086"/>
                    </a:cubicBezTo>
                    <a:cubicBezTo>
                      <a:pt x="52705" y="110236"/>
                      <a:pt x="127381" y="143256"/>
                      <a:pt x="205994" y="143256"/>
                    </a:cubicBezTo>
                    <a:cubicBezTo>
                      <a:pt x="213614" y="143256"/>
                      <a:pt x="221361" y="143002"/>
                      <a:pt x="229235" y="142367"/>
                    </a:cubicBezTo>
                    <a:cubicBezTo>
                      <a:pt x="243713" y="142367"/>
                      <a:pt x="260604" y="139954"/>
                      <a:pt x="275082" y="137541"/>
                    </a:cubicBezTo>
                    <a:cubicBezTo>
                      <a:pt x="221869" y="72390"/>
                      <a:pt x="149479" y="24130"/>
                      <a:pt x="6743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7" name="Group 107"/>
            <p:cNvGrpSpPr/>
            <p:nvPr/>
          </p:nvGrpSpPr>
          <p:grpSpPr>
            <a:xfrm>
              <a:off x="2236072" y="477991"/>
              <a:ext cx="569323" cy="768619"/>
              <a:chOff x="0" y="0"/>
              <a:chExt cx="569323" cy="768619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127"/>
                <a:ext cx="569341" cy="768477"/>
              </a:xfrm>
              <a:custGeom>
                <a:avLst/>
                <a:gdLst/>
                <a:ahLst/>
                <a:cxnLst/>
                <a:rect l="l" t="t" r="r" b="b"/>
                <a:pathLst>
                  <a:path w="569341" h="768477">
                    <a:moveTo>
                      <a:pt x="470408" y="0"/>
                    </a:moveTo>
                    <a:cubicBezTo>
                      <a:pt x="400431" y="154305"/>
                      <a:pt x="159258" y="508889"/>
                      <a:pt x="0" y="530606"/>
                    </a:cubicBezTo>
                    <a:cubicBezTo>
                      <a:pt x="19304" y="677799"/>
                      <a:pt x="342519" y="733171"/>
                      <a:pt x="342519" y="733171"/>
                    </a:cubicBezTo>
                    <a:cubicBezTo>
                      <a:pt x="342519" y="733171"/>
                      <a:pt x="419989" y="768477"/>
                      <a:pt x="469392" y="768477"/>
                    </a:cubicBezTo>
                    <a:cubicBezTo>
                      <a:pt x="490728" y="768477"/>
                      <a:pt x="506730" y="761873"/>
                      <a:pt x="509016" y="742823"/>
                    </a:cubicBezTo>
                    <a:cubicBezTo>
                      <a:pt x="441452" y="665607"/>
                      <a:pt x="434213" y="600456"/>
                      <a:pt x="458343" y="542544"/>
                    </a:cubicBezTo>
                    <a:cubicBezTo>
                      <a:pt x="472821" y="506349"/>
                      <a:pt x="494538" y="474980"/>
                      <a:pt x="523494" y="448437"/>
                    </a:cubicBezTo>
                    <a:cubicBezTo>
                      <a:pt x="537972" y="431546"/>
                      <a:pt x="552450" y="417068"/>
                      <a:pt x="569341" y="405003"/>
                    </a:cubicBezTo>
                    <a:lnTo>
                      <a:pt x="470408" y="0"/>
                    </a:ln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09" name="Group 109"/>
            <p:cNvGrpSpPr/>
            <p:nvPr/>
          </p:nvGrpSpPr>
          <p:grpSpPr>
            <a:xfrm>
              <a:off x="2424232" y="0"/>
              <a:ext cx="897336" cy="858432"/>
              <a:chOff x="0" y="0"/>
              <a:chExt cx="897336" cy="858432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127"/>
                <a:ext cx="897509" cy="858266"/>
              </a:xfrm>
              <a:custGeom>
                <a:avLst/>
                <a:gdLst/>
                <a:ahLst/>
                <a:cxnLst/>
                <a:rect l="l" t="t" r="r" b="b"/>
                <a:pathLst>
                  <a:path w="897509" h="858266">
                    <a:moveTo>
                      <a:pt x="441071" y="0"/>
                    </a:moveTo>
                    <a:cubicBezTo>
                      <a:pt x="379984" y="0"/>
                      <a:pt x="319278" y="9779"/>
                      <a:pt x="270256" y="31750"/>
                    </a:cubicBezTo>
                    <a:cubicBezTo>
                      <a:pt x="180975" y="67818"/>
                      <a:pt x="108585" y="137795"/>
                      <a:pt x="72390" y="227076"/>
                    </a:cubicBezTo>
                    <a:cubicBezTo>
                      <a:pt x="33782" y="309118"/>
                      <a:pt x="12065" y="398272"/>
                      <a:pt x="7239" y="489966"/>
                    </a:cubicBezTo>
                    <a:cubicBezTo>
                      <a:pt x="0" y="702310"/>
                      <a:pt x="91694" y="789051"/>
                      <a:pt x="91694" y="789051"/>
                    </a:cubicBezTo>
                    <a:cubicBezTo>
                      <a:pt x="101981" y="787273"/>
                      <a:pt x="112395" y="786511"/>
                      <a:pt x="122809" y="786511"/>
                    </a:cubicBezTo>
                    <a:cubicBezTo>
                      <a:pt x="220472" y="786511"/>
                      <a:pt x="320167" y="858266"/>
                      <a:pt x="373126" y="858266"/>
                    </a:cubicBezTo>
                    <a:cubicBezTo>
                      <a:pt x="389763" y="858266"/>
                      <a:pt x="401701" y="851154"/>
                      <a:pt x="407670" y="832485"/>
                    </a:cubicBezTo>
                    <a:cubicBezTo>
                      <a:pt x="434213" y="748157"/>
                      <a:pt x="533146" y="699897"/>
                      <a:pt x="533146" y="699897"/>
                    </a:cubicBezTo>
                    <a:cubicBezTo>
                      <a:pt x="549275" y="708660"/>
                      <a:pt x="566039" y="712216"/>
                      <a:pt x="582422" y="712216"/>
                    </a:cubicBezTo>
                    <a:cubicBezTo>
                      <a:pt x="642239" y="712216"/>
                      <a:pt x="697230" y="666115"/>
                      <a:pt x="697230" y="666115"/>
                    </a:cubicBezTo>
                    <a:cubicBezTo>
                      <a:pt x="697230" y="666115"/>
                      <a:pt x="800989" y="600964"/>
                      <a:pt x="796163" y="487553"/>
                    </a:cubicBezTo>
                    <a:cubicBezTo>
                      <a:pt x="791337" y="371729"/>
                      <a:pt x="897509" y="347726"/>
                      <a:pt x="851662" y="239141"/>
                    </a:cubicBezTo>
                    <a:cubicBezTo>
                      <a:pt x="806196" y="124333"/>
                      <a:pt x="745109" y="118491"/>
                      <a:pt x="733171" y="118491"/>
                    </a:cubicBezTo>
                    <a:cubicBezTo>
                      <a:pt x="731774" y="118491"/>
                      <a:pt x="731012" y="118618"/>
                      <a:pt x="731012" y="118618"/>
                    </a:cubicBezTo>
                    <a:cubicBezTo>
                      <a:pt x="710946" y="47244"/>
                      <a:pt x="575056" y="0"/>
                      <a:pt x="44107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1" name="Group 111"/>
            <p:cNvGrpSpPr/>
            <p:nvPr/>
          </p:nvGrpSpPr>
          <p:grpSpPr>
            <a:xfrm>
              <a:off x="2928328" y="527598"/>
              <a:ext cx="171383" cy="243117"/>
              <a:chOff x="0" y="0"/>
              <a:chExt cx="171383" cy="243117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127"/>
                <a:ext cx="171323" cy="242951"/>
              </a:xfrm>
              <a:custGeom>
                <a:avLst/>
                <a:gdLst/>
                <a:ahLst/>
                <a:cxnLst/>
                <a:rect l="l" t="t" r="r" b="b"/>
                <a:pathLst>
                  <a:path w="171323" h="242951">
                    <a:moveTo>
                      <a:pt x="112268" y="0"/>
                    </a:moveTo>
                    <a:cubicBezTo>
                      <a:pt x="67183" y="0"/>
                      <a:pt x="20955" y="53721"/>
                      <a:pt x="9652" y="109474"/>
                    </a:cubicBezTo>
                    <a:cubicBezTo>
                      <a:pt x="0" y="152908"/>
                      <a:pt x="12065" y="196342"/>
                      <a:pt x="38608" y="230124"/>
                    </a:cubicBezTo>
                    <a:cubicBezTo>
                      <a:pt x="46863" y="238887"/>
                      <a:pt x="56388" y="242951"/>
                      <a:pt x="66040" y="242951"/>
                    </a:cubicBezTo>
                    <a:cubicBezTo>
                      <a:pt x="96393" y="242951"/>
                      <a:pt x="130810" y="205232"/>
                      <a:pt x="147193" y="157861"/>
                    </a:cubicBezTo>
                    <a:cubicBezTo>
                      <a:pt x="166497" y="99822"/>
                      <a:pt x="171323" y="10668"/>
                      <a:pt x="123063" y="1016"/>
                    </a:cubicBezTo>
                    <a:cubicBezTo>
                      <a:pt x="119507" y="254"/>
                      <a:pt x="115951" y="0"/>
                      <a:pt x="112268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13" name="Group 113"/>
            <p:cNvGrpSpPr/>
            <p:nvPr/>
          </p:nvGrpSpPr>
          <p:grpSpPr>
            <a:xfrm>
              <a:off x="2149224" y="913101"/>
              <a:ext cx="557246" cy="259677"/>
              <a:chOff x="0" y="0"/>
              <a:chExt cx="557246" cy="259677"/>
            </a:xfrm>
          </p:grpSpPr>
          <p:sp>
            <p:nvSpPr>
              <p:cNvPr id="114" name="Freeform 114"/>
              <p:cNvSpPr/>
              <p:nvPr/>
            </p:nvSpPr>
            <p:spPr>
              <a:xfrm>
                <a:off x="0" y="0"/>
                <a:ext cx="557276" cy="259715"/>
              </a:xfrm>
              <a:custGeom>
                <a:avLst/>
                <a:gdLst/>
                <a:ahLst/>
                <a:cxnLst/>
                <a:rect l="l" t="t" r="r" b="b"/>
                <a:pathLst>
                  <a:path w="557276" h="259715">
                    <a:moveTo>
                      <a:pt x="216662" y="0"/>
                    </a:moveTo>
                    <a:cubicBezTo>
                      <a:pt x="120777" y="0"/>
                      <a:pt x="33147" y="58166"/>
                      <a:pt x="0" y="148717"/>
                    </a:cubicBezTo>
                    <a:lnTo>
                      <a:pt x="540385" y="259715"/>
                    </a:lnTo>
                    <a:lnTo>
                      <a:pt x="557276" y="148717"/>
                    </a:lnTo>
                    <a:cubicBezTo>
                      <a:pt x="470408" y="71501"/>
                      <a:pt x="359410" y="20828"/>
                      <a:pt x="243586" y="1524"/>
                    </a:cubicBezTo>
                    <a:cubicBezTo>
                      <a:pt x="234696" y="508"/>
                      <a:pt x="225679" y="0"/>
                      <a:pt x="216662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15" name="Group 115"/>
            <p:cNvGrpSpPr/>
            <p:nvPr/>
          </p:nvGrpSpPr>
          <p:grpSpPr>
            <a:xfrm>
              <a:off x="2614777" y="2201507"/>
              <a:ext cx="644095" cy="173046"/>
              <a:chOff x="0" y="0"/>
              <a:chExt cx="644095" cy="173046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127"/>
                <a:ext cx="644017" cy="172847"/>
              </a:xfrm>
              <a:custGeom>
                <a:avLst/>
                <a:gdLst/>
                <a:ahLst/>
                <a:cxnLst/>
                <a:rect l="l" t="t" r="r" b="b"/>
                <a:pathLst>
                  <a:path w="644017" h="172847">
                    <a:moveTo>
                      <a:pt x="460375" y="0"/>
                    </a:moveTo>
                    <a:cubicBezTo>
                      <a:pt x="431800" y="0"/>
                      <a:pt x="402844" y="1143"/>
                      <a:pt x="373888" y="3556"/>
                    </a:cubicBezTo>
                    <a:cubicBezTo>
                      <a:pt x="323215" y="8382"/>
                      <a:pt x="270129" y="20447"/>
                      <a:pt x="221869" y="34925"/>
                    </a:cubicBezTo>
                    <a:lnTo>
                      <a:pt x="0" y="3556"/>
                    </a:lnTo>
                    <a:lnTo>
                      <a:pt x="0" y="136144"/>
                    </a:lnTo>
                    <a:lnTo>
                      <a:pt x="323215" y="160274"/>
                    </a:lnTo>
                    <a:cubicBezTo>
                      <a:pt x="344297" y="169291"/>
                      <a:pt x="373126" y="172847"/>
                      <a:pt x="405003" y="172847"/>
                    </a:cubicBezTo>
                    <a:cubicBezTo>
                      <a:pt x="508635" y="172847"/>
                      <a:pt x="644017" y="136144"/>
                      <a:pt x="644017" y="136144"/>
                    </a:cubicBezTo>
                    <a:cubicBezTo>
                      <a:pt x="644017" y="39624"/>
                      <a:pt x="545084" y="3556"/>
                      <a:pt x="545084" y="3556"/>
                    </a:cubicBezTo>
                    <a:cubicBezTo>
                      <a:pt x="517398" y="1143"/>
                      <a:pt x="489077" y="0"/>
                      <a:pt x="460375" y="0"/>
                    </a:cubicBezTo>
                    <a:close/>
                  </a:path>
                </a:pathLst>
              </a:custGeom>
              <a:solidFill>
                <a:srgbClr val="E4897B"/>
              </a:solidFill>
            </p:spPr>
          </p:sp>
        </p:grpSp>
        <p:grpSp>
          <p:nvGrpSpPr>
            <p:cNvPr id="117" name="Group 117"/>
            <p:cNvGrpSpPr/>
            <p:nvPr/>
          </p:nvGrpSpPr>
          <p:grpSpPr>
            <a:xfrm>
              <a:off x="2614777" y="2201507"/>
              <a:ext cx="644095" cy="173046"/>
              <a:chOff x="0" y="0"/>
              <a:chExt cx="644095" cy="173046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127"/>
                <a:ext cx="644017" cy="172847"/>
              </a:xfrm>
              <a:custGeom>
                <a:avLst/>
                <a:gdLst/>
                <a:ahLst/>
                <a:cxnLst/>
                <a:rect l="l" t="t" r="r" b="b"/>
                <a:pathLst>
                  <a:path w="644017" h="172847">
                    <a:moveTo>
                      <a:pt x="460375" y="0"/>
                    </a:moveTo>
                    <a:cubicBezTo>
                      <a:pt x="431800" y="0"/>
                      <a:pt x="402844" y="1143"/>
                      <a:pt x="373888" y="3556"/>
                    </a:cubicBezTo>
                    <a:cubicBezTo>
                      <a:pt x="323215" y="8382"/>
                      <a:pt x="270129" y="20447"/>
                      <a:pt x="221869" y="34925"/>
                    </a:cubicBezTo>
                    <a:lnTo>
                      <a:pt x="0" y="3556"/>
                    </a:lnTo>
                    <a:lnTo>
                      <a:pt x="0" y="136144"/>
                    </a:lnTo>
                    <a:lnTo>
                      <a:pt x="323215" y="160274"/>
                    </a:lnTo>
                    <a:cubicBezTo>
                      <a:pt x="344297" y="169291"/>
                      <a:pt x="373126" y="172847"/>
                      <a:pt x="405003" y="172847"/>
                    </a:cubicBezTo>
                    <a:cubicBezTo>
                      <a:pt x="508635" y="172847"/>
                      <a:pt x="644017" y="136144"/>
                      <a:pt x="644017" y="136144"/>
                    </a:cubicBezTo>
                    <a:cubicBezTo>
                      <a:pt x="644017" y="39624"/>
                      <a:pt x="545084" y="3556"/>
                      <a:pt x="545084" y="3556"/>
                    </a:cubicBezTo>
                    <a:cubicBezTo>
                      <a:pt x="517398" y="1143"/>
                      <a:pt x="489077" y="0"/>
                      <a:pt x="460375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19" name="Group 119"/>
            <p:cNvGrpSpPr/>
            <p:nvPr/>
          </p:nvGrpSpPr>
          <p:grpSpPr>
            <a:xfrm>
              <a:off x="1324274" y="992428"/>
              <a:ext cx="1649973" cy="1864093"/>
              <a:chOff x="0" y="0"/>
              <a:chExt cx="1649973" cy="1864093"/>
            </a:xfrm>
          </p:grpSpPr>
          <p:sp>
            <p:nvSpPr>
              <p:cNvPr id="120" name="Freeform 120"/>
              <p:cNvSpPr/>
              <p:nvPr/>
            </p:nvSpPr>
            <p:spPr>
              <a:xfrm>
                <a:off x="-127" y="-127"/>
                <a:ext cx="1649984" cy="1864106"/>
              </a:xfrm>
              <a:custGeom>
                <a:avLst/>
                <a:gdLst/>
                <a:ahLst/>
                <a:cxnLst/>
                <a:rect l="l" t="t" r="r" b="b"/>
                <a:pathLst>
                  <a:path w="1649984" h="1864106">
                    <a:moveTo>
                      <a:pt x="793115" y="127"/>
                    </a:moveTo>
                    <a:cubicBezTo>
                      <a:pt x="709549" y="127"/>
                      <a:pt x="626491" y="5588"/>
                      <a:pt x="547624" y="18796"/>
                    </a:cubicBezTo>
                    <a:cubicBezTo>
                      <a:pt x="547624" y="18796"/>
                      <a:pt x="431800" y="117602"/>
                      <a:pt x="308864" y="472313"/>
                    </a:cubicBezTo>
                    <a:cubicBezTo>
                      <a:pt x="272669" y="576072"/>
                      <a:pt x="241300" y="672592"/>
                      <a:pt x="214757" y="761746"/>
                    </a:cubicBezTo>
                    <a:cubicBezTo>
                      <a:pt x="176149" y="887095"/>
                      <a:pt x="147193" y="1000506"/>
                      <a:pt x="123063" y="1111504"/>
                    </a:cubicBezTo>
                    <a:cubicBezTo>
                      <a:pt x="74803" y="1311656"/>
                      <a:pt x="41021" y="1497457"/>
                      <a:pt x="0" y="1709674"/>
                    </a:cubicBezTo>
                    <a:lnTo>
                      <a:pt x="1235075" y="1864106"/>
                    </a:lnTo>
                    <a:cubicBezTo>
                      <a:pt x="1251966" y="1685671"/>
                      <a:pt x="1280922" y="1507109"/>
                      <a:pt x="1317117" y="1330960"/>
                    </a:cubicBezTo>
                    <a:cubicBezTo>
                      <a:pt x="1338834" y="1220089"/>
                      <a:pt x="1367790" y="1094613"/>
                      <a:pt x="1401572" y="954659"/>
                    </a:cubicBezTo>
                    <a:cubicBezTo>
                      <a:pt x="1408811" y="930529"/>
                      <a:pt x="1413637" y="903986"/>
                      <a:pt x="1420876" y="877443"/>
                    </a:cubicBezTo>
                    <a:cubicBezTo>
                      <a:pt x="1435354" y="824357"/>
                      <a:pt x="1449832" y="768858"/>
                      <a:pt x="1466596" y="713486"/>
                    </a:cubicBezTo>
                    <a:cubicBezTo>
                      <a:pt x="1485900" y="643509"/>
                      <a:pt x="1505204" y="573532"/>
                      <a:pt x="1529334" y="501142"/>
                    </a:cubicBezTo>
                    <a:cubicBezTo>
                      <a:pt x="1565529" y="385318"/>
                      <a:pt x="1604137" y="264795"/>
                      <a:pt x="1649984" y="139319"/>
                    </a:cubicBezTo>
                    <a:cubicBezTo>
                      <a:pt x="1649984" y="139319"/>
                      <a:pt x="1213612" y="0"/>
                      <a:pt x="792988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21" name="Group 121"/>
            <p:cNvGrpSpPr/>
            <p:nvPr/>
          </p:nvGrpSpPr>
          <p:grpSpPr>
            <a:xfrm>
              <a:off x="3384263" y="2223201"/>
              <a:ext cx="644095" cy="174131"/>
              <a:chOff x="0" y="0"/>
              <a:chExt cx="644095" cy="174131"/>
            </a:xfrm>
          </p:grpSpPr>
          <p:sp>
            <p:nvSpPr>
              <p:cNvPr id="122" name="Freeform 122"/>
              <p:cNvSpPr/>
              <p:nvPr/>
            </p:nvSpPr>
            <p:spPr>
              <a:xfrm>
                <a:off x="0" y="127"/>
                <a:ext cx="644144" cy="173990"/>
              </a:xfrm>
              <a:custGeom>
                <a:avLst/>
                <a:gdLst/>
                <a:ahLst/>
                <a:cxnLst/>
                <a:rect l="l" t="t" r="r" b="b"/>
                <a:pathLst>
                  <a:path w="644144" h="173990">
                    <a:moveTo>
                      <a:pt x="459613" y="0"/>
                    </a:moveTo>
                    <a:cubicBezTo>
                      <a:pt x="431292" y="0"/>
                      <a:pt x="402971" y="1143"/>
                      <a:pt x="374015" y="3556"/>
                    </a:cubicBezTo>
                    <a:cubicBezTo>
                      <a:pt x="323342" y="10795"/>
                      <a:pt x="270256" y="20447"/>
                      <a:pt x="221996" y="37338"/>
                    </a:cubicBezTo>
                    <a:lnTo>
                      <a:pt x="0" y="3556"/>
                    </a:lnTo>
                    <a:lnTo>
                      <a:pt x="0" y="136144"/>
                    </a:lnTo>
                    <a:lnTo>
                      <a:pt x="323215" y="162687"/>
                    </a:lnTo>
                    <a:cubicBezTo>
                      <a:pt x="343154" y="170815"/>
                      <a:pt x="370332" y="173990"/>
                      <a:pt x="400431" y="173990"/>
                    </a:cubicBezTo>
                    <a:cubicBezTo>
                      <a:pt x="504571" y="173990"/>
                      <a:pt x="644144" y="136144"/>
                      <a:pt x="644144" y="136144"/>
                    </a:cubicBezTo>
                    <a:cubicBezTo>
                      <a:pt x="644144" y="42164"/>
                      <a:pt x="545211" y="3556"/>
                      <a:pt x="545211" y="3556"/>
                    </a:cubicBezTo>
                    <a:cubicBezTo>
                      <a:pt x="516255" y="1143"/>
                      <a:pt x="487934" y="0"/>
                      <a:pt x="459613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23" name="Group 123"/>
            <p:cNvGrpSpPr/>
            <p:nvPr/>
          </p:nvGrpSpPr>
          <p:grpSpPr>
            <a:xfrm>
              <a:off x="1958679" y="5770315"/>
              <a:ext cx="574168" cy="241310"/>
              <a:chOff x="0" y="0"/>
              <a:chExt cx="574168" cy="241310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127"/>
                <a:ext cx="574040" cy="241173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241173">
                    <a:moveTo>
                      <a:pt x="24130" y="0"/>
                    </a:moveTo>
                    <a:lnTo>
                      <a:pt x="0" y="209804"/>
                    </a:lnTo>
                    <a:lnTo>
                      <a:pt x="501650" y="241173"/>
                    </a:lnTo>
                    <a:lnTo>
                      <a:pt x="574040" y="26416"/>
                    </a:lnTo>
                    <a:lnTo>
                      <a:pt x="24130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25" name="Group 125"/>
            <p:cNvGrpSpPr/>
            <p:nvPr/>
          </p:nvGrpSpPr>
          <p:grpSpPr>
            <a:xfrm>
              <a:off x="3307033" y="5770315"/>
              <a:ext cx="574168" cy="241310"/>
              <a:chOff x="0" y="0"/>
              <a:chExt cx="574168" cy="241310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127" y="127"/>
                <a:ext cx="574040" cy="241173"/>
              </a:xfrm>
              <a:custGeom>
                <a:avLst/>
                <a:gdLst/>
                <a:ahLst/>
                <a:cxnLst/>
                <a:rect l="l" t="t" r="r" b="b"/>
                <a:pathLst>
                  <a:path w="574040" h="241173">
                    <a:moveTo>
                      <a:pt x="21590" y="0"/>
                    </a:moveTo>
                    <a:lnTo>
                      <a:pt x="0" y="209804"/>
                    </a:lnTo>
                    <a:lnTo>
                      <a:pt x="499237" y="241173"/>
                    </a:lnTo>
                    <a:lnTo>
                      <a:pt x="574040" y="26416"/>
                    </a:lnTo>
                    <a:lnTo>
                      <a:pt x="21590" y="0"/>
                    </a:lnTo>
                    <a:close/>
                  </a:path>
                </a:pathLst>
              </a:custGeom>
              <a:solidFill>
                <a:srgbClr val="55BAD2"/>
              </a:solidFill>
            </p:spPr>
          </p:sp>
        </p:grpSp>
        <p:grpSp>
          <p:nvGrpSpPr>
            <p:cNvPr id="127" name="Group 127"/>
            <p:cNvGrpSpPr/>
            <p:nvPr/>
          </p:nvGrpSpPr>
          <p:grpSpPr>
            <a:xfrm>
              <a:off x="1319429" y="2627288"/>
              <a:ext cx="576554" cy="164079"/>
              <a:chOff x="0" y="0"/>
              <a:chExt cx="576554" cy="164079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127" y="0"/>
                <a:ext cx="576453" cy="164084"/>
              </a:xfrm>
              <a:custGeom>
                <a:avLst/>
                <a:gdLst/>
                <a:ahLst/>
                <a:cxnLst/>
                <a:rect l="l" t="t" r="r" b="b"/>
                <a:pathLst>
                  <a:path w="576453" h="164084">
                    <a:moveTo>
                      <a:pt x="16764" y="0"/>
                    </a:moveTo>
                    <a:lnTo>
                      <a:pt x="0" y="89281"/>
                    </a:lnTo>
                    <a:lnTo>
                      <a:pt x="557149" y="164084"/>
                    </a:lnTo>
                    <a:lnTo>
                      <a:pt x="576453" y="79629"/>
                    </a:lnTo>
                    <a:lnTo>
                      <a:pt x="16764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29" name="Group 129"/>
            <p:cNvGrpSpPr/>
            <p:nvPr/>
          </p:nvGrpSpPr>
          <p:grpSpPr>
            <a:xfrm>
              <a:off x="1934526" y="2709292"/>
              <a:ext cx="516317" cy="152003"/>
              <a:chOff x="0" y="0"/>
              <a:chExt cx="516317" cy="152003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127" y="0"/>
                <a:ext cx="516128" cy="152019"/>
              </a:xfrm>
              <a:custGeom>
                <a:avLst/>
                <a:gdLst/>
                <a:ahLst/>
                <a:cxnLst/>
                <a:rect l="l" t="t" r="r" b="b"/>
                <a:pathLst>
                  <a:path w="516128" h="152019">
                    <a:moveTo>
                      <a:pt x="7239" y="0"/>
                    </a:moveTo>
                    <a:lnTo>
                      <a:pt x="0" y="82042"/>
                    </a:lnTo>
                    <a:lnTo>
                      <a:pt x="516128" y="152019"/>
                    </a:lnTo>
                    <a:lnTo>
                      <a:pt x="516128" y="72390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rgbClr val="306DA1"/>
              </a:solidFill>
            </p:spPr>
          </p:sp>
        </p:grpSp>
        <p:grpSp>
          <p:nvGrpSpPr>
            <p:cNvPr id="131" name="Group 131"/>
            <p:cNvGrpSpPr/>
            <p:nvPr/>
          </p:nvGrpSpPr>
          <p:grpSpPr>
            <a:xfrm>
              <a:off x="2482082" y="2784064"/>
              <a:ext cx="74844" cy="86921"/>
              <a:chOff x="0" y="0"/>
              <a:chExt cx="74844" cy="86921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127" y="0"/>
                <a:ext cx="7480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74803" h="86868">
                    <a:moveTo>
                      <a:pt x="0" y="0"/>
                    </a:moveTo>
                    <a:lnTo>
                      <a:pt x="0" y="77216"/>
                    </a:lnTo>
                    <a:lnTo>
                      <a:pt x="74803" y="86868"/>
                    </a:lnTo>
                    <a:lnTo>
                      <a:pt x="74803" y="14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3" name="Group 133"/>
            <p:cNvGrpSpPr/>
            <p:nvPr/>
          </p:nvGrpSpPr>
          <p:grpSpPr>
            <a:xfrm>
              <a:off x="2706398" y="1406711"/>
              <a:ext cx="147230" cy="463167"/>
              <a:chOff x="0" y="0"/>
              <a:chExt cx="147230" cy="463167"/>
            </a:xfrm>
          </p:grpSpPr>
          <p:sp>
            <p:nvSpPr>
              <p:cNvPr id="134" name="Freeform 134"/>
              <p:cNvSpPr/>
              <p:nvPr/>
            </p:nvSpPr>
            <p:spPr>
              <a:xfrm>
                <a:off x="0" y="0"/>
                <a:ext cx="147066" cy="463169"/>
              </a:xfrm>
              <a:custGeom>
                <a:avLst/>
                <a:gdLst/>
                <a:ahLst/>
                <a:cxnLst/>
                <a:rect l="l" t="t" r="r" b="b"/>
                <a:pathLst>
                  <a:path w="147066" h="463169">
                    <a:moveTo>
                      <a:pt x="67564" y="0"/>
                    </a:moveTo>
                    <a:cubicBezTo>
                      <a:pt x="67564" y="0"/>
                      <a:pt x="0" y="253365"/>
                      <a:pt x="38608" y="463169"/>
                    </a:cubicBezTo>
                    <a:cubicBezTo>
                      <a:pt x="53086" y="410083"/>
                      <a:pt x="67564" y="354584"/>
                      <a:pt x="84328" y="299212"/>
                    </a:cubicBezTo>
                    <a:cubicBezTo>
                      <a:pt x="103632" y="229235"/>
                      <a:pt x="122936" y="159258"/>
                      <a:pt x="147066" y="86868"/>
                    </a:cubicBezTo>
                    <a:lnTo>
                      <a:pt x="675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35" name="Group 135"/>
            <p:cNvGrpSpPr/>
            <p:nvPr/>
          </p:nvGrpSpPr>
          <p:grpSpPr>
            <a:xfrm>
              <a:off x="2759476" y="1204089"/>
              <a:ext cx="846789" cy="1169958"/>
              <a:chOff x="0" y="0"/>
              <a:chExt cx="846789" cy="1169958"/>
            </a:xfrm>
          </p:grpSpPr>
          <p:sp>
            <p:nvSpPr>
              <p:cNvPr id="136" name="Freeform 136"/>
              <p:cNvSpPr/>
              <p:nvPr/>
            </p:nvSpPr>
            <p:spPr>
              <a:xfrm>
                <a:off x="127" y="0"/>
                <a:ext cx="846582" cy="1169924"/>
              </a:xfrm>
              <a:custGeom>
                <a:avLst/>
                <a:gdLst/>
                <a:ahLst/>
                <a:cxnLst/>
                <a:rect l="l" t="t" r="r" b="b"/>
                <a:pathLst>
                  <a:path w="846582" h="1169924">
                    <a:moveTo>
                      <a:pt x="176022" y="0"/>
                    </a:moveTo>
                    <a:lnTo>
                      <a:pt x="0" y="342519"/>
                    </a:lnTo>
                    <a:cubicBezTo>
                      <a:pt x="0" y="342519"/>
                      <a:pt x="74803" y="1032383"/>
                      <a:pt x="197739" y="1083056"/>
                    </a:cubicBezTo>
                    <a:cubicBezTo>
                      <a:pt x="320675" y="1133729"/>
                      <a:pt x="846582" y="1169924"/>
                      <a:pt x="846582" y="1169924"/>
                    </a:cubicBezTo>
                    <a:lnTo>
                      <a:pt x="846582" y="1056513"/>
                    </a:lnTo>
                    <a:cubicBezTo>
                      <a:pt x="846582" y="1056513"/>
                      <a:pt x="371348" y="892556"/>
                      <a:pt x="352044" y="810387"/>
                    </a:cubicBezTo>
                    <a:cubicBezTo>
                      <a:pt x="330454" y="718820"/>
                      <a:pt x="277368" y="19304"/>
                      <a:pt x="176022" y="0"/>
                    </a:cubicBezTo>
                    <a:close/>
                  </a:path>
                </a:pathLst>
              </a:custGeom>
              <a:solidFill>
                <a:srgbClr val="FFB573"/>
              </a:solidFill>
            </p:spPr>
          </p:sp>
        </p:grpSp>
        <p:grpSp>
          <p:nvGrpSpPr>
            <p:cNvPr id="137" name="Group 137"/>
            <p:cNvGrpSpPr/>
            <p:nvPr/>
          </p:nvGrpSpPr>
          <p:grpSpPr>
            <a:xfrm>
              <a:off x="2706398" y="1131704"/>
              <a:ext cx="405316" cy="677938"/>
              <a:chOff x="0" y="0"/>
              <a:chExt cx="405316" cy="677938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127" y="127"/>
                <a:ext cx="405130" cy="677799"/>
              </a:xfrm>
              <a:custGeom>
                <a:avLst/>
                <a:gdLst/>
                <a:ahLst/>
                <a:cxnLst/>
                <a:rect l="l" t="t" r="r" b="b"/>
                <a:pathLst>
                  <a:path w="405130" h="677799">
                    <a:moveTo>
                      <a:pt x="267716" y="0"/>
                    </a:moveTo>
                    <a:cubicBezTo>
                      <a:pt x="267716" y="0"/>
                      <a:pt x="125349" y="12065"/>
                      <a:pt x="67437" y="190500"/>
                    </a:cubicBezTo>
                    <a:cubicBezTo>
                      <a:pt x="28829" y="313436"/>
                      <a:pt x="0" y="429260"/>
                      <a:pt x="0" y="429260"/>
                    </a:cubicBezTo>
                    <a:lnTo>
                      <a:pt x="69850" y="677799"/>
                    </a:lnTo>
                    <a:lnTo>
                      <a:pt x="405130" y="634365"/>
                    </a:lnTo>
                    <a:cubicBezTo>
                      <a:pt x="405130" y="634365"/>
                      <a:pt x="359283" y="31242"/>
                      <a:pt x="267716" y="0"/>
                    </a:cubicBezTo>
                    <a:close/>
                  </a:path>
                </a:pathLst>
              </a:custGeom>
              <a:solidFill>
                <a:srgbClr val="DF3684"/>
              </a:solidFill>
            </p:spPr>
          </p:sp>
        </p:grpSp>
        <p:grpSp>
          <p:nvGrpSpPr>
            <p:cNvPr id="139" name="Group 139"/>
            <p:cNvGrpSpPr/>
            <p:nvPr/>
          </p:nvGrpSpPr>
          <p:grpSpPr>
            <a:xfrm>
              <a:off x="564405" y="6318812"/>
              <a:ext cx="248541" cy="213831"/>
              <a:chOff x="0" y="0"/>
              <a:chExt cx="248541" cy="213831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127" y="127"/>
                <a:ext cx="248412" cy="213614"/>
              </a:xfrm>
              <a:custGeom>
                <a:avLst/>
                <a:gdLst/>
                <a:ahLst/>
                <a:cxnLst/>
                <a:rect l="l" t="t" r="r" b="b"/>
                <a:pathLst>
                  <a:path w="248412" h="213614">
                    <a:moveTo>
                      <a:pt x="140462" y="0"/>
                    </a:moveTo>
                    <a:cubicBezTo>
                      <a:pt x="114554" y="0"/>
                      <a:pt x="88392" y="9398"/>
                      <a:pt x="67437" y="30353"/>
                    </a:cubicBezTo>
                    <a:cubicBezTo>
                      <a:pt x="0" y="97917"/>
                      <a:pt x="48133" y="213614"/>
                      <a:pt x="142240" y="213614"/>
                    </a:cubicBezTo>
                    <a:cubicBezTo>
                      <a:pt x="200152" y="213614"/>
                      <a:pt x="248412" y="165354"/>
                      <a:pt x="248412" y="107569"/>
                    </a:cubicBezTo>
                    <a:cubicBezTo>
                      <a:pt x="248412" y="42164"/>
                      <a:pt x="195072" y="0"/>
                      <a:pt x="1404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1" name="Group 141"/>
            <p:cNvGrpSpPr/>
            <p:nvPr/>
          </p:nvGrpSpPr>
          <p:grpSpPr>
            <a:xfrm>
              <a:off x="3116487" y="6318812"/>
              <a:ext cx="248541" cy="213831"/>
              <a:chOff x="0" y="0"/>
              <a:chExt cx="248541" cy="213831"/>
            </a:xfrm>
          </p:grpSpPr>
          <p:sp>
            <p:nvSpPr>
              <p:cNvPr id="142" name="Freeform 142"/>
              <p:cNvSpPr/>
              <p:nvPr/>
            </p:nvSpPr>
            <p:spPr>
              <a:xfrm>
                <a:off x="127" y="127"/>
                <a:ext cx="248412" cy="213614"/>
              </a:xfrm>
              <a:custGeom>
                <a:avLst/>
                <a:gdLst/>
                <a:ahLst/>
                <a:cxnLst/>
                <a:rect l="l" t="t" r="r" b="b"/>
                <a:pathLst>
                  <a:path w="248412" h="213614">
                    <a:moveTo>
                      <a:pt x="139700" y="0"/>
                    </a:moveTo>
                    <a:cubicBezTo>
                      <a:pt x="113538" y="0"/>
                      <a:pt x="86741" y="9398"/>
                      <a:pt x="65024" y="30353"/>
                    </a:cubicBezTo>
                    <a:cubicBezTo>
                      <a:pt x="0" y="97917"/>
                      <a:pt x="45720" y="213614"/>
                      <a:pt x="139827" y="213614"/>
                    </a:cubicBezTo>
                    <a:cubicBezTo>
                      <a:pt x="200152" y="213614"/>
                      <a:pt x="248412" y="165354"/>
                      <a:pt x="248412" y="107569"/>
                    </a:cubicBezTo>
                    <a:cubicBezTo>
                      <a:pt x="248412" y="42164"/>
                      <a:pt x="195072" y="0"/>
                      <a:pt x="13982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3" name="Group 143"/>
            <p:cNvGrpSpPr/>
            <p:nvPr/>
          </p:nvGrpSpPr>
          <p:grpSpPr>
            <a:xfrm>
              <a:off x="697100" y="4819901"/>
              <a:ext cx="2571462" cy="1606586"/>
              <a:chOff x="0" y="0"/>
              <a:chExt cx="2571462" cy="1606586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127"/>
                <a:ext cx="2571369" cy="1606423"/>
              </a:xfrm>
              <a:custGeom>
                <a:avLst/>
                <a:gdLst/>
                <a:ahLst/>
                <a:cxnLst/>
                <a:rect l="l" t="t" r="r" b="b"/>
                <a:pathLst>
                  <a:path w="2571369" h="1606423">
                    <a:moveTo>
                      <a:pt x="1196467" y="0"/>
                    </a:moveTo>
                    <a:lnTo>
                      <a:pt x="1196467" y="1140968"/>
                    </a:lnTo>
                    <a:cubicBezTo>
                      <a:pt x="513842" y="1157732"/>
                      <a:pt x="98933" y="1396619"/>
                      <a:pt x="16891" y="1449705"/>
                    </a:cubicBezTo>
                    <a:cubicBezTo>
                      <a:pt x="7239" y="1454531"/>
                      <a:pt x="0" y="1466596"/>
                      <a:pt x="2413" y="1476121"/>
                    </a:cubicBezTo>
                    <a:lnTo>
                      <a:pt x="2413" y="1572641"/>
                    </a:lnTo>
                    <a:cubicBezTo>
                      <a:pt x="2413" y="1589532"/>
                      <a:pt x="16891" y="1606423"/>
                      <a:pt x="33782" y="1606423"/>
                    </a:cubicBezTo>
                    <a:cubicBezTo>
                      <a:pt x="48260" y="1606423"/>
                      <a:pt x="57912" y="1599184"/>
                      <a:pt x="65151" y="1589532"/>
                    </a:cubicBezTo>
                    <a:lnTo>
                      <a:pt x="106172" y="1517269"/>
                    </a:lnTo>
                    <a:cubicBezTo>
                      <a:pt x="458343" y="1403858"/>
                      <a:pt x="827405" y="1343533"/>
                      <a:pt x="1198880" y="1336294"/>
                    </a:cubicBezTo>
                    <a:lnTo>
                      <a:pt x="1198880" y="1524508"/>
                    </a:lnTo>
                    <a:cubicBezTo>
                      <a:pt x="1198880" y="1548638"/>
                      <a:pt x="1218184" y="1567942"/>
                      <a:pt x="1242314" y="1567942"/>
                    </a:cubicBezTo>
                    <a:lnTo>
                      <a:pt x="1331595" y="1567942"/>
                    </a:lnTo>
                    <a:cubicBezTo>
                      <a:pt x="1353312" y="1567942"/>
                      <a:pt x="1372616" y="1548638"/>
                      <a:pt x="1375029" y="1524508"/>
                    </a:cubicBezTo>
                    <a:lnTo>
                      <a:pt x="1375029" y="1336294"/>
                    </a:lnTo>
                    <a:cubicBezTo>
                      <a:pt x="1744091" y="1343533"/>
                      <a:pt x="2113153" y="1403858"/>
                      <a:pt x="2467737" y="1517269"/>
                    </a:cubicBezTo>
                    <a:lnTo>
                      <a:pt x="2506218" y="1589532"/>
                    </a:lnTo>
                    <a:cubicBezTo>
                      <a:pt x="2513584" y="1599184"/>
                      <a:pt x="2525522" y="1606423"/>
                      <a:pt x="2537587" y="1606423"/>
                    </a:cubicBezTo>
                    <a:cubicBezTo>
                      <a:pt x="2556891" y="1606423"/>
                      <a:pt x="2571369" y="1589532"/>
                      <a:pt x="2571369" y="1572641"/>
                    </a:cubicBezTo>
                    <a:lnTo>
                      <a:pt x="2571369" y="1476121"/>
                    </a:lnTo>
                    <a:cubicBezTo>
                      <a:pt x="2571369" y="1466469"/>
                      <a:pt x="2564130" y="1454404"/>
                      <a:pt x="2554478" y="1449705"/>
                    </a:cubicBezTo>
                    <a:cubicBezTo>
                      <a:pt x="2472436" y="1396619"/>
                      <a:pt x="2055114" y="1157732"/>
                      <a:pt x="1372489" y="1140968"/>
                    </a:cubicBezTo>
                    <a:lnTo>
                      <a:pt x="1372489" y="0"/>
                    </a:ln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145" name="Group 145"/>
            <p:cNvGrpSpPr/>
            <p:nvPr/>
          </p:nvGrpSpPr>
          <p:grpSpPr>
            <a:xfrm>
              <a:off x="697100" y="4819901"/>
              <a:ext cx="2571462" cy="1606586"/>
              <a:chOff x="0" y="0"/>
              <a:chExt cx="2571462" cy="1606586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127"/>
                <a:ext cx="2571369" cy="1606423"/>
              </a:xfrm>
              <a:custGeom>
                <a:avLst/>
                <a:gdLst/>
                <a:ahLst/>
                <a:cxnLst/>
                <a:rect l="l" t="t" r="r" b="b"/>
                <a:pathLst>
                  <a:path w="2571369" h="1606423">
                    <a:moveTo>
                      <a:pt x="1196467" y="0"/>
                    </a:moveTo>
                    <a:lnTo>
                      <a:pt x="1196467" y="1140968"/>
                    </a:lnTo>
                    <a:cubicBezTo>
                      <a:pt x="513842" y="1157732"/>
                      <a:pt x="98933" y="1396619"/>
                      <a:pt x="16891" y="1449705"/>
                    </a:cubicBezTo>
                    <a:cubicBezTo>
                      <a:pt x="7239" y="1454531"/>
                      <a:pt x="0" y="1466596"/>
                      <a:pt x="2413" y="1476121"/>
                    </a:cubicBezTo>
                    <a:lnTo>
                      <a:pt x="2413" y="1572641"/>
                    </a:lnTo>
                    <a:cubicBezTo>
                      <a:pt x="2413" y="1589532"/>
                      <a:pt x="16891" y="1606423"/>
                      <a:pt x="33782" y="1606423"/>
                    </a:cubicBezTo>
                    <a:cubicBezTo>
                      <a:pt x="48260" y="1606423"/>
                      <a:pt x="57912" y="1599184"/>
                      <a:pt x="65151" y="1589532"/>
                    </a:cubicBezTo>
                    <a:lnTo>
                      <a:pt x="106172" y="1517269"/>
                    </a:lnTo>
                    <a:cubicBezTo>
                      <a:pt x="458343" y="1403858"/>
                      <a:pt x="827405" y="1343533"/>
                      <a:pt x="1198880" y="1336294"/>
                    </a:cubicBezTo>
                    <a:lnTo>
                      <a:pt x="1198880" y="1524508"/>
                    </a:lnTo>
                    <a:cubicBezTo>
                      <a:pt x="1198880" y="1548638"/>
                      <a:pt x="1218184" y="1567942"/>
                      <a:pt x="1242314" y="1567942"/>
                    </a:cubicBezTo>
                    <a:lnTo>
                      <a:pt x="1331595" y="1567942"/>
                    </a:lnTo>
                    <a:cubicBezTo>
                      <a:pt x="1353312" y="1567942"/>
                      <a:pt x="1372616" y="1548638"/>
                      <a:pt x="1375029" y="1524508"/>
                    </a:cubicBezTo>
                    <a:lnTo>
                      <a:pt x="1375029" y="1336294"/>
                    </a:lnTo>
                    <a:cubicBezTo>
                      <a:pt x="1744091" y="1343533"/>
                      <a:pt x="2113153" y="1403858"/>
                      <a:pt x="2467737" y="1517269"/>
                    </a:cubicBezTo>
                    <a:lnTo>
                      <a:pt x="2506218" y="1589532"/>
                    </a:lnTo>
                    <a:cubicBezTo>
                      <a:pt x="2513584" y="1599184"/>
                      <a:pt x="2525522" y="1606423"/>
                      <a:pt x="2537587" y="1606423"/>
                    </a:cubicBezTo>
                    <a:cubicBezTo>
                      <a:pt x="2556891" y="1606423"/>
                      <a:pt x="2571369" y="1589532"/>
                      <a:pt x="2571369" y="1572641"/>
                    </a:cubicBezTo>
                    <a:lnTo>
                      <a:pt x="2571369" y="1476121"/>
                    </a:lnTo>
                    <a:cubicBezTo>
                      <a:pt x="2571369" y="1466469"/>
                      <a:pt x="2564130" y="1454404"/>
                      <a:pt x="2554478" y="1449705"/>
                    </a:cubicBezTo>
                    <a:cubicBezTo>
                      <a:pt x="2472436" y="1396619"/>
                      <a:pt x="2055114" y="1157732"/>
                      <a:pt x="1372489" y="1140968"/>
                    </a:cubicBezTo>
                    <a:lnTo>
                      <a:pt x="137248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7" name="Group 147"/>
            <p:cNvGrpSpPr/>
            <p:nvPr/>
          </p:nvGrpSpPr>
          <p:grpSpPr>
            <a:xfrm>
              <a:off x="1924908" y="6320331"/>
              <a:ext cx="115846" cy="209926"/>
              <a:chOff x="0" y="0"/>
              <a:chExt cx="115846" cy="209926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115824" cy="209931"/>
              </a:xfrm>
              <a:custGeom>
                <a:avLst/>
                <a:gdLst/>
                <a:ahLst/>
                <a:cxnLst/>
                <a:rect l="l" t="t" r="r" b="b"/>
                <a:pathLst>
                  <a:path w="115824" h="209931">
                    <a:moveTo>
                      <a:pt x="21717" y="0"/>
                    </a:moveTo>
                    <a:cubicBezTo>
                      <a:pt x="9652" y="0"/>
                      <a:pt x="0" y="9652"/>
                      <a:pt x="0" y="21717"/>
                    </a:cubicBezTo>
                    <a:lnTo>
                      <a:pt x="0" y="188214"/>
                    </a:lnTo>
                    <a:cubicBezTo>
                      <a:pt x="0" y="200279"/>
                      <a:pt x="9652" y="209931"/>
                      <a:pt x="21717" y="209931"/>
                    </a:cubicBezTo>
                    <a:lnTo>
                      <a:pt x="91694" y="209931"/>
                    </a:lnTo>
                    <a:cubicBezTo>
                      <a:pt x="103759" y="209931"/>
                      <a:pt x="115824" y="200279"/>
                      <a:pt x="115824" y="188214"/>
                    </a:cubicBezTo>
                    <a:lnTo>
                      <a:pt x="115824" y="21717"/>
                    </a:lnTo>
                    <a:cubicBezTo>
                      <a:pt x="115824" y="9652"/>
                      <a:pt x="103759" y="0"/>
                      <a:pt x="9169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49" name="Group 149"/>
            <p:cNvGrpSpPr/>
            <p:nvPr/>
          </p:nvGrpSpPr>
          <p:grpSpPr>
            <a:xfrm>
              <a:off x="593403" y="3698249"/>
              <a:ext cx="2776470" cy="383622"/>
              <a:chOff x="0" y="0"/>
              <a:chExt cx="2776470" cy="383622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127"/>
                <a:ext cx="2776347" cy="383540"/>
              </a:xfrm>
              <a:custGeom>
                <a:avLst/>
                <a:gdLst/>
                <a:ahLst/>
                <a:cxnLst/>
                <a:rect l="l" t="t" r="r" b="b"/>
                <a:pathLst>
                  <a:path w="2776347" h="383540">
                    <a:moveTo>
                      <a:pt x="238760" y="0"/>
                    </a:moveTo>
                    <a:cubicBezTo>
                      <a:pt x="108585" y="0"/>
                      <a:pt x="2413" y="106045"/>
                      <a:pt x="0" y="238760"/>
                    </a:cubicBezTo>
                    <a:lnTo>
                      <a:pt x="0" y="383540"/>
                    </a:lnTo>
                    <a:lnTo>
                      <a:pt x="2776347" y="383540"/>
                    </a:lnTo>
                    <a:lnTo>
                      <a:pt x="2776347" y="238760"/>
                    </a:lnTo>
                    <a:cubicBezTo>
                      <a:pt x="2776347" y="106045"/>
                      <a:pt x="2670175" y="0"/>
                      <a:pt x="253758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1" name="Group 151"/>
            <p:cNvGrpSpPr/>
            <p:nvPr/>
          </p:nvGrpSpPr>
          <p:grpSpPr>
            <a:xfrm>
              <a:off x="1584746" y="2750221"/>
              <a:ext cx="1668991" cy="1331650"/>
              <a:chOff x="0" y="0"/>
              <a:chExt cx="1668991" cy="1331650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127" y="127"/>
                <a:ext cx="1668780" cy="1331468"/>
              </a:xfrm>
              <a:custGeom>
                <a:avLst/>
                <a:gdLst/>
                <a:ahLst/>
                <a:cxnLst/>
                <a:rect l="l" t="t" r="r" b="b"/>
                <a:pathLst>
                  <a:path w="1668780" h="1331468">
                    <a:moveTo>
                      <a:pt x="1530731" y="0"/>
                    </a:moveTo>
                    <a:cubicBezTo>
                      <a:pt x="1529461" y="0"/>
                      <a:pt x="1528191" y="0"/>
                      <a:pt x="1526921" y="0"/>
                    </a:cubicBezTo>
                    <a:lnTo>
                      <a:pt x="0" y="0"/>
                    </a:lnTo>
                    <a:lnTo>
                      <a:pt x="31242" y="147066"/>
                    </a:lnTo>
                    <a:lnTo>
                      <a:pt x="1420622" y="147066"/>
                    </a:lnTo>
                    <a:cubicBezTo>
                      <a:pt x="1421892" y="147066"/>
                      <a:pt x="1423162" y="146939"/>
                      <a:pt x="1424432" y="146939"/>
                    </a:cubicBezTo>
                    <a:cubicBezTo>
                      <a:pt x="1502156" y="146939"/>
                      <a:pt x="1560322" y="220599"/>
                      <a:pt x="1541272" y="296545"/>
                    </a:cubicBezTo>
                    <a:lnTo>
                      <a:pt x="1309751" y="1331468"/>
                    </a:lnTo>
                    <a:lnTo>
                      <a:pt x="1372489" y="1331468"/>
                    </a:lnTo>
                    <a:lnTo>
                      <a:pt x="1647444" y="151892"/>
                    </a:lnTo>
                    <a:cubicBezTo>
                      <a:pt x="1668780" y="73533"/>
                      <a:pt x="1610741" y="0"/>
                      <a:pt x="153073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3" name="Group 153"/>
            <p:cNvGrpSpPr/>
            <p:nvPr/>
          </p:nvGrpSpPr>
          <p:grpSpPr>
            <a:xfrm>
              <a:off x="1801831" y="4122801"/>
              <a:ext cx="359542" cy="1054184"/>
              <a:chOff x="0" y="0"/>
              <a:chExt cx="359542" cy="1054184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127" y="127"/>
                <a:ext cx="359410" cy="1054100"/>
              </a:xfrm>
              <a:custGeom>
                <a:avLst/>
                <a:gdLst/>
                <a:ahLst/>
                <a:cxnLst/>
                <a:rect l="l" t="t" r="r" b="b"/>
                <a:pathLst>
                  <a:path w="359410" h="1054100">
                    <a:moveTo>
                      <a:pt x="0" y="0"/>
                    </a:moveTo>
                    <a:lnTo>
                      <a:pt x="0" y="996188"/>
                    </a:lnTo>
                    <a:cubicBezTo>
                      <a:pt x="0" y="1029970"/>
                      <a:pt x="26543" y="1054100"/>
                      <a:pt x="57912" y="1054100"/>
                    </a:cubicBezTo>
                    <a:lnTo>
                      <a:pt x="303911" y="1054100"/>
                    </a:lnTo>
                    <a:cubicBezTo>
                      <a:pt x="335280" y="1054100"/>
                      <a:pt x="359410" y="1027557"/>
                      <a:pt x="359410" y="996188"/>
                    </a:cubicBezTo>
                    <a:lnTo>
                      <a:pt x="35941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5" name="Group 155"/>
            <p:cNvGrpSpPr/>
            <p:nvPr/>
          </p:nvGrpSpPr>
          <p:grpSpPr>
            <a:xfrm>
              <a:off x="1801831" y="4122801"/>
              <a:ext cx="361928" cy="412548"/>
              <a:chOff x="0" y="0"/>
              <a:chExt cx="361928" cy="412548"/>
            </a:xfrm>
          </p:grpSpPr>
          <p:sp>
            <p:nvSpPr>
              <p:cNvPr id="156" name="Freeform 156"/>
              <p:cNvSpPr/>
              <p:nvPr/>
            </p:nvSpPr>
            <p:spPr>
              <a:xfrm>
                <a:off x="127" y="127"/>
                <a:ext cx="361823" cy="412369"/>
              </a:xfrm>
              <a:custGeom>
                <a:avLst/>
                <a:gdLst/>
                <a:ahLst/>
                <a:cxnLst/>
                <a:rect l="l" t="t" r="r" b="b"/>
                <a:pathLst>
                  <a:path w="361823" h="412369">
                    <a:moveTo>
                      <a:pt x="0" y="0"/>
                    </a:moveTo>
                    <a:lnTo>
                      <a:pt x="0" y="412369"/>
                    </a:lnTo>
                    <a:lnTo>
                      <a:pt x="361823" y="412369"/>
                    </a:lnTo>
                    <a:lnTo>
                      <a:pt x="36182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7" name="Group 157"/>
            <p:cNvGrpSpPr/>
            <p:nvPr/>
          </p:nvGrpSpPr>
          <p:grpSpPr>
            <a:xfrm>
              <a:off x="521017" y="3958794"/>
              <a:ext cx="2926014" cy="241237"/>
              <a:chOff x="0" y="0"/>
              <a:chExt cx="2926014" cy="241237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292608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2926080" h="241300">
                    <a:moveTo>
                      <a:pt x="60325" y="0"/>
                    </a:moveTo>
                    <a:cubicBezTo>
                      <a:pt x="26543" y="0"/>
                      <a:pt x="0" y="26543"/>
                      <a:pt x="0" y="60325"/>
                    </a:cubicBezTo>
                    <a:lnTo>
                      <a:pt x="0" y="180975"/>
                    </a:lnTo>
                    <a:cubicBezTo>
                      <a:pt x="0" y="214757"/>
                      <a:pt x="26543" y="241300"/>
                      <a:pt x="60325" y="241300"/>
                    </a:cubicBezTo>
                    <a:lnTo>
                      <a:pt x="2865755" y="241300"/>
                    </a:lnTo>
                    <a:cubicBezTo>
                      <a:pt x="2897124" y="241300"/>
                      <a:pt x="2926080" y="214757"/>
                      <a:pt x="2926080" y="180975"/>
                    </a:cubicBezTo>
                    <a:lnTo>
                      <a:pt x="2926080" y="60325"/>
                    </a:lnTo>
                    <a:cubicBezTo>
                      <a:pt x="2926080" y="26543"/>
                      <a:pt x="2897124" y="0"/>
                      <a:pt x="2865755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59" name="Group 159"/>
            <p:cNvGrpSpPr/>
            <p:nvPr/>
          </p:nvGrpSpPr>
          <p:grpSpPr>
            <a:xfrm>
              <a:off x="0" y="871159"/>
              <a:ext cx="2156528" cy="3210712"/>
              <a:chOff x="0" y="0"/>
              <a:chExt cx="2156528" cy="3210712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127"/>
                <a:ext cx="2156460" cy="3210560"/>
              </a:xfrm>
              <a:custGeom>
                <a:avLst/>
                <a:gdLst/>
                <a:ahLst/>
                <a:cxnLst/>
                <a:rect l="l" t="t" r="r" b="b"/>
                <a:pathLst>
                  <a:path w="2156460" h="3210560">
                    <a:moveTo>
                      <a:pt x="1089914" y="0"/>
                    </a:moveTo>
                    <a:cubicBezTo>
                      <a:pt x="1088517" y="0"/>
                      <a:pt x="1086993" y="0"/>
                      <a:pt x="1085469" y="0"/>
                    </a:cubicBezTo>
                    <a:lnTo>
                      <a:pt x="390779" y="0"/>
                    </a:lnTo>
                    <a:cubicBezTo>
                      <a:pt x="173736" y="0"/>
                      <a:pt x="0" y="173609"/>
                      <a:pt x="0" y="390779"/>
                    </a:cubicBezTo>
                    <a:lnTo>
                      <a:pt x="0" y="916559"/>
                    </a:lnTo>
                    <a:cubicBezTo>
                      <a:pt x="0" y="2344547"/>
                      <a:pt x="518668" y="3210560"/>
                      <a:pt x="518668" y="3210560"/>
                    </a:cubicBezTo>
                    <a:lnTo>
                      <a:pt x="2156460" y="3210560"/>
                    </a:lnTo>
                    <a:cubicBezTo>
                      <a:pt x="1601724" y="2711323"/>
                      <a:pt x="1493139" y="1116711"/>
                      <a:pt x="1476248" y="378587"/>
                    </a:cubicBezTo>
                    <a:cubicBezTo>
                      <a:pt x="1471422" y="167894"/>
                      <a:pt x="1297813" y="0"/>
                      <a:pt x="108991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1" name="Group 161"/>
            <p:cNvGrpSpPr/>
            <p:nvPr/>
          </p:nvGrpSpPr>
          <p:grpSpPr>
            <a:xfrm>
              <a:off x="2045527" y="3958794"/>
              <a:ext cx="1401504" cy="241237"/>
              <a:chOff x="0" y="0"/>
              <a:chExt cx="1401504" cy="241237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1401572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401572" h="241300">
                    <a:moveTo>
                      <a:pt x="82042" y="0"/>
                    </a:moveTo>
                    <a:cubicBezTo>
                      <a:pt x="36195" y="0"/>
                      <a:pt x="0" y="38608"/>
                      <a:pt x="0" y="82042"/>
                    </a:cubicBezTo>
                    <a:lnTo>
                      <a:pt x="0" y="159258"/>
                    </a:lnTo>
                    <a:cubicBezTo>
                      <a:pt x="0" y="205105"/>
                      <a:pt x="36195" y="241300"/>
                      <a:pt x="82042" y="241300"/>
                    </a:cubicBezTo>
                    <a:lnTo>
                      <a:pt x="1341247" y="241300"/>
                    </a:lnTo>
                    <a:cubicBezTo>
                      <a:pt x="1372616" y="241300"/>
                      <a:pt x="1401572" y="214757"/>
                      <a:pt x="1401572" y="180975"/>
                    </a:cubicBezTo>
                    <a:lnTo>
                      <a:pt x="1401572" y="60325"/>
                    </a:lnTo>
                    <a:cubicBezTo>
                      <a:pt x="1399032" y="26543"/>
                      <a:pt x="1372489" y="0"/>
                      <a:pt x="133870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63" name="AutoShape 163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4" name="TextBox 164"/>
          <p:cNvSpPr txBox="1"/>
          <p:nvPr/>
        </p:nvSpPr>
        <p:spPr>
          <a:xfrm>
            <a:off x="567682" y="2800350"/>
            <a:ext cx="9732678" cy="468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 Bold"/>
              </a:rPr>
              <a:t>     4. ENDL :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 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endl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merupakan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suatu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fungsi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manipulator yang     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     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digunakan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menyisipkan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karakter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mengatur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pindah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</a:t>
            </a:r>
          </a:p>
          <a:p>
            <a:pPr algn="just">
              <a:lnSpc>
                <a:spcPts val="3120"/>
              </a:lnSpc>
            </a:pP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       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baris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.  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000000"/>
                </a:solidFill>
                <a:latin typeface="Montserrat"/>
              </a:rPr>
              <a:t>     5. </a:t>
            </a:r>
            <a:r>
              <a:rPr lang="en-US" sz="2600" spc="-101" dirty="0">
                <a:solidFill>
                  <a:srgbClr val="000000"/>
                </a:solidFill>
                <a:latin typeface="Montserrat Bold"/>
              </a:rPr>
              <a:t>GOTO :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sama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dengan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jump  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     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yaitu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“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sebuah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 statement yang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mengarahkan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</a:p>
          <a:p>
            <a:pPr algn="just">
              <a:lnSpc>
                <a:spcPts val="3120"/>
              </a:lnSpc>
            </a:pP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       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pada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sebuah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label.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</a:t>
            </a:r>
            <a:r>
              <a:rPr lang="en-US" sz="2600" spc="-101" dirty="0">
                <a:solidFill>
                  <a:srgbClr val="202124"/>
                </a:solidFill>
                <a:latin typeface="Montserrat Bold"/>
              </a:rPr>
              <a:t>6.  BREAK :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Secara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sederhananya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, BREAK </a:t>
            </a:r>
          </a:p>
          <a:p>
            <a:pPr algn="just">
              <a:lnSpc>
                <a:spcPts val="3120"/>
              </a:lnSpc>
            </a:pP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      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khusus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dipakai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    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memaksa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sebuah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perulangan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berhenti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</a:p>
          <a:p>
            <a:pPr algn="just">
              <a:lnSpc>
                <a:spcPts val="3120"/>
              </a:lnSpc>
            </a:pP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      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sebelum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waktunya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.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Perintah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break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ini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bisa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</a:t>
            </a:r>
          </a:p>
          <a:p>
            <a:pPr algn="just">
              <a:lnSpc>
                <a:spcPts val="3120"/>
              </a:lnSpc>
            </a:pP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    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dipakai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dalam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semua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jenis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perulangan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, </a:t>
            </a:r>
            <a:r>
              <a:rPr lang="en-US" sz="2600" spc="-101" dirty="0" err="1">
                <a:solidFill>
                  <a:srgbClr val="202124"/>
                </a:solidFill>
                <a:latin typeface="Montserrat"/>
              </a:rPr>
              <a:t>yaitu</a:t>
            </a:r>
            <a:r>
              <a:rPr lang="en-US" sz="2600" spc="-101" dirty="0">
                <a:solidFill>
                  <a:srgbClr val="202124"/>
                </a:solidFill>
                <a:latin typeface="Montserrat"/>
              </a:rPr>
              <a:t>      </a:t>
            </a:r>
          </a:p>
          <a:p>
            <a:pPr algn="just">
              <a:lnSpc>
                <a:spcPts val="3120"/>
              </a:lnSpc>
            </a:pP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        FOR, WHILE, </a:t>
            </a:r>
            <a:r>
              <a:rPr lang="en-US" sz="2600" spc="-102" dirty="0" err="1">
                <a:solidFill>
                  <a:srgbClr val="202124"/>
                </a:solidFill>
                <a:latin typeface="Montserrat"/>
              </a:rPr>
              <a:t>maupun</a:t>
            </a:r>
            <a:r>
              <a:rPr lang="en-US" sz="2600" spc="-102" dirty="0">
                <a:solidFill>
                  <a:srgbClr val="202124"/>
                </a:solidFill>
                <a:latin typeface="Montserrat"/>
              </a:rPr>
              <a:t> DO WHILE.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424236" y="2083001"/>
            <a:ext cx="6338506" cy="485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6" lvl="1" indent="-334643" algn="ctr">
              <a:lnSpc>
                <a:spcPts val="3719"/>
              </a:lnSpc>
              <a:buFont typeface="Arial"/>
              <a:buChar char="•"/>
            </a:pPr>
            <a:r>
              <a:rPr lang="en-US" sz="3099" dirty="0" err="1">
                <a:solidFill>
                  <a:srgbClr val="000000"/>
                </a:solidFill>
                <a:latin typeface="Roboto"/>
              </a:rPr>
              <a:t>Fungsi-fungsi</a:t>
            </a:r>
            <a:r>
              <a:rPr lang="en-US" sz="3099" dirty="0">
                <a:solidFill>
                  <a:srgbClr val="000000"/>
                </a:solidFill>
                <a:latin typeface="Roboto"/>
              </a:rPr>
              <a:t> yang </a:t>
            </a:r>
            <a:r>
              <a:rPr lang="en-US" sz="3099" dirty="0" err="1">
                <a:solidFill>
                  <a:srgbClr val="000000"/>
                </a:solidFill>
                <a:latin typeface="Roboto"/>
              </a:rPr>
              <a:t>digunakan</a:t>
            </a:r>
            <a:endParaRPr lang="en-US" sz="3099" dirty="0">
              <a:solidFill>
                <a:srgbClr val="000000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61551" y="8235512"/>
            <a:ext cx="3112370" cy="1216393"/>
            <a:chOff x="0" y="0"/>
            <a:chExt cx="4149827" cy="1621858"/>
          </a:xfrm>
        </p:grpSpPr>
        <p:sp>
          <p:nvSpPr>
            <p:cNvPr id="4" name="Freeform 4"/>
            <p:cNvSpPr/>
            <p:nvPr/>
          </p:nvSpPr>
          <p:spPr>
            <a:xfrm>
              <a:off x="0" y="127"/>
              <a:ext cx="4149725" cy="1621663"/>
            </a:xfrm>
            <a:custGeom>
              <a:avLst/>
              <a:gdLst/>
              <a:ahLst/>
              <a:cxnLst/>
              <a:rect l="l" t="t" r="r" b="b"/>
              <a:pathLst>
                <a:path w="4149725" h="1621663">
                  <a:moveTo>
                    <a:pt x="2494407" y="0"/>
                  </a:moveTo>
                  <a:cubicBezTo>
                    <a:pt x="1199007" y="0"/>
                    <a:pt x="0" y="569722"/>
                    <a:pt x="0" y="1039114"/>
                  </a:cubicBezTo>
                  <a:cubicBezTo>
                    <a:pt x="0" y="1506474"/>
                    <a:pt x="1048766" y="1621663"/>
                    <a:pt x="2338451" y="1621663"/>
                  </a:cubicBezTo>
                  <a:cubicBezTo>
                    <a:pt x="3631057" y="1621663"/>
                    <a:pt x="4149725" y="1506474"/>
                    <a:pt x="4149725" y="1039114"/>
                  </a:cubicBezTo>
                  <a:cubicBezTo>
                    <a:pt x="4149725" y="569722"/>
                    <a:pt x="3786886" y="0"/>
                    <a:pt x="2494407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7567723"/>
            <a:ext cx="1413745" cy="1715031"/>
            <a:chOff x="0" y="0"/>
            <a:chExt cx="1884994" cy="22867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4934" cy="2286762"/>
            </a:xfrm>
            <a:custGeom>
              <a:avLst/>
              <a:gdLst/>
              <a:ahLst/>
              <a:cxnLst/>
              <a:rect l="l" t="t" r="r" b="b"/>
              <a:pathLst>
                <a:path w="1884934" h="2286762">
                  <a:moveTo>
                    <a:pt x="774065" y="0"/>
                  </a:moveTo>
                  <a:cubicBezTo>
                    <a:pt x="257683" y="0"/>
                    <a:pt x="92837" y="639318"/>
                    <a:pt x="48133" y="1272413"/>
                  </a:cubicBezTo>
                  <a:cubicBezTo>
                    <a:pt x="0" y="1916938"/>
                    <a:pt x="235331" y="2264664"/>
                    <a:pt x="776732" y="2286000"/>
                  </a:cubicBezTo>
                  <a:cubicBezTo>
                    <a:pt x="787781" y="2286508"/>
                    <a:pt x="798703" y="2286762"/>
                    <a:pt x="809752" y="2286762"/>
                  </a:cubicBezTo>
                  <a:cubicBezTo>
                    <a:pt x="1334643" y="2286762"/>
                    <a:pt x="1792478" y="1790573"/>
                    <a:pt x="1839722" y="1159383"/>
                  </a:cubicBezTo>
                  <a:cubicBezTo>
                    <a:pt x="1884934" y="517017"/>
                    <a:pt x="1343533" y="21971"/>
                    <a:pt x="802132" y="635"/>
                  </a:cubicBezTo>
                  <a:cubicBezTo>
                    <a:pt x="792734" y="254"/>
                    <a:pt x="783336" y="0"/>
                    <a:pt x="774065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67493" y="7797676"/>
            <a:ext cx="1787911" cy="907125"/>
            <a:chOff x="0" y="0"/>
            <a:chExt cx="2383881" cy="1209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83917" cy="1209548"/>
            </a:xfrm>
            <a:custGeom>
              <a:avLst/>
              <a:gdLst/>
              <a:ahLst/>
              <a:cxnLst/>
              <a:rect l="l" t="t" r="r" b="b"/>
              <a:pathLst>
                <a:path w="2383917" h="1209548">
                  <a:moveTo>
                    <a:pt x="311150" y="127"/>
                  </a:moveTo>
                  <a:cubicBezTo>
                    <a:pt x="155702" y="127"/>
                    <a:pt x="114046" y="301879"/>
                    <a:pt x="53848" y="583819"/>
                  </a:cubicBezTo>
                  <a:cubicBezTo>
                    <a:pt x="0" y="836422"/>
                    <a:pt x="51943" y="1106551"/>
                    <a:pt x="425323" y="1106551"/>
                  </a:cubicBezTo>
                  <a:cubicBezTo>
                    <a:pt x="484124" y="1106551"/>
                    <a:pt x="550926" y="1099947"/>
                    <a:pt x="626491" y="1085342"/>
                  </a:cubicBezTo>
                  <a:cubicBezTo>
                    <a:pt x="716026" y="1068197"/>
                    <a:pt x="802259" y="1061085"/>
                    <a:pt x="884682" y="1061085"/>
                  </a:cubicBezTo>
                  <a:cubicBezTo>
                    <a:pt x="1262507" y="1061085"/>
                    <a:pt x="1557655" y="1209548"/>
                    <a:pt x="1695831" y="1209548"/>
                  </a:cubicBezTo>
                  <a:cubicBezTo>
                    <a:pt x="1714627" y="1209548"/>
                    <a:pt x="1730502" y="1206754"/>
                    <a:pt x="1743202" y="1200531"/>
                  </a:cubicBezTo>
                  <a:cubicBezTo>
                    <a:pt x="1904746" y="1119378"/>
                    <a:pt x="1159256" y="1051179"/>
                    <a:pt x="1335024" y="918845"/>
                  </a:cubicBezTo>
                  <a:cubicBezTo>
                    <a:pt x="1510792" y="784352"/>
                    <a:pt x="2383917" y="859155"/>
                    <a:pt x="2338451" y="724662"/>
                  </a:cubicBezTo>
                  <a:cubicBezTo>
                    <a:pt x="2311908" y="647319"/>
                    <a:pt x="2129282" y="631317"/>
                    <a:pt x="1982216" y="631317"/>
                  </a:cubicBezTo>
                  <a:cubicBezTo>
                    <a:pt x="1877822" y="631317"/>
                    <a:pt x="1791335" y="639318"/>
                    <a:pt x="1791335" y="639318"/>
                  </a:cubicBezTo>
                  <a:cubicBezTo>
                    <a:pt x="1043178" y="600964"/>
                    <a:pt x="496062" y="24765"/>
                    <a:pt x="328803" y="1270"/>
                  </a:cubicBezTo>
                  <a:cubicBezTo>
                    <a:pt x="322707" y="381"/>
                    <a:pt x="316865" y="0"/>
                    <a:pt x="311150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18123" y="8624940"/>
            <a:ext cx="421645" cy="123928"/>
            <a:chOff x="0" y="0"/>
            <a:chExt cx="562193" cy="165237"/>
          </a:xfrm>
        </p:grpSpPr>
        <p:sp>
          <p:nvSpPr>
            <p:cNvPr id="10" name="Freeform 10"/>
            <p:cNvSpPr/>
            <p:nvPr/>
          </p:nvSpPr>
          <p:spPr>
            <a:xfrm>
              <a:off x="127" y="0"/>
              <a:ext cx="561975" cy="165227"/>
            </a:xfrm>
            <a:custGeom>
              <a:avLst/>
              <a:gdLst/>
              <a:ahLst/>
              <a:cxnLst/>
              <a:rect l="l" t="t" r="r" b="b"/>
              <a:pathLst>
                <a:path w="561975" h="165227">
                  <a:moveTo>
                    <a:pt x="333248" y="0"/>
                  </a:moveTo>
                  <a:cubicBezTo>
                    <a:pt x="190246" y="0"/>
                    <a:pt x="30353" y="20193"/>
                    <a:pt x="14859" y="108204"/>
                  </a:cubicBezTo>
                  <a:cubicBezTo>
                    <a:pt x="7747" y="149606"/>
                    <a:pt x="0" y="165227"/>
                    <a:pt x="2032" y="165227"/>
                  </a:cubicBezTo>
                  <a:cubicBezTo>
                    <a:pt x="8128" y="165227"/>
                    <a:pt x="101854" y="27051"/>
                    <a:pt x="561975" y="14224"/>
                  </a:cubicBezTo>
                  <a:cubicBezTo>
                    <a:pt x="561975" y="14224"/>
                    <a:pt x="453644" y="0"/>
                    <a:pt x="333248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1864" y="8707653"/>
            <a:ext cx="3139964" cy="742656"/>
            <a:chOff x="0" y="0"/>
            <a:chExt cx="4186619" cy="9902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86682" cy="990219"/>
            </a:xfrm>
            <a:custGeom>
              <a:avLst/>
              <a:gdLst/>
              <a:ahLst/>
              <a:cxnLst/>
              <a:rect l="l" t="t" r="r" b="b"/>
              <a:pathLst>
                <a:path w="4186682" h="990219">
                  <a:moveTo>
                    <a:pt x="0" y="0"/>
                  </a:moveTo>
                  <a:cubicBezTo>
                    <a:pt x="14224" y="266700"/>
                    <a:pt x="93599" y="467360"/>
                    <a:pt x="241046" y="595376"/>
                  </a:cubicBezTo>
                  <a:cubicBezTo>
                    <a:pt x="487426" y="905129"/>
                    <a:pt x="1388999" y="990219"/>
                    <a:pt x="2470785" y="990219"/>
                  </a:cubicBezTo>
                  <a:cubicBezTo>
                    <a:pt x="2484247" y="990219"/>
                    <a:pt x="2497836" y="990092"/>
                    <a:pt x="2511425" y="990092"/>
                  </a:cubicBezTo>
                  <a:cubicBezTo>
                    <a:pt x="3398647" y="990092"/>
                    <a:pt x="3923030" y="936752"/>
                    <a:pt x="4161155" y="751078"/>
                  </a:cubicBezTo>
                  <a:cubicBezTo>
                    <a:pt x="4186682" y="699897"/>
                    <a:pt x="4186682" y="650748"/>
                    <a:pt x="4115816" y="633730"/>
                  </a:cubicBezTo>
                  <a:cubicBezTo>
                    <a:pt x="4106164" y="631317"/>
                    <a:pt x="4095877" y="630174"/>
                    <a:pt x="4084828" y="630174"/>
                  </a:cubicBezTo>
                  <a:cubicBezTo>
                    <a:pt x="3915664" y="630174"/>
                    <a:pt x="3565271" y="897382"/>
                    <a:pt x="2342642" y="897382"/>
                  </a:cubicBezTo>
                  <a:cubicBezTo>
                    <a:pt x="2244217" y="897382"/>
                    <a:pt x="2139950" y="895604"/>
                    <a:pt x="2029714" y="891921"/>
                  </a:cubicBezTo>
                  <a:cubicBezTo>
                    <a:pt x="462153" y="838708"/>
                    <a:pt x="68072" y="507873"/>
                    <a:pt x="0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2010958" y="7518546"/>
            <a:ext cx="225417" cy="136115"/>
            <a:chOff x="0" y="0"/>
            <a:chExt cx="300556" cy="181486"/>
          </a:xfrm>
        </p:grpSpPr>
        <p:sp>
          <p:nvSpPr>
            <p:cNvPr id="14" name="Freeform 14"/>
            <p:cNvSpPr/>
            <p:nvPr/>
          </p:nvSpPr>
          <p:spPr>
            <a:xfrm>
              <a:off x="127" y="127"/>
              <a:ext cx="300482" cy="181356"/>
            </a:xfrm>
            <a:custGeom>
              <a:avLst/>
              <a:gdLst/>
              <a:ahLst/>
              <a:cxnLst/>
              <a:rect l="l" t="t" r="r" b="b"/>
              <a:pathLst>
                <a:path w="300482" h="181356">
                  <a:moveTo>
                    <a:pt x="300482" y="0"/>
                  </a:moveTo>
                  <a:cubicBezTo>
                    <a:pt x="257937" y="6350"/>
                    <a:pt x="218186" y="21336"/>
                    <a:pt x="184277" y="42672"/>
                  </a:cubicBezTo>
                  <a:cubicBezTo>
                    <a:pt x="146812" y="70866"/>
                    <a:pt x="43053" y="72517"/>
                    <a:pt x="19177" y="72517"/>
                  </a:cubicBezTo>
                  <a:cubicBezTo>
                    <a:pt x="16002" y="72517"/>
                    <a:pt x="14224" y="72517"/>
                    <a:pt x="14224" y="72517"/>
                  </a:cubicBezTo>
                  <a:lnTo>
                    <a:pt x="0" y="181356"/>
                  </a:lnTo>
                  <a:lnTo>
                    <a:pt x="291973" y="168529"/>
                  </a:lnTo>
                  <a:lnTo>
                    <a:pt x="300482" y="0"/>
                  </a:lnTo>
                  <a:close/>
                </a:path>
              </a:pathLst>
            </a:custGeom>
            <a:solidFill>
              <a:srgbClr val="B25B52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252077" y="7032060"/>
            <a:ext cx="869547" cy="638303"/>
            <a:chOff x="0" y="0"/>
            <a:chExt cx="1159396" cy="8510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9383" cy="851154"/>
            </a:xfrm>
            <a:custGeom>
              <a:avLst/>
              <a:gdLst/>
              <a:ahLst/>
              <a:cxnLst/>
              <a:rect l="l" t="t" r="r" b="b"/>
              <a:pathLst>
                <a:path w="1159383" h="851154">
                  <a:moveTo>
                    <a:pt x="141732" y="0"/>
                  </a:moveTo>
                  <a:cubicBezTo>
                    <a:pt x="0" y="6350"/>
                    <a:pt x="198374" y="676402"/>
                    <a:pt x="374269" y="781050"/>
                  </a:cubicBezTo>
                  <a:cubicBezTo>
                    <a:pt x="467741" y="837819"/>
                    <a:pt x="677418" y="851154"/>
                    <a:pt x="853313" y="851154"/>
                  </a:cubicBezTo>
                  <a:cubicBezTo>
                    <a:pt x="1008126" y="851154"/>
                    <a:pt x="1136650" y="840867"/>
                    <a:pt x="1136650" y="840867"/>
                  </a:cubicBezTo>
                  <a:lnTo>
                    <a:pt x="1159383" y="697865"/>
                  </a:lnTo>
                  <a:cubicBezTo>
                    <a:pt x="1076833" y="701802"/>
                    <a:pt x="1004570" y="703707"/>
                    <a:pt x="941197" y="703707"/>
                  </a:cubicBezTo>
                  <a:cubicBezTo>
                    <a:pt x="482219" y="703707"/>
                    <a:pt x="488188" y="598805"/>
                    <a:pt x="410972" y="345694"/>
                  </a:cubicBezTo>
                  <a:cubicBezTo>
                    <a:pt x="323215" y="55499"/>
                    <a:pt x="178562" y="0"/>
                    <a:pt x="141732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428541" y="7299292"/>
            <a:ext cx="125485" cy="329754"/>
            <a:chOff x="0" y="0"/>
            <a:chExt cx="167314" cy="439672"/>
          </a:xfrm>
        </p:grpSpPr>
        <p:sp>
          <p:nvSpPr>
            <p:cNvPr id="18" name="Freeform 18"/>
            <p:cNvSpPr/>
            <p:nvPr/>
          </p:nvSpPr>
          <p:spPr>
            <a:xfrm>
              <a:off x="0" y="127"/>
              <a:ext cx="167259" cy="439420"/>
            </a:xfrm>
            <a:custGeom>
              <a:avLst/>
              <a:gdLst/>
              <a:ahLst/>
              <a:cxnLst/>
              <a:rect l="l" t="t" r="r" b="b"/>
              <a:pathLst>
                <a:path w="167259" h="439420">
                  <a:moveTo>
                    <a:pt x="102108" y="0"/>
                  </a:moveTo>
                  <a:lnTo>
                    <a:pt x="0" y="241046"/>
                  </a:lnTo>
                  <a:cubicBezTo>
                    <a:pt x="42545" y="326390"/>
                    <a:pt x="90805" y="396875"/>
                    <a:pt x="138938" y="424561"/>
                  </a:cubicBezTo>
                  <a:cubicBezTo>
                    <a:pt x="147447" y="430911"/>
                    <a:pt x="155956" y="435229"/>
                    <a:pt x="167259" y="439420"/>
                  </a:cubicBezTo>
                  <a:cubicBezTo>
                    <a:pt x="99314" y="315722"/>
                    <a:pt x="136017" y="42545"/>
                    <a:pt x="136017" y="42545"/>
                  </a:cubicBezTo>
                  <a:lnTo>
                    <a:pt x="102108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82342" y="6580743"/>
            <a:ext cx="667582" cy="408439"/>
            <a:chOff x="0" y="0"/>
            <a:chExt cx="890109" cy="544585"/>
          </a:xfrm>
        </p:grpSpPr>
        <p:sp>
          <p:nvSpPr>
            <p:cNvPr id="20" name="Freeform 20"/>
            <p:cNvSpPr/>
            <p:nvPr/>
          </p:nvSpPr>
          <p:spPr>
            <a:xfrm>
              <a:off x="127" y="0"/>
              <a:ext cx="889889" cy="544576"/>
            </a:xfrm>
            <a:custGeom>
              <a:avLst/>
              <a:gdLst/>
              <a:ahLst/>
              <a:cxnLst/>
              <a:rect l="l" t="t" r="r" b="b"/>
              <a:pathLst>
                <a:path w="889889" h="544576">
                  <a:moveTo>
                    <a:pt x="402336" y="0"/>
                  </a:moveTo>
                  <a:lnTo>
                    <a:pt x="124587" y="72644"/>
                  </a:lnTo>
                  <a:cubicBezTo>
                    <a:pt x="124587" y="72644"/>
                    <a:pt x="121793" y="155829"/>
                    <a:pt x="67945" y="172847"/>
                  </a:cubicBezTo>
                  <a:cubicBezTo>
                    <a:pt x="17018" y="189865"/>
                    <a:pt x="107569" y="288163"/>
                    <a:pt x="82169" y="345694"/>
                  </a:cubicBezTo>
                  <a:cubicBezTo>
                    <a:pt x="56642" y="405384"/>
                    <a:pt x="0" y="458851"/>
                    <a:pt x="62357" y="537718"/>
                  </a:cubicBezTo>
                  <a:cubicBezTo>
                    <a:pt x="62357" y="537718"/>
                    <a:pt x="48133" y="471551"/>
                    <a:pt x="93599" y="433197"/>
                  </a:cubicBezTo>
                  <a:cubicBezTo>
                    <a:pt x="93599" y="433197"/>
                    <a:pt x="73660" y="542036"/>
                    <a:pt x="121920" y="544195"/>
                  </a:cubicBezTo>
                  <a:cubicBezTo>
                    <a:pt x="124587" y="544449"/>
                    <a:pt x="127127" y="544576"/>
                    <a:pt x="129794" y="544576"/>
                  </a:cubicBezTo>
                  <a:cubicBezTo>
                    <a:pt x="161290" y="544576"/>
                    <a:pt x="176784" y="525526"/>
                    <a:pt x="219329" y="525526"/>
                  </a:cubicBezTo>
                  <a:cubicBezTo>
                    <a:pt x="229489" y="525526"/>
                    <a:pt x="241300" y="526669"/>
                    <a:pt x="255143" y="529336"/>
                  </a:cubicBezTo>
                  <a:cubicBezTo>
                    <a:pt x="259842" y="530098"/>
                    <a:pt x="264033" y="530479"/>
                    <a:pt x="267589" y="530479"/>
                  </a:cubicBezTo>
                  <a:cubicBezTo>
                    <a:pt x="326644" y="530479"/>
                    <a:pt x="266446" y="439801"/>
                    <a:pt x="266446" y="439801"/>
                  </a:cubicBezTo>
                  <a:cubicBezTo>
                    <a:pt x="291973" y="456692"/>
                    <a:pt x="311785" y="482219"/>
                    <a:pt x="317373" y="510032"/>
                  </a:cubicBezTo>
                  <a:cubicBezTo>
                    <a:pt x="323723" y="527812"/>
                    <a:pt x="349123" y="533273"/>
                    <a:pt x="383667" y="533273"/>
                  </a:cubicBezTo>
                  <a:cubicBezTo>
                    <a:pt x="440563" y="533273"/>
                    <a:pt x="521970" y="518287"/>
                    <a:pt x="582549" y="518287"/>
                  </a:cubicBezTo>
                  <a:cubicBezTo>
                    <a:pt x="600202" y="518287"/>
                    <a:pt x="616077" y="519557"/>
                    <a:pt x="629158" y="522859"/>
                  </a:cubicBezTo>
                  <a:cubicBezTo>
                    <a:pt x="636651" y="525018"/>
                    <a:pt x="643636" y="525907"/>
                    <a:pt x="650113" y="525907"/>
                  </a:cubicBezTo>
                  <a:cubicBezTo>
                    <a:pt x="715264" y="525907"/>
                    <a:pt x="733933" y="428879"/>
                    <a:pt x="733933" y="428879"/>
                  </a:cubicBezTo>
                  <a:cubicBezTo>
                    <a:pt x="733933" y="428879"/>
                    <a:pt x="773557" y="499364"/>
                    <a:pt x="742442" y="522732"/>
                  </a:cubicBezTo>
                  <a:cubicBezTo>
                    <a:pt x="784987" y="509905"/>
                    <a:pt x="816229" y="477901"/>
                    <a:pt x="816229" y="441579"/>
                  </a:cubicBezTo>
                  <a:cubicBezTo>
                    <a:pt x="830326" y="460883"/>
                    <a:pt x="833247" y="484251"/>
                    <a:pt x="824738" y="505587"/>
                  </a:cubicBezTo>
                  <a:cubicBezTo>
                    <a:pt x="824738" y="505587"/>
                    <a:pt x="889889" y="501269"/>
                    <a:pt x="872871" y="409575"/>
                  </a:cubicBezTo>
                  <a:cubicBezTo>
                    <a:pt x="855853" y="315722"/>
                    <a:pt x="759460" y="290068"/>
                    <a:pt x="736854" y="215392"/>
                  </a:cubicBezTo>
                  <a:cubicBezTo>
                    <a:pt x="711327" y="143002"/>
                    <a:pt x="402336" y="0"/>
                    <a:pt x="4023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903417" y="6848021"/>
            <a:ext cx="297688" cy="254908"/>
            <a:chOff x="0" y="0"/>
            <a:chExt cx="396918" cy="339878"/>
          </a:xfrm>
        </p:grpSpPr>
        <p:sp>
          <p:nvSpPr>
            <p:cNvPr id="22" name="Freeform 22"/>
            <p:cNvSpPr/>
            <p:nvPr/>
          </p:nvSpPr>
          <p:spPr>
            <a:xfrm>
              <a:off x="127" y="0"/>
              <a:ext cx="396875" cy="339852"/>
            </a:xfrm>
            <a:custGeom>
              <a:avLst/>
              <a:gdLst/>
              <a:ahLst/>
              <a:cxnLst/>
              <a:rect l="l" t="t" r="r" b="b"/>
              <a:pathLst>
                <a:path w="396875" h="339852">
                  <a:moveTo>
                    <a:pt x="0" y="0"/>
                  </a:moveTo>
                  <a:cubicBezTo>
                    <a:pt x="36830" y="93853"/>
                    <a:pt x="99187" y="266700"/>
                    <a:pt x="19812" y="339344"/>
                  </a:cubicBezTo>
                  <a:cubicBezTo>
                    <a:pt x="31623" y="339725"/>
                    <a:pt x="43561" y="339852"/>
                    <a:pt x="55499" y="339852"/>
                  </a:cubicBezTo>
                  <a:cubicBezTo>
                    <a:pt x="115189" y="339852"/>
                    <a:pt x="176276" y="335407"/>
                    <a:pt x="235331" y="326517"/>
                  </a:cubicBezTo>
                  <a:cubicBezTo>
                    <a:pt x="396875" y="307340"/>
                    <a:pt x="394081" y="260350"/>
                    <a:pt x="394081" y="260350"/>
                  </a:cubicBezTo>
                  <a:cubicBezTo>
                    <a:pt x="394081" y="260350"/>
                    <a:pt x="393065" y="260350"/>
                    <a:pt x="391414" y="260350"/>
                  </a:cubicBezTo>
                  <a:cubicBezTo>
                    <a:pt x="372491" y="260350"/>
                    <a:pt x="260858" y="255016"/>
                    <a:pt x="260858" y="1280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911956" y="6857617"/>
            <a:ext cx="199861" cy="142687"/>
            <a:chOff x="0" y="0"/>
            <a:chExt cx="266481" cy="1902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66446" cy="190246"/>
            </a:xfrm>
            <a:custGeom>
              <a:avLst/>
              <a:gdLst/>
              <a:ahLst/>
              <a:cxnLst/>
              <a:rect l="l" t="t" r="r" b="b"/>
              <a:pathLst>
                <a:path w="266446" h="190246">
                  <a:moveTo>
                    <a:pt x="14224" y="0"/>
                  </a:moveTo>
                  <a:lnTo>
                    <a:pt x="0" y="19177"/>
                  </a:lnTo>
                  <a:cubicBezTo>
                    <a:pt x="0" y="19177"/>
                    <a:pt x="83820" y="190246"/>
                    <a:pt x="254127" y="190246"/>
                  </a:cubicBezTo>
                  <a:cubicBezTo>
                    <a:pt x="258191" y="190246"/>
                    <a:pt x="262255" y="190119"/>
                    <a:pt x="266446" y="189865"/>
                  </a:cubicBezTo>
                  <a:cubicBezTo>
                    <a:pt x="252222" y="166370"/>
                    <a:pt x="246507" y="140843"/>
                    <a:pt x="249428" y="115189"/>
                  </a:cubicBezTo>
                  <a:lnTo>
                    <a:pt x="142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825987" y="6499614"/>
            <a:ext cx="509084" cy="466444"/>
            <a:chOff x="0" y="0"/>
            <a:chExt cx="678779" cy="621926"/>
          </a:xfrm>
        </p:grpSpPr>
        <p:sp>
          <p:nvSpPr>
            <p:cNvPr id="26" name="Freeform 26"/>
            <p:cNvSpPr/>
            <p:nvPr/>
          </p:nvSpPr>
          <p:spPr>
            <a:xfrm>
              <a:off x="0" y="127"/>
              <a:ext cx="678688" cy="621792"/>
            </a:xfrm>
            <a:custGeom>
              <a:avLst/>
              <a:gdLst/>
              <a:ahLst/>
              <a:cxnLst/>
              <a:rect l="l" t="t" r="r" b="b"/>
              <a:pathLst>
                <a:path w="678688" h="621792">
                  <a:moveTo>
                    <a:pt x="316738" y="0"/>
                  </a:moveTo>
                  <a:cubicBezTo>
                    <a:pt x="146050" y="0"/>
                    <a:pt x="0" y="114427"/>
                    <a:pt x="24003" y="253238"/>
                  </a:cubicBezTo>
                  <a:cubicBezTo>
                    <a:pt x="52324" y="413258"/>
                    <a:pt x="58039" y="481584"/>
                    <a:pt x="174244" y="560451"/>
                  </a:cubicBezTo>
                  <a:cubicBezTo>
                    <a:pt x="235966" y="602361"/>
                    <a:pt x="308737" y="621792"/>
                    <a:pt x="378206" y="621792"/>
                  </a:cubicBezTo>
                  <a:cubicBezTo>
                    <a:pt x="503174" y="621792"/>
                    <a:pt x="618236" y="559435"/>
                    <a:pt x="641858" y="453771"/>
                  </a:cubicBezTo>
                  <a:cubicBezTo>
                    <a:pt x="678688" y="306578"/>
                    <a:pt x="627761" y="67564"/>
                    <a:pt x="412242" y="12065"/>
                  </a:cubicBezTo>
                  <a:cubicBezTo>
                    <a:pt x="380238" y="3810"/>
                    <a:pt x="347980" y="0"/>
                    <a:pt x="316738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198927" y="6759984"/>
            <a:ext cx="53216" cy="70097"/>
            <a:chOff x="0" y="0"/>
            <a:chExt cx="70955" cy="93463"/>
          </a:xfrm>
        </p:grpSpPr>
        <p:sp>
          <p:nvSpPr>
            <p:cNvPr id="28" name="Freeform 28"/>
            <p:cNvSpPr/>
            <p:nvPr/>
          </p:nvSpPr>
          <p:spPr>
            <a:xfrm>
              <a:off x="127" y="0"/>
              <a:ext cx="70739" cy="93472"/>
            </a:xfrm>
            <a:custGeom>
              <a:avLst/>
              <a:gdLst/>
              <a:ahLst/>
              <a:cxnLst/>
              <a:rect l="l" t="t" r="r" b="b"/>
              <a:pathLst>
                <a:path w="70739" h="93472">
                  <a:moveTo>
                    <a:pt x="0" y="0"/>
                  </a:moveTo>
                  <a:lnTo>
                    <a:pt x="11303" y="91821"/>
                  </a:lnTo>
                  <a:cubicBezTo>
                    <a:pt x="16383" y="92964"/>
                    <a:pt x="21717" y="93472"/>
                    <a:pt x="27051" y="93472"/>
                  </a:cubicBezTo>
                  <a:cubicBezTo>
                    <a:pt x="42418" y="93472"/>
                    <a:pt x="58166" y="89154"/>
                    <a:pt x="70739" y="81153"/>
                  </a:cubicBezTo>
                  <a:cubicBezTo>
                    <a:pt x="42418" y="55499"/>
                    <a:pt x="19812" y="29845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052223" y="6668540"/>
            <a:ext cx="72399" cy="29075"/>
            <a:chOff x="0" y="0"/>
            <a:chExt cx="96532" cy="38767"/>
          </a:xfrm>
        </p:grpSpPr>
        <p:sp>
          <p:nvSpPr>
            <p:cNvPr id="30" name="Freeform 30"/>
            <p:cNvSpPr/>
            <p:nvPr/>
          </p:nvSpPr>
          <p:spPr>
            <a:xfrm>
              <a:off x="127" y="127"/>
              <a:ext cx="96266" cy="38608"/>
            </a:xfrm>
            <a:custGeom>
              <a:avLst/>
              <a:gdLst/>
              <a:ahLst/>
              <a:cxnLst/>
              <a:rect l="l" t="t" r="r" b="b"/>
              <a:pathLst>
                <a:path w="96266" h="38608">
                  <a:moveTo>
                    <a:pt x="79248" y="0"/>
                  </a:moveTo>
                  <a:cubicBezTo>
                    <a:pt x="48641" y="0"/>
                    <a:pt x="20955" y="10414"/>
                    <a:pt x="2794" y="27940"/>
                  </a:cubicBezTo>
                  <a:cubicBezTo>
                    <a:pt x="0" y="32131"/>
                    <a:pt x="0" y="34290"/>
                    <a:pt x="2794" y="38608"/>
                  </a:cubicBezTo>
                  <a:lnTo>
                    <a:pt x="8509" y="38608"/>
                  </a:lnTo>
                  <a:cubicBezTo>
                    <a:pt x="11303" y="38608"/>
                    <a:pt x="14224" y="38608"/>
                    <a:pt x="17018" y="36449"/>
                  </a:cubicBezTo>
                  <a:cubicBezTo>
                    <a:pt x="32512" y="22860"/>
                    <a:pt x="55245" y="12700"/>
                    <a:pt x="78359" y="12700"/>
                  </a:cubicBezTo>
                  <a:cubicBezTo>
                    <a:pt x="80518" y="12700"/>
                    <a:pt x="82804" y="12827"/>
                    <a:pt x="84963" y="12954"/>
                  </a:cubicBezTo>
                  <a:cubicBezTo>
                    <a:pt x="90551" y="12954"/>
                    <a:pt x="93472" y="8763"/>
                    <a:pt x="96266" y="6604"/>
                  </a:cubicBezTo>
                  <a:cubicBezTo>
                    <a:pt x="96266" y="2286"/>
                    <a:pt x="90551" y="254"/>
                    <a:pt x="87757" y="254"/>
                  </a:cubicBezTo>
                  <a:cubicBezTo>
                    <a:pt x="84963" y="0"/>
                    <a:pt x="82169" y="0"/>
                    <a:pt x="7924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228689" y="6656977"/>
            <a:ext cx="78709" cy="21447"/>
            <a:chOff x="0" y="0"/>
            <a:chExt cx="104945" cy="28595"/>
          </a:xfrm>
        </p:grpSpPr>
        <p:sp>
          <p:nvSpPr>
            <p:cNvPr id="32" name="Freeform 32"/>
            <p:cNvSpPr/>
            <p:nvPr/>
          </p:nvSpPr>
          <p:spPr>
            <a:xfrm>
              <a:off x="127" y="127"/>
              <a:ext cx="104902" cy="28448"/>
            </a:xfrm>
            <a:custGeom>
              <a:avLst/>
              <a:gdLst/>
              <a:ahLst/>
              <a:cxnLst/>
              <a:rect l="l" t="t" r="r" b="b"/>
              <a:pathLst>
                <a:path w="104902" h="28448">
                  <a:moveTo>
                    <a:pt x="34163" y="0"/>
                  </a:moveTo>
                  <a:cubicBezTo>
                    <a:pt x="24511" y="0"/>
                    <a:pt x="14859" y="889"/>
                    <a:pt x="5588" y="2794"/>
                  </a:cubicBezTo>
                  <a:cubicBezTo>
                    <a:pt x="2794" y="4953"/>
                    <a:pt x="0" y="7112"/>
                    <a:pt x="0" y="11303"/>
                  </a:cubicBezTo>
                  <a:cubicBezTo>
                    <a:pt x="2794" y="15621"/>
                    <a:pt x="8509" y="15621"/>
                    <a:pt x="11303" y="15621"/>
                  </a:cubicBezTo>
                  <a:cubicBezTo>
                    <a:pt x="19177" y="13589"/>
                    <a:pt x="27305" y="12700"/>
                    <a:pt x="35560" y="12700"/>
                  </a:cubicBezTo>
                  <a:cubicBezTo>
                    <a:pt x="53848" y="12700"/>
                    <a:pt x="72136" y="17526"/>
                    <a:pt x="87884" y="26289"/>
                  </a:cubicBezTo>
                  <a:cubicBezTo>
                    <a:pt x="87884" y="26289"/>
                    <a:pt x="87884" y="28448"/>
                    <a:pt x="90678" y="28448"/>
                  </a:cubicBezTo>
                  <a:cubicBezTo>
                    <a:pt x="99187" y="28448"/>
                    <a:pt x="104902" y="19939"/>
                    <a:pt x="96393" y="15621"/>
                  </a:cubicBezTo>
                  <a:cubicBezTo>
                    <a:pt x="78486" y="5207"/>
                    <a:pt x="56388" y="0"/>
                    <a:pt x="341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105373" y="6729566"/>
            <a:ext cx="31993" cy="35456"/>
            <a:chOff x="0" y="0"/>
            <a:chExt cx="42658" cy="47275"/>
          </a:xfrm>
        </p:grpSpPr>
        <p:sp>
          <p:nvSpPr>
            <p:cNvPr id="34" name="Freeform 34"/>
            <p:cNvSpPr/>
            <p:nvPr/>
          </p:nvSpPr>
          <p:spPr>
            <a:xfrm>
              <a:off x="127" y="127"/>
              <a:ext cx="42418" cy="47117"/>
            </a:xfrm>
            <a:custGeom>
              <a:avLst/>
              <a:gdLst/>
              <a:ahLst/>
              <a:cxnLst/>
              <a:rect l="l" t="t" r="r" b="b"/>
              <a:pathLst>
                <a:path w="42418" h="47117">
                  <a:moveTo>
                    <a:pt x="19812" y="0"/>
                  </a:moveTo>
                  <a:cubicBezTo>
                    <a:pt x="8509" y="0"/>
                    <a:pt x="0" y="10541"/>
                    <a:pt x="0" y="25527"/>
                  </a:cubicBezTo>
                  <a:cubicBezTo>
                    <a:pt x="0" y="37211"/>
                    <a:pt x="9398" y="47117"/>
                    <a:pt x="19685" y="47117"/>
                  </a:cubicBezTo>
                  <a:cubicBezTo>
                    <a:pt x="20701" y="47117"/>
                    <a:pt x="21590" y="46990"/>
                    <a:pt x="22606" y="46863"/>
                  </a:cubicBezTo>
                  <a:cubicBezTo>
                    <a:pt x="33909" y="46863"/>
                    <a:pt x="42418" y="36195"/>
                    <a:pt x="42418" y="23368"/>
                  </a:cubicBezTo>
                  <a:cubicBezTo>
                    <a:pt x="39624" y="8382"/>
                    <a:pt x="31115" y="0"/>
                    <a:pt x="19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254179" y="6722946"/>
            <a:ext cx="31993" cy="35504"/>
            <a:chOff x="0" y="0"/>
            <a:chExt cx="42658" cy="47339"/>
          </a:xfrm>
        </p:grpSpPr>
        <p:sp>
          <p:nvSpPr>
            <p:cNvPr id="36" name="Freeform 36"/>
            <p:cNvSpPr/>
            <p:nvPr/>
          </p:nvSpPr>
          <p:spPr>
            <a:xfrm>
              <a:off x="127" y="127"/>
              <a:ext cx="42418" cy="47117"/>
            </a:xfrm>
            <a:custGeom>
              <a:avLst/>
              <a:gdLst/>
              <a:ahLst/>
              <a:cxnLst/>
              <a:rect l="l" t="t" r="r" b="b"/>
              <a:pathLst>
                <a:path w="42418" h="47117">
                  <a:moveTo>
                    <a:pt x="22606" y="0"/>
                  </a:moveTo>
                  <a:cubicBezTo>
                    <a:pt x="21717" y="0"/>
                    <a:pt x="20701" y="127"/>
                    <a:pt x="19685" y="254"/>
                  </a:cubicBezTo>
                  <a:cubicBezTo>
                    <a:pt x="8509" y="254"/>
                    <a:pt x="0" y="10922"/>
                    <a:pt x="0" y="23622"/>
                  </a:cubicBezTo>
                  <a:cubicBezTo>
                    <a:pt x="0" y="36322"/>
                    <a:pt x="11303" y="47117"/>
                    <a:pt x="22606" y="47117"/>
                  </a:cubicBezTo>
                  <a:cubicBezTo>
                    <a:pt x="33909" y="47117"/>
                    <a:pt x="42418" y="36449"/>
                    <a:pt x="42418" y="21590"/>
                  </a:cubicBezTo>
                  <a:cubicBezTo>
                    <a:pt x="39878" y="9906"/>
                    <a:pt x="32639" y="0"/>
                    <a:pt x="226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264823" y="6715173"/>
            <a:ext cx="29826" cy="11562"/>
            <a:chOff x="0" y="0"/>
            <a:chExt cx="39768" cy="15417"/>
          </a:xfrm>
        </p:grpSpPr>
        <p:sp>
          <p:nvSpPr>
            <p:cNvPr id="38" name="Freeform 38"/>
            <p:cNvSpPr/>
            <p:nvPr/>
          </p:nvSpPr>
          <p:spPr>
            <a:xfrm>
              <a:off x="127" y="0"/>
              <a:ext cx="39624" cy="15367"/>
            </a:xfrm>
            <a:custGeom>
              <a:avLst/>
              <a:gdLst/>
              <a:ahLst/>
              <a:cxnLst/>
              <a:rect l="l" t="t" r="r" b="b"/>
              <a:pathLst>
                <a:path w="39624" h="15367">
                  <a:moveTo>
                    <a:pt x="39624" y="0"/>
                  </a:moveTo>
                  <a:lnTo>
                    <a:pt x="0" y="10668"/>
                  </a:lnTo>
                  <a:cubicBezTo>
                    <a:pt x="5080" y="14097"/>
                    <a:pt x="9906" y="15367"/>
                    <a:pt x="14351" y="15367"/>
                  </a:cubicBezTo>
                  <a:cubicBezTo>
                    <a:pt x="29464" y="15367"/>
                    <a:pt x="39624" y="127"/>
                    <a:pt x="396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116017" y="6721555"/>
            <a:ext cx="29826" cy="11562"/>
            <a:chOff x="0" y="0"/>
            <a:chExt cx="39768" cy="15417"/>
          </a:xfrm>
        </p:grpSpPr>
        <p:sp>
          <p:nvSpPr>
            <p:cNvPr id="40" name="Freeform 40"/>
            <p:cNvSpPr/>
            <p:nvPr/>
          </p:nvSpPr>
          <p:spPr>
            <a:xfrm>
              <a:off x="127" y="127"/>
              <a:ext cx="39624" cy="15367"/>
            </a:xfrm>
            <a:custGeom>
              <a:avLst/>
              <a:gdLst/>
              <a:ahLst/>
              <a:cxnLst/>
              <a:rect l="l" t="t" r="r" b="b"/>
              <a:pathLst>
                <a:path w="39624" h="15367">
                  <a:moveTo>
                    <a:pt x="39624" y="0"/>
                  </a:moveTo>
                  <a:lnTo>
                    <a:pt x="0" y="10668"/>
                  </a:lnTo>
                  <a:cubicBezTo>
                    <a:pt x="5080" y="13970"/>
                    <a:pt x="9906" y="15367"/>
                    <a:pt x="14351" y="15367"/>
                  </a:cubicBezTo>
                  <a:cubicBezTo>
                    <a:pt x="29464" y="15240"/>
                    <a:pt x="39624" y="0"/>
                    <a:pt x="396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111747" y="6833580"/>
            <a:ext cx="74501" cy="36895"/>
            <a:chOff x="0" y="0"/>
            <a:chExt cx="99334" cy="49193"/>
          </a:xfrm>
        </p:grpSpPr>
        <p:sp>
          <p:nvSpPr>
            <p:cNvPr id="42" name="Freeform 42"/>
            <p:cNvSpPr/>
            <p:nvPr/>
          </p:nvSpPr>
          <p:spPr>
            <a:xfrm>
              <a:off x="127" y="127"/>
              <a:ext cx="99060" cy="49022"/>
            </a:xfrm>
            <a:custGeom>
              <a:avLst/>
              <a:gdLst/>
              <a:ahLst/>
              <a:cxnLst/>
              <a:rect l="l" t="t" r="r" b="b"/>
              <a:pathLst>
                <a:path w="99060" h="49022">
                  <a:moveTo>
                    <a:pt x="0" y="0"/>
                  </a:moveTo>
                  <a:cubicBezTo>
                    <a:pt x="0" y="2159"/>
                    <a:pt x="0" y="4318"/>
                    <a:pt x="0" y="6350"/>
                  </a:cubicBezTo>
                  <a:cubicBezTo>
                    <a:pt x="5715" y="10668"/>
                    <a:pt x="8509" y="14859"/>
                    <a:pt x="14224" y="19177"/>
                  </a:cubicBezTo>
                  <a:cubicBezTo>
                    <a:pt x="33909" y="36195"/>
                    <a:pt x="62357" y="46863"/>
                    <a:pt x="93472" y="49022"/>
                  </a:cubicBezTo>
                  <a:cubicBezTo>
                    <a:pt x="96266" y="49022"/>
                    <a:pt x="96266" y="46863"/>
                    <a:pt x="99060" y="44704"/>
                  </a:cubicBezTo>
                  <a:cubicBezTo>
                    <a:pt x="96266" y="42545"/>
                    <a:pt x="96266" y="42545"/>
                    <a:pt x="93472" y="42545"/>
                  </a:cubicBezTo>
                  <a:cubicBezTo>
                    <a:pt x="56642" y="38354"/>
                    <a:pt x="25400" y="23368"/>
                    <a:pt x="558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722747" y="6478359"/>
            <a:ext cx="501755" cy="331290"/>
            <a:chOff x="0" y="0"/>
            <a:chExt cx="669007" cy="441720"/>
          </a:xfrm>
        </p:grpSpPr>
        <p:sp>
          <p:nvSpPr>
            <p:cNvPr id="44" name="Freeform 44"/>
            <p:cNvSpPr/>
            <p:nvPr/>
          </p:nvSpPr>
          <p:spPr>
            <a:xfrm>
              <a:off x="127" y="0"/>
              <a:ext cx="668909" cy="441706"/>
            </a:xfrm>
            <a:custGeom>
              <a:avLst/>
              <a:gdLst/>
              <a:ahLst/>
              <a:cxnLst/>
              <a:rect l="l" t="t" r="r" b="b"/>
              <a:pathLst>
                <a:path w="668909" h="441706">
                  <a:moveTo>
                    <a:pt x="368046" y="0"/>
                  </a:moveTo>
                  <a:cubicBezTo>
                    <a:pt x="271018" y="0"/>
                    <a:pt x="161544" y="29718"/>
                    <a:pt x="104775" y="117348"/>
                  </a:cubicBezTo>
                  <a:cubicBezTo>
                    <a:pt x="0" y="283718"/>
                    <a:pt x="164338" y="441706"/>
                    <a:pt x="164338" y="441706"/>
                  </a:cubicBezTo>
                  <a:cubicBezTo>
                    <a:pt x="226695" y="439547"/>
                    <a:pt x="277749" y="405384"/>
                    <a:pt x="286258" y="360553"/>
                  </a:cubicBezTo>
                  <a:cubicBezTo>
                    <a:pt x="303276" y="281559"/>
                    <a:pt x="416560" y="221869"/>
                    <a:pt x="544195" y="185547"/>
                  </a:cubicBezTo>
                  <a:cubicBezTo>
                    <a:pt x="668909" y="147066"/>
                    <a:pt x="552704" y="51054"/>
                    <a:pt x="552704" y="51054"/>
                  </a:cubicBezTo>
                  <a:cubicBezTo>
                    <a:pt x="532511" y="23876"/>
                    <a:pt x="455295" y="0"/>
                    <a:pt x="3680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888568" y="6457250"/>
            <a:ext cx="458099" cy="165812"/>
            <a:chOff x="0" y="0"/>
            <a:chExt cx="610799" cy="221083"/>
          </a:xfrm>
        </p:grpSpPr>
        <p:sp>
          <p:nvSpPr>
            <p:cNvPr id="46" name="Freeform 46"/>
            <p:cNvSpPr/>
            <p:nvPr/>
          </p:nvSpPr>
          <p:spPr>
            <a:xfrm>
              <a:off x="0" y="127"/>
              <a:ext cx="610870" cy="220853"/>
            </a:xfrm>
            <a:custGeom>
              <a:avLst/>
              <a:gdLst/>
              <a:ahLst/>
              <a:cxnLst/>
              <a:rect l="l" t="t" r="r" b="b"/>
              <a:pathLst>
                <a:path w="610870" h="220853">
                  <a:moveTo>
                    <a:pt x="244475" y="0"/>
                  </a:moveTo>
                  <a:cubicBezTo>
                    <a:pt x="89916" y="0"/>
                    <a:pt x="0" y="104775"/>
                    <a:pt x="0" y="104775"/>
                  </a:cubicBezTo>
                  <a:cubicBezTo>
                    <a:pt x="0" y="104775"/>
                    <a:pt x="121539" y="63373"/>
                    <a:pt x="221996" y="63373"/>
                  </a:cubicBezTo>
                  <a:cubicBezTo>
                    <a:pt x="271145" y="63373"/>
                    <a:pt x="315087" y="73279"/>
                    <a:pt x="337439" y="102616"/>
                  </a:cubicBezTo>
                  <a:cubicBezTo>
                    <a:pt x="402590" y="192278"/>
                    <a:pt x="496189" y="207264"/>
                    <a:pt x="552831" y="219964"/>
                  </a:cubicBezTo>
                  <a:cubicBezTo>
                    <a:pt x="555498" y="220599"/>
                    <a:pt x="558038" y="220853"/>
                    <a:pt x="560451" y="220853"/>
                  </a:cubicBezTo>
                  <a:cubicBezTo>
                    <a:pt x="610870" y="220853"/>
                    <a:pt x="590423" y="96901"/>
                    <a:pt x="368554" y="21590"/>
                  </a:cubicBezTo>
                  <a:cubicBezTo>
                    <a:pt x="323596" y="6096"/>
                    <a:pt x="282067" y="0"/>
                    <a:pt x="2444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914060" y="6764734"/>
            <a:ext cx="81002" cy="80123"/>
            <a:chOff x="0" y="0"/>
            <a:chExt cx="108002" cy="106831"/>
          </a:xfrm>
        </p:grpSpPr>
        <p:sp>
          <p:nvSpPr>
            <p:cNvPr id="48" name="Freeform 48"/>
            <p:cNvSpPr/>
            <p:nvPr/>
          </p:nvSpPr>
          <p:spPr>
            <a:xfrm>
              <a:off x="127" y="0"/>
              <a:ext cx="107823" cy="106807"/>
            </a:xfrm>
            <a:custGeom>
              <a:avLst/>
              <a:gdLst/>
              <a:ahLst/>
              <a:cxnLst/>
              <a:rect l="l" t="t" r="r" b="b"/>
              <a:pathLst>
                <a:path w="107823" h="106807">
                  <a:moveTo>
                    <a:pt x="3175" y="0"/>
                  </a:moveTo>
                  <a:cubicBezTo>
                    <a:pt x="1016" y="0"/>
                    <a:pt x="0" y="127"/>
                    <a:pt x="0" y="127"/>
                  </a:cubicBezTo>
                  <a:cubicBezTo>
                    <a:pt x="34036" y="29972"/>
                    <a:pt x="53848" y="68326"/>
                    <a:pt x="59436" y="106807"/>
                  </a:cubicBezTo>
                  <a:cubicBezTo>
                    <a:pt x="107823" y="5207"/>
                    <a:pt x="21336" y="0"/>
                    <a:pt x="317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9" name="Group 49"/>
          <p:cNvGrpSpPr/>
          <p:nvPr/>
        </p:nvGrpSpPr>
        <p:grpSpPr>
          <a:xfrm>
            <a:off x="809927" y="6731198"/>
            <a:ext cx="128545" cy="109199"/>
            <a:chOff x="0" y="0"/>
            <a:chExt cx="171393" cy="14559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71323" cy="145542"/>
            </a:xfrm>
            <a:custGeom>
              <a:avLst/>
              <a:gdLst/>
              <a:ahLst/>
              <a:cxnLst/>
              <a:rect l="l" t="t" r="r" b="b"/>
              <a:pathLst>
                <a:path w="171323" h="145542">
                  <a:moveTo>
                    <a:pt x="70866" y="0"/>
                  </a:moveTo>
                  <a:cubicBezTo>
                    <a:pt x="31242" y="0"/>
                    <a:pt x="0" y="23495"/>
                    <a:pt x="0" y="53340"/>
                  </a:cubicBezTo>
                  <a:cubicBezTo>
                    <a:pt x="0" y="59690"/>
                    <a:pt x="2921" y="68199"/>
                    <a:pt x="5715" y="74676"/>
                  </a:cubicBezTo>
                  <a:cubicBezTo>
                    <a:pt x="19939" y="104521"/>
                    <a:pt x="51054" y="128016"/>
                    <a:pt x="87884" y="140843"/>
                  </a:cubicBezTo>
                  <a:cubicBezTo>
                    <a:pt x="97536" y="144018"/>
                    <a:pt x="106680" y="145542"/>
                    <a:pt x="114935" y="145542"/>
                  </a:cubicBezTo>
                  <a:cubicBezTo>
                    <a:pt x="150241" y="145542"/>
                    <a:pt x="171323" y="118618"/>
                    <a:pt x="164465" y="87503"/>
                  </a:cubicBezTo>
                  <a:cubicBezTo>
                    <a:pt x="158750" y="53340"/>
                    <a:pt x="124714" y="0"/>
                    <a:pt x="70866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51" name="Group 51"/>
          <p:cNvGrpSpPr/>
          <p:nvPr/>
        </p:nvGrpSpPr>
        <p:grpSpPr>
          <a:xfrm>
            <a:off x="1570976" y="7300683"/>
            <a:ext cx="803649" cy="498015"/>
            <a:chOff x="0" y="0"/>
            <a:chExt cx="1071532" cy="66402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1499" cy="663956"/>
            </a:xfrm>
            <a:custGeom>
              <a:avLst/>
              <a:gdLst/>
              <a:ahLst/>
              <a:cxnLst/>
              <a:rect l="l" t="t" r="r" b="b"/>
              <a:pathLst>
                <a:path w="1071499" h="663956">
                  <a:moveTo>
                    <a:pt x="432435" y="0"/>
                  </a:moveTo>
                  <a:cubicBezTo>
                    <a:pt x="412242" y="0"/>
                    <a:pt x="393065" y="8255"/>
                    <a:pt x="385572" y="21717"/>
                  </a:cubicBezTo>
                  <a:lnTo>
                    <a:pt x="5715" y="578612"/>
                  </a:lnTo>
                  <a:cubicBezTo>
                    <a:pt x="0" y="587121"/>
                    <a:pt x="8509" y="597789"/>
                    <a:pt x="19939" y="599948"/>
                  </a:cubicBezTo>
                  <a:lnTo>
                    <a:pt x="632206" y="663956"/>
                  </a:lnTo>
                  <a:cubicBezTo>
                    <a:pt x="654939" y="663956"/>
                    <a:pt x="674751" y="655447"/>
                    <a:pt x="686054" y="640461"/>
                  </a:cubicBezTo>
                  <a:lnTo>
                    <a:pt x="1065784" y="83566"/>
                  </a:lnTo>
                  <a:cubicBezTo>
                    <a:pt x="1071499" y="75057"/>
                    <a:pt x="1062990" y="64389"/>
                    <a:pt x="1051687" y="64389"/>
                  </a:cubicBezTo>
                  <a:lnTo>
                    <a:pt x="439293" y="381"/>
                  </a:lnTo>
                  <a:cubicBezTo>
                    <a:pt x="437007" y="127"/>
                    <a:pt x="434721" y="0"/>
                    <a:pt x="432435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53" name="Group 53"/>
          <p:cNvGrpSpPr/>
          <p:nvPr/>
        </p:nvGrpSpPr>
        <p:grpSpPr>
          <a:xfrm>
            <a:off x="1587927" y="7302267"/>
            <a:ext cx="805815" cy="498255"/>
            <a:chOff x="0" y="0"/>
            <a:chExt cx="1074420" cy="664339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074293" cy="664337"/>
            </a:xfrm>
            <a:custGeom>
              <a:avLst/>
              <a:gdLst/>
              <a:ahLst/>
              <a:cxnLst/>
              <a:rect l="l" t="t" r="r" b="b"/>
              <a:pathLst>
                <a:path w="1074293" h="664337">
                  <a:moveTo>
                    <a:pt x="435356" y="0"/>
                  </a:moveTo>
                  <a:cubicBezTo>
                    <a:pt x="415163" y="0"/>
                    <a:pt x="395732" y="8255"/>
                    <a:pt x="385572" y="21717"/>
                  </a:cubicBezTo>
                  <a:lnTo>
                    <a:pt x="5715" y="578612"/>
                  </a:lnTo>
                  <a:cubicBezTo>
                    <a:pt x="0" y="587121"/>
                    <a:pt x="8509" y="597916"/>
                    <a:pt x="19812" y="599948"/>
                  </a:cubicBezTo>
                  <a:lnTo>
                    <a:pt x="632079" y="663956"/>
                  </a:lnTo>
                  <a:cubicBezTo>
                    <a:pt x="634365" y="664210"/>
                    <a:pt x="636651" y="664337"/>
                    <a:pt x="638937" y="664337"/>
                  </a:cubicBezTo>
                  <a:cubicBezTo>
                    <a:pt x="659257" y="664337"/>
                    <a:pt x="678561" y="656082"/>
                    <a:pt x="688721" y="642620"/>
                  </a:cubicBezTo>
                  <a:lnTo>
                    <a:pt x="1068705" y="85725"/>
                  </a:lnTo>
                  <a:cubicBezTo>
                    <a:pt x="1074293" y="77216"/>
                    <a:pt x="1065784" y="66548"/>
                    <a:pt x="1054481" y="64389"/>
                  </a:cubicBezTo>
                  <a:lnTo>
                    <a:pt x="442341" y="381"/>
                  </a:lnTo>
                  <a:cubicBezTo>
                    <a:pt x="439928" y="127"/>
                    <a:pt x="437642" y="0"/>
                    <a:pt x="435356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2261857" y="7364925"/>
            <a:ext cx="91454" cy="57670"/>
            <a:chOff x="0" y="0"/>
            <a:chExt cx="121938" cy="7689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21793" cy="76708"/>
            </a:xfrm>
            <a:custGeom>
              <a:avLst/>
              <a:gdLst/>
              <a:ahLst/>
              <a:cxnLst/>
              <a:rect l="l" t="t" r="r" b="b"/>
              <a:pathLst>
                <a:path w="121793" h="76708">
                  <a:moveTo>
                    <a:pt x="51054" y="0"/>
                  </a:moveTo>
                  <a:cubicBezTo>
                    <a:pt x="48133" y="0"/>
                    <a:pt x="45339" y="0"/>
                    <a:pt x="45339" y="2159"/>
                  </a:cubicBezTo>
                  <a:lnTo>
                    <a:pt x="0" y="66167"/>
                  </a:lnTo>
                  <a:cubicBezTo>
                    <a:pt x="0" y="68326"/>
                    <a:pt x="0" y="68326"/>
                    <a:pt x="0" y="70358"/>
                  </a:cubicBezTo>
                  <a:lnTo>
                    <a:pt x="70866" y="76708"/>
                  </a:lnTo>
                  <a:cubicBezTo>
                    <a:pt x="73660" y="76708"/>
                    <a:pt x="76581" y="74549"/>
                    <a:pt x="79375" y="74549"/>
                  </a:cubicBezTo>
                  <a:lnTo>
                    <a:pt x="121793" y="10668"/>
                  </a:lnTo>
                  <a:cubicBezTo>
                    <a:pt x="121793" y="8509"/>
                    <a:pt x="121793" y="8509"/>
                    <a:pt x="121793" y="8509"/>
                  </a:cubicBezTo>
                  <a:lnTo>
                    <a:pt x="51054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2261857" y="7364925"/>
            <a:ext cx="91454" cy="57670"/>
            <a:chOff x="0" y="0"/>
            <a:chExt cx="121938" cy="768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21793" cy="76708"/>
            </a:xfrm>
            <a:custGeom>
              <a:avLst/>
              <a:gdLst/>
              <a:ahLst/>
              <a:cxnLst/>
              <a:rect l="l" t="t" r="r" b="b"/>
              <a:pathLst>
                <a:path w="121793" h="76708">
                  <a:moveTo>
                    <a:pt x="51054" y="0"/>
                  </a:moveTo>
                  <a:cubicBezTo>
                    <a:pt x="48133" y="0"/>
                    <a:pt x="45339" y="0"/>
                    <a:pt x="45339" y="2159"/>
                  </a:cubicBezTo>
                  <a:lnTo>
                    <a:pt x="0" y="66167"/>
                  </a:lnTo>
                  <a:cubicBezTo>
                    <a:pt x="0" y="68326"/>
                    <a:pt x="0" y="68326"/>
                    <a:pt x="0" y="70358"/>
                  </a:cubicBezTo>
                  <a:lnTo>
                    <a:pt x="70866" y="76708"/>
                  </a:lnTo>
                  <a:cubicBezTo>
                    <a:pt x="73660" y="76708"/>
                    <a:pt x="76581" y="74549"/>
                    <a:pt x="79375" y="74549"/>
                  </a:cubicBezTo>
                  <a:lnTo>
                    <a:pt x="121793" y="10668"/>
                  </a:lnTo>
                  <a:cubicBezTo>
                    <a:pt x="121793" y="8509"/>
                    <a:pt x="121793" y="8509"/>
                    <a:pt x="121793" y="8509"/>
                  </a:cubicBezTo>
                  <a:lnTo>
                    <a:pt x="5105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2493575" y="9070934"/>
            <a:ext cx="212606" cy="307301"/>
            <a:chOff x="0" y="0"/>
            <a:chExt cx="283475" cy="40973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83464" cy="409702"/>
            </a:xfrm>
            <a:custGeom>
              <a:avLst/>
              <a:gdLst/>
              <a:ahLst/>
              <a:cxnLst/>
              <a:rect l="l" t="t" r="r" b="b"/>
              <a:pathLst>
                <a:path w="283464" h="409702">
                  <a:moveTo>
                    <a:pt x="235331" y="0"/>
                  </a:moveTo>
                  <a:lnTo>
                    <a:pt x="0" y="51181"/>
                  </a:lnTo>
                  <a:lnTo>
                    <a:pt x="116205" y="409702"/>
                  </a:lnTo>
                  <a:lnTo>
                    <a:pt x="283464" y="364871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2521170" y="9328569"/>
            <a:ext cx="476263" cy="139281"/>
            <a:chOff x="0" y="0"/>
            <a:chExt cx="635017" cy="185708"/>
          </a:xfrm>
        </p:grpSpPr>
        <p:sp>
          <p:nvSpPr>
            <p:cNvPr id="62" name="Freeform 62"/>
            <p:cNvSpPr/>
            <p:nvPr/>
          </p:nvSpPr>
          <p:spPr>
            <a:xfrm>
              <a:off x="127" y="127"/>
              <a:ext cx="635000" cy="185674"/>
            </a:xfrm>
            <a:custGeom>
              <a:avLst/>
              <a:gdLst/>
              <a:ahLst/>
              <a:cxnLst/>
              <a:rect l="l" t="t" r="r" b="b"/>
              <a:pathLst>
                <a:path w="635000" h="185674">
                  <a:moveTo>
                    <a:pt x="260731" y="0"/>
                  </a:moveTo>
                  <a:lnTo>
                    <a:pt x="59436" y="4191"/>
                  </a:lnTo>
                  <a:cubicBezTo>
                    <a:pt x="50927" y="4191"/>
                    <a:pt x="42418" y="8509"/>
                    <a:pt x="39624" y="14859"/>
                  </a:cubicBezTo>
                  <a:lnTo>
                    <a:pt x="2794" y="157861"/>
                  </a:lnTo>
                  <a:cubicBezTo>
                    <a:pt x="0" y="170688"/>
                    <a:pt x="11303" y="181356"/>
                    <a:pt x="28321" y="183388"/>
                  </a:cubicBezTo>
                  <a:lnTo>
                    <a:pt x="34036" y="183388"/>
                  </a:lnTo>
                  <a:cubicBezTo>
                    <a:pt x="116205" y="181229"/>
                    <a:pt x="192786" y="177038"/>
                    <a:pt x="294767" y="177038"/>
                  </a:cubicBezTo>
                  <a:cubicBezTo>
                    <a:pt x="306070" y="176784"/>
                    <a:pt x="316230" y="176784"/>
                    <a:pt x="325247" y="176784"/>
                  </a:cubicBezTo>
                  <a:cubicBezTo>
                    <a:pt x="415290" y="176784"/>
                    <a:pt x="401447" y="185674"/>
                    <a:pt x="532892" y="185674"/>
                  </a:cubicBezTo>
                  <a:cubicBezTo>
                    <a:pt x="620776" y="185674"/>
                    <a:pt x="635000" y="110998"/>
                    <a:pt x="598043" y="106680"/>
                  </a:cubicBezTo>
                  <a:cubicBezTo>
                    <a:pt x="427990" y="93726"/>
                    <a:pt x="379857" y="55372"/>
                    <a:pt x="314579" y="10668"/>
                  </a:cubicBezTo>
                  <a:cubicBezTo>
                    <a:pt x="297561" y="2032"/>
                    <a:pt x="280543" y="0"/>
                    <a:pt x="2607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63"/>
          <p:cNvGrpSpPr/>
          <p:nvPr/>
        </p:nvGrpSpPr>
        <p:grpSpPr>
          <a:xfrm>
            <a:off x="2493575" y="9070934"/>
            <a:ext cx="197757" cy="193689"/>
            <a:chOff x="0" y="0"/>
            <a:chExt cx="263676" cy="25825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263652" cy="258191"/>
            </a:xfrm>
            <a:custGeom>
              <a:avLst/>
              <a:gdLst/>
              <a:ahLst/>
              <a:cxnLst/>
              <a:rect l="l" t="t" r="r" b="b"/>
              <a:pathLst>
                <a:path w="263652" h="258191">
                  <a:moveTo>
                    <a:pt x="235331" y="0"/>
                  </a:moveTo>
                  <a:lnTo>
                    <a:pt x="0" y="51181"/>
                  </a:lnTo>
                  <a:lnTo>
                    <a:pt x="68072" y="258191"/>
                  </a:lnTo>
                  <a:lnTo>
                    <a:pt x="263652" y="211328"/>
                  </a:lnTo>
                  <a:lnTo>
                    <a:pt x="235331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65" name="Group 65"/>
          <p:cNvGrpSpPr/>
          <p:nvPr/>
        </p:nvGrpSpPr>
        <p:grpSpPr>
          <a:xfrm>
            <a:off x="1279735" y="7747395"/>
            <a:ext cx="437959" cy="294538"/>
            <a:chOff x="0" y="0"/>
            <a:chExt cx="583946" cy="392717"/>
          </a:xfrm>
        </p:grpSpPr>
        <p:sp>
          <p:nvSpPr>
            <p:cNvPr id="66" name="Freeform 66"/>
            <p:cNvSpPr/>
            <p:nvPr/>
          </p:nvSpPr>
          <p:spPr>
            <a:xfrm>
              <a:off x="0" y="127"/>
              <a:ext cx="583946" cy="392557"/>
            </a:xfrm>
            <a:custGeom>
              <a:avLst/>
              <a:gdLst/>
              <a:ahLst/>
              <a:cxnLst/>
              <a:rect l="l" t="t" r="r" b="b"/>
              <a:pathLst>
                <a:path w="583946" h="392557">
                  <a:moveTo>
                    <a:pt x="269240" y="0"/>
                  </a:moveTo>
                  <a:lnTo>
                    <a:pt x="0" y="76708"/>
                  </a:lnTo>
                  <a:lnTo>
                    <a:pt x="31242" y="207010"/>
                  </a:lnTo>
                  <a:lnTo>
                    <a:pt x="164465" y="392557"/>
                  </a:lnTo>
                  <a:cubicBezTo>
                    <a:pt x="164465" y="392557"/>
                    <a:pt x="583946" y="392557"/>
                    <a:pt x="496062" y="253746"/>
                  </a:cubicBezTo>
                  <a:cubicBezTo>
                    <a:pt x="433705" y="162052"/>
                    <a:pt x="357124" y="76708"/>
                    <a:pt x="269240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67" name="Group 67"/>
          <p:cNvGrpSpPr/>
          <p:nvPr/>
        </p:nvGrpSpPr>
        <p:grpSpPr>
          <a:xfrm>
            <a:off x="1279735" y="7747395"/>
            <a:ext cx="437959" cy="294538"/>
            <a:chOff x="0" y="0"/>
            <a:chExt cx="583946" cy="392717"/>
          </a:xfrm>
        </p:grpSpPr>
        <p:sp>
          <p:nvSpPr>
            <p:cNvPr id="68" name="Freeform 68"/>
            <p:cNvSpPr/>
            <p:nvPr/>
          </p:nvSpPr>
          <p:spPr>
            <a:xfrm>
              <a:off x="0" y="127"/>
              <a:ext cx="583946" cy="392557"/>
            </a:xfrm>
            <a:custGeom>
              <a:avLst/>
              <a:gdLst/>
              <a:ahLst/>
              <a:cxnLst/>
              <a:rect l="l" t="t" r="r" b="b"/>
              <a:pathLst>
                <a:path w="583946" h="392557">
                  <a:moveTo>
                    <a:pt x="269240" y="0"/>
                  </a:moveTo>
                  <a:lnTo>
                    <a:pt x="0" y="76708"/>
                  </a:lnTo>
                  <a:lnTo>
                    <a:pt x="31242" y="207010"/>
                  </a:lnTo>
                  <a:lnTo>
                    <a:pt x="164465" y="392557"/>
                  </a:lnTo>
                  <a:cubicBezTo>
                    <a:pt x="164465" y="392557"/>
                    <a:pt x="583946" y="392557"/>
                    <a:pt x="496062" y="253746"/>
                  </a:cubicBezTo>
                  <a:cubicBezTo>
                    <a:pt x="433705" y="162052"/>
                    <a:pt x="357124" y="76708"/>
                    <a:pt x="26924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9" name="Group 69"/>
          <p:cNvGrpSpPr/>
          <p:nvPr/>
        </p:nvGrpSpPr>
        <p:grpSpPr>
          <a:xfrm>
            <a:off x="1279735" y="7771433"/>
            <a:ext cx="276402" cy="254477"/>
            <a:chOff x="0" y="0"/>
            <a:chExt cx="368536" cy="339303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368554" cy="339344"/>
            </a:xfrm>
            <a:custGeom>
              <a:avLst/>
              <a:gdLst/>
              <a:ahLst/>
              <a:cxnLst/>
              <a:rect l="l" t="t" r="r" b="b"/>
              <a:pathLst>
                <a:path w="368554" h="339344">
                  <a:moveTo>
                    <a:pt x="155956" y="0"/>
                  </a:moveTo>
                  <a:lnTo>
                    <a:pt x="0" y="44831"/>
                  </a:lnTo>
                  <a:lnTo>
                    <a:pt x="31242" y="175006"/>
                  </a:lnTo>
                  <a:lnTo>
                    <a:pt x="147447" y="339344"/>
                  </a:lnTo>
                  <a:lnTo>
                    <a:pt x="308991" y="324485"/>
                  </a:lnTo>
                  <a:lnTo>
                    <a:pt x="368554" y="258318"/>
                  </a:lnTo>
                  <a:cubicBezTo>
                    <a:pt x="368427" y="258318"/>
                    <a:pt x="359156" y="262128"/>
                    <a:pt x="344170" y="262128"/>
                  </a:cubicBezTo>
                  <a:cubicBezTo>
                    <a:pt x="301498" y="262128"/>
                    <a:pt x="212471" y="231775"/>
                    <a:pt x="155956" y="127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71" name="Group 71"/>
          <p:cNvGrpSpPr/>
          <p:nvPr/>
        </p:nvGrpSpPr>
        <p:grpSpPr>
          <a:xfrm>
            <a:off x="3161068" y="8534792"/>
            <a:ext cx="378435" cy="336136"/>
            <a:chOff x="0" y="0"/>
            <a:chExt cx="504580" cy="448182"/>
          </a:xfrm>
        </p:grpSpPr>
        <p:sp>
          <p:nvSpPr>
            <p:cNvPr id="72" name="Freeform 72"/>
            <p:cNvSpPr/>
            <p:nvPr/>
          </p:nvSpPr>
          <p:spPr>
            <a:xfrm>
              <a:off x="0" y="127"/>
              <a:ext cx="504571" cy="448056"/>
            </a:xfrm>
            <a:custGeom>
              <a:avLst/>
              <a:gdLst/>
              <a:ahLst/>
              <a:cxnLst/>
              <a:rect l="l" t="t" r="r" b="b"/>
              <a:pathLst>
                <a:path w="504571" h="448056">
                  <a:moveTo>
                    <a:pt x="178562" y="0"/>
                  </a:moveTo>
                  <a:lnTo>
                    <a:pt x="0" y="113030"/>
                  </a:lnTo>
                  <a:lnTo>
                    <a:pt x="374142" y="448056"/>
                  </a:lnTo>
                  <a:lnTo>
                    <a:pt x="504571" y="373380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3" name="Group 73"/>
          <p:cNvGrpSpPr/>
          <p:nvPr/>
        </p:nvGrpSpPr>
        <p:grpSpPr>
          <a:xfrm>
            <a:off x="3363025" y="8706454"/>
            <a:ext cx="452617" cy="232695"/>
            <a:chOff x="0" y="0"/>
            <a:chExt cx="603490" cy="31026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03377" cy="310261"/>
            </a:xfrm>
            <a:custGeom>
              <a:avLst/>
              <a:gdLst/>
              <a:ahLst/>
              <a:cxnLst/>
              <a:rect l="l" t="t" r="r" b="b"/>
              <a:pathLst>
                <a:path w="603377" h="310261">
                  <a:moveTo>
                    <a:pt x="538861" y="127"/>
                  </a:moveTo>
                  <a:cubicBezTo>
                    <a:pt x="535940" y="127"/>
                    <a:pt x="532892" y="635"/>
                    <a:pt x="530098" y="1651"/>
                  </a:cubicBezTo>
                  <a:cubicBezTo>
                    <a:pt x="440817" y="38481"/>
                    <a:pt x="379730" y="48133"/>
                    <a:pt x="326263" y="48133"/>
                  </a:cubicBezTo>
                  <a:cubicBezTo>
                    <a:pt x="289687" y="48133"/>
                    <a:pt x="256794" y="43561"/>
                    <a:pt x="221107" y="40132"/>
                  </a:cubicBezTo>
                  <a:cubicBezTo>
                    <a:pt x="217678" y="39751"/>
                    <a:pt x="214376" y="39497"/>
                    <a:pt x="211201" y="39497"/>
                  </a:cubicBezTo>
                  <a:cubicBezTo>
                    <a:pt x="195580" y="39497"/>
                    <a:pt x="181864" y="43688"/>
                    <a:pt x="170180" y="50673"/>
                  </a:cubicBezTo>
                  <a:lnTo>
                    <a:pt x="8509" y="144526"/>
                  </a:lnTo>
                  <a:cubicBezTo>
                    <a:pt x="2794" y="148844"/>
                    <a:pt x="0" y="157353"/>
                    <a:pt x="2794" y="161544"/>
                  </a:cubicBezTo>
                  <a:lnTo>
                    <a:pt x="79375" y="296037"/>
                  </a:lnTo>
                  <a:cubicBezTo>
                    <a:pt x="83820" y="304419"/>
                    <a:pt x="97028" y="310261"/>
                    <a:pt x="109347" y="310261"/>
                  </a:cubicBezTo>
                  <a:cubicBezTo>
                    <a:pt x="112776" y="310261"/>
                    <a:pt x="115951" y="309753"/>
                    <a:pt x="118999" y="308864"/>
                  </a:cubicBezTo>
                  <a:lnTo>
                    <a:pt x="124714" y="306705"/>
                  </a:lnTo>
                  <a:cubicBezTo>
                    <a:pt x="192659" y="268351"/>
                    <a:pt x="249428" y="232029"/>
                    <a:pt x="334391" y="187198"/>
                  </a:cubicBezTo>
                  <a:cubicBezTo>
                    <a:pt x="436499" y="133858"/>
                    <a:pt x="419481" y="155194"/>
                    <a:pt x="538480" y="93345"/>
                  </a:cubicBezTo>
                  <a:cubicBezTo>
                    <a:pt x="603377" y="60071"/>
                    <a:pt x="570738" y="0"/>
                    <a:pt x="53873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5" name="Group 75"/>
          <p:cNvGrpSpPr/>
          <p:nvPr/>
        </p:nvGrpSpPr>
        <p:grpSpPr>
          <a:xfrm>
            <a:off x="3161068" y="8534792"/>
            <a:ext cx="272132" cy="222523"/>
            <a:chOff x="0" y="0"/>
            <a:chExt cx="362843" cy="296697"/>
          </a:xfrm>
        </p:grpSpPr>
        <p:sp>
          <p:nvSpPr>
            <p:cNvPr id="76" name="Freeform 76"/>
            <p:cNvSpPr/>
            <p:nvPr/>
          </p:nvSpPr>
          <p:spPr>
            <a:xfrm>
              <a:off x="0" y="127"/>
              <a:ext cx="362839" cy="296545"/>
            </a:xfrm>
            <a:custGeom>
              <a:avLst/>
              <a:gdLst/>
              <a:ahLst/>
              <a:cxnLst/>
              <a:rect l="l" t="t" r="r" b="b"/>
              <a:pathLst>
                <a:path w="362839" h="296545">
                  <a:moveTo>
                    <a:pt x="178562" y="0"/>
                  </a:moveTo>
                  <a:lnTo>
                    <a:pt x="0" y="113030"/>
                  </a:lnTo>
                  <a:lnTo>
                    <a:pt x="204089" y="296545"/>
                  </a:lnTo>
                  <a:lnTo>
                    <a:pt x="362839" y="211201"/>
                  </a:lnTo>
                  <a:lnTo>
                    <a:pt x="178562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77" name="Group 77"/>
          <p:cNvGrpSpPr/>
          <p:nvPr/>
        </p:nvGrpSpPr>
        <p:grpSpPr>
          <a:xfrm>
            <a:off x="801388" y="7656192"/>
            <a:ext cx="2580917" cy="1048324"/>
            <a:chOff x="0" y="0"/>
            <a:chExt cx="3441222" cy="1397766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3441065" cy="1397635"/>
            </a:xfrm>
            <a:custGeom>
              <a:avLst/>
              <a:gdLst/>
              <a:ahLst/>
              <a:cxnLst/>
              <a:rect l="l" t="t" r="r" b="b"/>
              <a:pathLst>
                <a:path w="3441065" h="1397635">
                  <a:moveTo>
                    <a:pt x="2031873" y="0"/>
                  </a:moveTo>
                  <a:cubicBezTo>
                    <a:pt x="1615313" y="0"/>
                    <a:pt x="1003554" y="441198"/>
                    <a:pt x="878459" y="441198"/>
                  </a:cubicBezTo>
                  <a:cubicBezTo>
                    <a:pt x="874268" y="441198"/>
                    <a:pt x="870458" y="440690"/>
                    <a:pt x="867283" y="439547"/>
                  </a:cubicBezTo>
                  <a:cubicBezTo>
                    <a:pt x="768096" y="407543"/>
                    <a:pt x="722757" y="177038"/>
                    <a:pt x="722757" y="177038"/>
                  </a:cubicBezTo>
                  <a:lnTo>
                    <a:pt x="96393" y="335026"/>
                  </a:lnTo>
                  <a:cubicBezTo>
                    <a:pt x="96393" y="335026"/>
                    <a:pt x="0" y="755396"/>
                    <a:pt x="192786" y="1028573"/>
                  </a:cubicBezTo>
                  <a:cubicBezTo>
                    <a:pt x="266192" y="1131697"/>
                    <a:pt x="374015" y="1202690"/>
                    <a:pt x="540131" y="1202690"/>
                  </a:cubicBezTo>
                  <a:cubicBezTo>
                    <a:pt x="810387" y="1202690"/>
                    <a:pt x="1234948" y="1014730"/>
                    <a:pt x="1916176" y="471551"/>
                  </a:cubicBezTo>
                  <a:cubicBezTo>
                    <a:pt x="1916176" y="471551"/>
                    <a:pt x="2301748" y="606044"/>
                    <a:pt x="3234182" y="1397635"/>
                  </a:cubicBezTo>
                  <a:lnTo>
                    <a:pt x="3441065" y="1278128"/>
                  </a:lnTo>
                  <a:cubicBezTo>
                    <a:pt x="3441065" y="1278128"/>
                    <a:pt x="2630424" y="285877"/>
                    <a:pt x="2239264" y="51181"/>
                  </a:cubicBezTo>
                  <a:cubicBezTo>
                    <a:pt x="2179828" y="15240"/>
                    <a:pt x="2109216" y="0"/>
                    <a:pt x="2031873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79" name="Group 79"/>
          <p:cNvGrpSpPr/>
          <p:nvPr/>
        </p:nvGrpSpPr>
        <p:grpSpPr>
          <a:xfrm>
            <a:off x="801388" y="7656192"/>
            <a:ext cx="2580917" cy="1048324"/>
            <a:chOff x="0" y="0"/>
            <a:chExt cx="3441222" cy="1397766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3441065" cy="1397635"/>
            </a:xfrm>
            <a:custGeom>
              <a:avLst/>
              <a:gdLst/>
              <a:ahLst/>
              <a:cxnLst/>
              <a:rect l="l" t="t" r="r" b="b"/>
              <a:pathLst>
                <a:path w="3441065" h="1397635">
                  <a:moveTo>
                    <a:pt x="2031873" y="0"/>
                  </a:moveTo>
                  <a:cubicBezTo>
                    <a:pt x="1615313" y="0"/>
                    <a:pt x="1003554" y="441198"/>
                    <a:pt x="878459" y="441198"/>
                  </a:cubicBezTo>
                  <a:cubicBezTo>
                    <a:pt x="874268" y="441198"/>
                    <a:pt x="870458" y="440690"/>
                    <a:pt x="867283" y="439547"/>
                  </a:cubicBezTo>
                  <a:cubicBezTo>
                    <a:pt x="768096" y="407543"/>
                    <a:pt x="722757" y="177038"/>
                    <a:pt x="722757" y="177038"/>
                  </a:cubicBezTo>
                  <a:lnTo>
                    <a:pt x="96393" y="335026"/>
                  </a:lnTo>
                  <a:cubicBezTo>
                    <a:pt x="96393" y="335026"/>
                    <a:pt x="0" y="755396"/>
                    <a:pt x="192786" y="1028573"/>
                  </a:cubicBezTo>
                  <a:cubicBezTo>
                    <a:pt x="266192" y="1131697"/>
                    <a:pt x="374015" y="1202690"/>
                    <a:pt x="540131" y="1202690"/>
                  </a:cubicBezTo>
                  <a:cubicBezTo>
                    <a:pt x="810387" y="1202690"/>
                    <a:pt x="1234948" y="1014730"/>
                    <a:pt x="1916176" y="471551"/>
                  </a:cubicBezTo>
                  <a:cubicBezTo>
                    <a:pt x="1916176" y="471551"/>
                    <a:pt x="2301748" y="606044"/>
                    <a:pt x="3234182" y="1397635"/>
                  </a:cubicBezTo>
                  <a:lnTo>
                    <a:pt x="3441065" y="1278128"/>
                  </a:lnTo>
                  <a:cubicBezTo>
                    <a:pt x="3441065" y="1278128"/>
                    <a:pt x="2630424" y="285877"/>
                    <a:pt x="2239264" y="51181"/>
                  </a:cubicBezTo>
                  <a:cubicBezTo>
                    <a:pt x="2179828" y="15240"/>
                    <a:pt x="2109216" y="0"/>
                    <a:pt x="20318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81"/>
          <p:cNvGrpSpPr/>
          <p:nvPr/>
        </p:nvGrpSpPr>
        <p:grpSpPr>
          <a:xfrm>
            <a:off x="3178085" y="8570007"/>
            <a:ext cx="246640" cy="176080"/>
            <a:chOff x="0" y="0"/>
            <a:chExt cx="328853" cy="234773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328803" cy="234696"/>
            </a:xfrm>
            <a:custGeom>
              <a:avLst/>
              <a:gdLst/>
              <a:ahLst/>
              <a:cxnLst/>
              <a:rect l="l" t="t" r="r" b="b"/>
              <a:pathLst>
                <a:path w="328803" h="234696">
                  <a:moveTo>
                    <a:pt x="289052" y="0"/>
                  </a:moveTo>
                  <a:lnTo>
                    <a:pt x="0" y="179197"/>
                  </a:lnTo>
                  <a:lnTo>
                    <a:pt x="85090" y="234696"/>
                  </a:lnTo>
                  <a:lnTo>
                    <a:pt x="328803" y="83185"/>
                  </a:lnTo>
                  <a:lnTo>
                    <a:pt x="289052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83" name="Group 83"/>
          <p:cNvGrpSpPr/>
          <p:nvPr/>
        </p:nvGrpSpPr>
        <p:grpSpPr>
          <a:xfrm>
            <a:off x="1615585" y="7992222"/>
            <a:ext cx="1082153" cy="1179593"/>
            <a:chOff x="0" y="0"/>
            <a:chExt cx="1442870" cy="1572791"/>
          </a:xfrm>
        </p:grpSpPr>
        <p:sp>
          <p:nvSpPr>
            <p:cNvPr id="84" name="Freeform 84"/>
            <p:cNvSpPr/>
            <p:nvPr/>
          </p:nvSpPr>
          <p:spPr>
            <a:xfrm>
              <a:off x="127" y="127"/>
              <a:ext cx="1442720" cy="1572641"/>
            </a:xfrm>
            <a:custGeom>
              <a:avLst/>
              <a:gdLst/>
              <a:ahLst/>
              <a:cxnLst/>
              <a:rect l="l" t="t" r="r" b="b"/>
              <a:pathLst>
                <a:path w="1442720" h="1572641">
                  <a:moveTo>
                    <a:pt x="1010285" y="0"/>
                  </a:moveTo>
                  <a:cubicBezTo>
                    <a:pt x="913638" y="0"/>
                    <a:pt x="830453" y="23368"/>
                    <a:pt x="830453" y="23368"/>
                  </a:cubicBezTo>
                  <a:cubicBezTo>
                    <a:pt x="495935" y="290195"/>
                    <a:pt x="223901" y="471551"/>
                    <a:pt x="0" y="586867"/>
                  </a:cubicBezTo>
                  <a:lnTo>
                    <a:pt x="705612" y="381889"/>
                  </a:lnTo>
                  <a:cubicBezTo>
                    <a:pt x="702818" y="454533"/>
                    <a:pt x="1179068" y="1572641"/>
                    <a:pt x="1179068" y="1572641"/>
                  </a:cubicBezTo>
                  <a:lnTo>
                    <a:pt x="1442720" y="1514983"/>
                  </a:lnTo>
                  <a:cubicBezTo>
                    <a:pt x="1442720" y="1514983"/>
                    <a:pt x="1371854" y="277368"/>
                    <a:pt x="1261237" y="104521"/>
                  </a:cubicBezTo>
                  <a:cubicBezTo>
                    <a:pt x="1205992" y="21209"/>
                    <a:pt x="1102106" y="0"/>
                    <a:pt x="1010285" y="0"/>
                  </a:cubicBez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85" name="Group 85"/>
          <p:cNvGrpSpPr/>
          <p:nvPr/>
        </p:nvGrpSpPr>
        <p:grpSpPr>
          <a:xfrm>
            <a:off x="1615585" y="7992222"/>
            <a:ext cx="1082153" cy="1179593"/>
            <a:chOff x="0" y="0"/>
            <a:chExt cx="1442870" cy="1572791"/>
          </a:xfrm>
        </p:grpSpPr>
        <p:sp>
          <p:nvSpPr>
            <p:cNvPr id="86" name="Freeform 86"/>
            <p:cNvSpPr/>
            <p:nvPr/>
          </p:nvSpPr>
          <p:spPr>
            <a:xfrm>
              <a:off x="127" y="127"/>
              <a:ext cx="1442720" cy="1572641"/>
            </a:xfrm>
            <a:custGeom>
              <a:avLst/>
              <a:gdLst/>
              <a:ahLst/>
              <a:cxnLst/>
              <a:rect l="l" t="t" r="r" b="b"/>
              <a:pathLst>
                <a:path w="1442720" h="1572641">
                  <a:moveTo>
                    <a:pt x="1010285" y="0"/>
                  </a:moveTo>
                  <a:cubicBezTo>
                    <a:pt x="913638" y="0"/>
                    <a:pt x="830453" y="23368"/>
                    <a:pt x="830453" y="23368"/>
                  </a:cubicBezTo>
                  <a:cubicBezTo>
                    <a:pt x="495935" y="290195"/>
                    <a:pt x="223901" y="471551"/>
                    <a:pt x="0" y="586867"/>
                  </a:cubicBezTo>
                  <a:lnTo>
                    <a:pt x="705612" y="381889"/>
                  </a:lnTo>
                  <a:cubicBezTo>
                    <a:pt x="702818" y="454533"/>
                    <a:pt x="1179068" y="1572641"/>
                    <a:pt x="1179068" y="1572641"/>
                  </a:cubicBezTo>
                  <a:lnTo>
                    <a:pt x="1442720" y="1514983"/>
                  </a:lnTo>
                  <a:cubicBezTo>
                    <a:pt x="1442720" y="1514983"/>
                    <a:pt x="1371854" y="277368"/>
                    <a:pt x="1261237" y="104521"/>
                  </a:cubicBezTo>
                  <a:cubicBezTo>
                    <a:pt x="1205992" y="21209"/>
                    <a:pt x="1102106" y="0"/>
                    <a:pt x="101028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7" name="Group 87"/>
          <p:cNvGrpSpPr/>
          <p:nvPr/>
        </p:nvGrpSpPr>
        <p:grpSpPr>
          <a:xfrm>
            <a:off x="2502051" y="8019473"/>
            <a:ext cx="180742" cy="257739"/>
            <a:chOff x="0" y="0"/>
            <a:chExt cx="240989" cy="343652"/>
          </a:xfrm>
        </p:grpSpPr>
        <p:sp>
          <p:nvSpPr>
            <p:cNvPr id="88" name="Freeform 88"/>
            <p:cNvSpPr/>
            <p:nvPr/>
          </p:nvSpPr>
          <p:spPr>
            <a:xfrm>
              <a:off x="0" y="127"/>
              <a:ext cx="241046" cy="343535"/>
            </a:xfrm>
            <a:custGeom>
              <a:avLst/>
              <a:gdLst/>
              <a:ahLst/>
              <a:cxnLst/>
              <a:rect l="l" t="t" r="r" b="b"/>
              <a:pathLst>
                <a:path w="241046" h="343535">
                  <a:moveTo>
                    <a:pt x="0" y="0"/>
                  </a:moveTo>
                  <a:cubicBezTo>
                    <a:pt x="34036" y="16891"/>
                    <a:pt x="59563" y="40386"/>
                    <a:pt x="79375" y="68199"/>
                  </a:cubicBezTo>
                  <a:cubicBezTo>
                    <a:pt x="107696" y="134366"/>
                    <a:pt x="127635" y="200533"/>
                    <a:pt x="136144" y="268859"/>
                  </a:cubicBezTo>
                  <a:cubicBezTo>
                    <a:pt x="170180" y="292354"/>
                    <a:pt x="204089" y="317881"/>
                    <a:pt x="241046" y="343535"/>
                  </a:cubicBezTo>
                  <a:cubicBezTo>
                    <a:pt x="226822" y="127889"/>
                    <a:pt x="93599" y="36195"/>
                    <a:pt x="0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89" name="Group 89"/>
          <p:cNvGrpSpPr/>
          <p:nvPr/>
        </p:nvGrpSpPr>
        <p:grpSpPr>
          <a:xfrm>
            <a:off x="1615585" y="7995484"/>
            <a:ext cx="707987" cy="435355"/>
            <a:chOff x="0" y="0"/>
            <a:chExt cx="943983" cy="580473"/>
          </a:xfrm>
        </p:grpSpPr>
        <p:sp>
          <p:nvSpPr>
            <p:cNvPr id="90" name="Freeform 90"/>
            <p:cNvSpPr/>
            <p:nvPr/>
          </p:nvSpPr>
          <p:spPr>
            <a:xfrm>
              <a:off x="127" y="0"/>
              <a:ext cx="943737" cy="580390"/>
            </a:xfrm>
            <a:custGeom>
              <a:avLst/>
              <a:gdLst/>
              <a:ahLst/>
              <a:cxnLst/>
              <a:rect l="l" t="t" r="r" b="b"/>
              <a:pathLst>
                <a:path w="943737" h="580390">
                  <a:moveTo>
                    <a:pt x="943737" y="0"/>
                  </a:moveTo>
                  <a:cubicBezTo>
                    <a:pt x="906907" y="2159"/>
                    <a:pt x="867283" y="8509"/>
                    <a:pt x="830326" y="19177"/>
                  </a:cubicBezTo>
                  <a:cubicBezTo>
                    <a:pt x="495935" y="286004"/>
                    <a:pt x="223901" y="467360"/>
                    <a:pt x="0" y="580390"/>
                  </a:cubicBezTo>
                  <a:lnTo>
                    <a:pt x="510159" y="433197"/>
                  </a:lnTo>
                  <a:cubicBezTo>
                    <a:pt x="683006" y="305181"/>
                    <a:pt x="827659" y="160020"/>
                    <a:pt x="943737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91" name="Group 91"/>
          <p:cNvGrpSpPr/>
          <p:nvPr/>
        </p:nvGrpSpPr>
        <p:grpSpPr>
          <a:xfrm>
            <a:off x="2463813" y="9098137"/>
            <a:ext cx="259385" cy="116876"/>
            <a:chOff x="0" y="0"/>
            <a:chExt cx="345846" cy="155834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345821" cy="155702"/>
            </a:xfrm>
            <a:custGeom>
              <a:avLst/>
              <a:gdLst/>
              <a:ahLst/>
              <a:cxnLst/>
              <a:rect l="l" t="t" r="r" b="b"/>
              <a:pathLst>
                <a:path w="345821" h="155702">
                  <a:moveTo>
                    <a:pt x="345821" y="0"/>
                  </a:moveTo>
                  <a:lnTo>
                    <a:pt x="0" y="74676"/>
                  </a:lnTo>
                  <a:lnTo>
                    <a:pt x="34036" y="155702"/>
                  </a:lnTo>
                  <a:lnTo>
                    <a:pt x="342900" y="87503"/>
                  </a:lnTo>
                  <a:lnTo>
                    <a:pt x="345821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93" name="Group 93"/>
          <p:cNvGrpSpPr/>
          <p:nvPr/>
        </p:nvGrpSpPr>
        <p:grpSpPr>
          <a:xfrm>
            <a:off x="503774" y="7028463"/>
            <a:ext cx="1037542" cy="904678"/>
            <a:chOff x="0" y="0"/>
            <a:chExt cx="1383389" cy="1206237"/>
          </a:xfrm>
        </p:grpSpPr>
        <p:sp>
          <p:nvSpPr>
            <p:cNvPr id="94" name="Freeform 94"/>
            <p:cNvSpPr/>
            <p:nvPr/>
          </p:nvSpPr>
          <p:spPr>
            <a:xfrm>
              <a:off x="127" y="0"/>
              <a:ext cx="1383157" cy="1206119"/>
            </a:xfrm>
            <a:custGeom>
              <a:avLst/>
              <a:gdLst/>
              <a:ahLst/>
              <a:cxnLst/>
              <a:rect l="l" t="t" r="r" b="b"/>
              <a:pathLst>
                <a:path w="1383157" h="1206119">
                  <a:moveTo>
                    <a:pt x="1057275" y="0"/>
                  </a:moveTo>
                  <a:cubicBezTo>
                    <a:pt x="856107" y="0"/>
                    <a:pt x="534543" y="78232"/>
                    <a:pt x="320167" y="124333"/>
                  </a:cubicBezTo>
                  <a:cubicBezTo>
                    <a:pt x="0" y="190500"/>
                    <a:pt x="325882" y="452882"/>
                    <a:pt x="413766" y="732409"/>
                  </a:cubicBezTo>
                  <a:cubicBezTo>
                    <a:pt x="504444" y="1011936"/>
                    <a:pt x="464693" y="1206119"/>
                    <a:pt x="464693" y="1206119"/>
                  </a:cubicBezTo>
                  <a:cubicBezTo>
                    <a:pt x="1303782" y="1110107"/>
                    <a:pt x="1383157" y="1014095"/>
                    <a:pt x="1383157" y="1014095"/>
                  </a:cubicBezTo>
                  <a:cubicBezTo>
                    <a:pt x="1247140" y="612902"/>
                    <a:pt x="1366139" y="525399"/>
                    <a:pt x="1368933" y="403860"/>
                  </a:cubicBezTo>
                  <a:cubicBezTo>
                    <a:pt x="1371854" y="284353"/>
                    <a:pt x="1286764" y="218186"/>
                    <a:pt x="1238631" y="66675"/>
                  </a:cubicBezTo>
                  <a:cubicBezTo>
                    <a:pt x="1223010" y="18161"/>
                    <a:pt x="1154049" y="0"/>
                    <a:pt x="1057275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5" name="Group 95"/>
          <p:cNvGrpSpPr/>
          <p:nvPr/>
        </p:nvGrpSpPr>
        <p:grpSpPr>
          <a:xfrm>
            <a:off x="2161932" y="7497677"/>
            <a:ext cx="155250" cy="147294"/>
            <a:chOff x="0" y="0"/>
            <a:chExt cx="206999" cy="196392"/>
          </a:xfrm>
        </p:grpSpPr>
        <p:sp>
          <p:nvSpPr>
            <p:cNvPr id="96" name="Freeform 96"/>
            <p:cNvSpPr/>
            <p:nvPr/>
          </p:nvSpPr>
          <p:spPr>
            <a:xfrm>
              <a:off x="0" y="0"/>
              <a:ext cx="206883" cy="196342"/>
            </a:xfrm>
            <a:custGeom>
              <a:avLst/>
              <a:gdLst/>
              <a:ahLst/>
              <a:cxnLst/>
              <a:rect l="l" t="t" r="r" b="b"/>
              <a:pathLst>
                <a:path w="206883" h="196342">
                  <a:moveTo>
                    <a:pt x="134366" y="0"/>
                  </a:moveTo>
                  <a:cubicBezTo>
                    <a:pt x="133096" y="0"/>
                    <a:pt x="131699" y="127"/>
                    <a:pt x="130429" y="127"/>
                  </a:cubicBezTo>
                  <a:cubicBezTo>
                    <a:pt x="79375" y="4445"/>
                    <a:pt x="65278" y="32131"/>
                    <a:pt x="53848" y="66294"/>
                  </a:cubicBezTo>
                  <a:cubicBezTo>
                    <a:pt x="39624" y="102489"/>
                    <a:pt x="0" y="166624"/>
                    <a:pt x="45339" y="187960"/>
                  </a:cubicBezTo>
                  <a:cubicBezTo>
                    <a:pt x="57277" y="193167"/>
                    <a:pt x="70231" y="196342"/>
                    <a:pt x="83693" y="196342"/>
                  </a:cubicBezTo>
                  <a:cubicBezTo>
                    <a:pt x="124714" y="196342"/>
                    <a:pt x="169926" y="166878"/>
                    <a:pt x="204089" y="76962"/>
                  </a:cubicBezTo>
                  <a:cubicBezTo>
                    <a:pt x="206883" y="64135"/>
                    <a:pt x="204089" y="51435"/>
                    <a:pt x="198374" y="40640"/>
                  </a:cubicBezTo>
                  <a:cubicBezTo>
                    <a:pt x="184912" y="22352"/>
                    <a:pt x="163449" y="0"/>
                    <a:pt x="134366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97" name="Group 97"/>
          <p:cNvGrpSpPr/>
          <p:nvPr/>
        </p:nvGrpSpPr>
        <p:grpSpPr>
          <a:xfrm>
            <a:off x="882196" y="6973289"/>
            <a:ext cx="328342" cy="119177"/>
            <a:chOff x="0" y="0"/>
            <a:chExt cx="437789" cy="158903"/>
          </a:xfrm>
        </p:grpSpPr>
        <p:sp>
          <p:nvSpPr>
            <p:cNvPr id="98" name="Freeform 98"/>
            <p:cNvSpPr/>
            <p:nvPr/>
          </p:nvSpPr>
          <p:spPr>
            <a:xfrm>
              <a:off x="0" y="127"/>
              <a:ext cx="437896" cy="158877"/>
            </a:xfrm>
            <a:custGeom>
              <a:avLst/>
              <a:gdLst/>
              <a:ahLst/>
              <a:cxnLst/>
              <a:rect l="l" t="t" r="r" b="b"/>
              <a:pathLst>
                <a:path w="437896" h="158877">
                  <a:moveTo>
                    <a:pt x="293116" y="0"/>
                  </a:moveTo>
                  <a:cubicBezTo>
                    <a:pt x="234823" y="0"/>
                    <a:pt x="143637" y="9144"/>
                    <a:pt x="80391" y="9144"/>
                  </a:cubicBezTo>
                  <a:cubicBezTo>
                    <a:pt x="67310" y="9144"/>
                    <a:pt x="55499" y="8763"/>
                    <a:pt x="45339" y="7747"/>
                  </a:cubicBezTo>
                  <a:cubicBezTo>
                    <a:pt x="43561" y="7620"/>
                    <a:pt x="41910" y="7493"/>
                    <a:pt x="40386" y="7493"/>
                  </a:cubicBezTo>
                  <a:cubicBezTo>
                    <a:pt x="13462" y="7493"/>
                    <a:pt x="31242" y="41910"/>
                    <a:pt x="31242" y="78232"/>
                  </a:cubicBezTo>
                  <a:cubicBezTo>
                    <a:pt x="25527" y="106045"/>
                    <a:pt x="17018" y="133731"/>
                    <a:pt x="0" y="157226"/>
                  </a:cubicBezTo>
                  <a:cubicBezTo>
                    <a:pt x="0" y="157226"/>
                    <a:pt x="36322" y="158877"/>
                    <a:pt x="87757" y="158877"/>
                  </a:cubicBezTo>
                  <a:cubicBezTo>
                    <a:pt x="216027" y="158877"/>
                    <a:pt x="437896" y="149098"/>
                    <a:pt x="419608" y="80518"/>
                  </a:cubicBezTo>
                  <a:cubicBezTo>
                    <a:pt x="419608" y="80518"/>
                    <a:pt x="331724" y="50673"/>
                    <a:pt x="348742" y="16510"/>
                  </a:cubicBezTo>
                  <a:cubicBezTo>
                    <a:pt x="354584" y="3810"/>
                    <a:pt x="330581" y="0"/>
                    <a:pt x="293116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9" name="Group 99"/>
          <p:cNvGrpSpPr/>
          <p:nvPr/>
        </p:nvGrpSpPr>
        <p:grpSpPr>
          <a:xfrm>
            <a:off x="829046" y="7550547"/>
            <a:ext cx="433753" cy="260714"/>
            <a:chOff x="0" y="0"/>
            <a:chExt cx="578338" cy="347618"/>
          </a:xfrm>
        </p:grpSpPr>
        <p:sp>
          <p:nvSpPr>
            <p:cNvPr id="100" name="Freeform 100"/>
            <p:cNvSpPr/>
            <p:nvPr/>
          </p:nvSpPr>
          <p:spPr>
            <a:xfrm>
              <a:off x="0" y="127"/>
              <a:ext cx="578231" cy="347599"/>
            </a:xfrm>
            <a:custGeom>
              <a:avLst/>
              <a:gdLst/>
              <a:ahLst/>
              <a:cxnLst/>
              <a:rect l="l" t="t" r="r" b="b"/>
              <a:pathLst>
                <a:path w="578231" h="347599">
                  <a:moveTo>
                    <a:pt x="561213" y="0"/>
                  </a:moveTo>
                  <a:lnTo>
                    <a:pt x="436499" y="42545"/>
                  </a:lnTo>
                  <a:lnTo>
                    <a:pt x="326009" y="98044"/>
                  </a:lnTo>
                  <a:lnTo>
                    <a:pt x="0" y="102362"/>
                  </a:lnTo>
                  <a:cubicBezTo>
                    <a:pt x="19939" y="181356"/>
                    <a:pt x="34036" y="262382"/>
                    <a:pt x="39624" y="345694"/>
                  </a:cubicBezTo>
                  <a:cubicBezTo>
                    <a:pt x="45974" y="346964"/>
                    <a:pt x="52705" y="347599"/>
                    <a:pt x="59817" y="347599"/>
                  </a:cubicBezTo>
                  <a:cubicBezTo>
                    <a:pt x="221742" y="347599"/>
                    <a:pt x="578231" y="34163"/>
                    <a:pt x="578231" y="34163"/>
                  </a:cubicBezTo>
                  <a:lnTo>
                    <a:pt x="561213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1" name="Group 101"/>
          <p:cNvGrpSpPr/>
          <p:nvPr/>
        </p:nvGrpSpPr>
        <p:grpSpPr>
          <a:xfrm>
            <a:off x="717393" y="7174169"/>
            <a:ext cx="320058" cy="478871"/>
            <a:chOff x="0" y="0"/>
            <a:chExt cx="426743" cy="638495"/>
          </a:xfrm>
        </p:grpSpPr>
        <p:sp>
          <p:nvSpPr>
            <p:cNvPr id="102" name="Freeform 102"/>
            <p:cNvSpPr/>
            <p:nvPr/>
          </p:nvSpPr>
          <p:spPr>
            <a:xfrm>
              <a:off x="0" y="0"/>
              <a:ext cx="426720" cy="638556"/>
            </a:xfrm>
            <a:custGeom>
              <a:avLst/>
              <a:gdLst/>
              <a:ahLst/>
              <a:cxnLst/>
              <a:rect l="l" t="t" r="r" b="b"/>
              <a:pathLst>
                <a:path w="426720" h="638556">
                  <a:moveTo>
                    <a:pt x="43434" y="0"/>
                  </a:moveTo>
                  <a:cubicBezTo>
                    <a:pt x="0" y="0"/>
                    <a:pt x="163068" y="450723"/>
                    <a:pt x="163068" y="450723"/>
                  </a:cubicBezTo>
                  <a:lnTo>
                    <a:pt x="205613" y="566039"/>
                  </a:lnTo>
                  <a:lnTo>
                    <a:pt x="276352" y="638556"/>
                  </a:lnTo>
                  <a:lnTo>
                    <a:pt x="426720" y="557403"/>
                  </a:lnTo>
                  <a:lnTo>
                    <a:pt x="423926" y="533908"/>
                  </a:lnTo>
                  <a:cubicBezTo>
                    <a:pt x="423926" y="533908"/>
                    <a:pt x="398907" y="539496"/>
                    <a:pt x="369189" y="539496"/>
                  </a:cubicBezTo>
                  <a:cubicBezTo>
                    <a:pt x="332613" y="539496"/>
                    <a:pt x="289052" y="531114"/>
                    <a:pt x="276479" y="493395"/>
                  </a:cubicBezTo>
                  <a:cubicBezTo>
                    <a:pt x="248158" y="395224"/>
                    <a:pt x="154686" y="120015"/>
                    <a:pt x="64008" y="15367"/>
                  </a:cubicBezTo>
                  <a:cubicBezTo>
                    <a:pt x="54610" y="4826"/>
                    <a:pt x="47879" y="0"/>
                    <a:pt x="43434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3" name="Group 103"/>
          <p:cNvGrpSpPr/>
          <p:nvPr/>
        </p:nvGrpSpPr>
        <p:grpSpPr>
          <a:xfrm>
            <a:off x="967209" y="7067275"/>
            <a:ext cx="265631" cy="57718"/>
            <a:chOff x="0" y="0"/>
            <a:chExt cx="354175" cy="76957"/>
          </a:xfrm>
        </p:grpSpPr>
        <p:sp>
          <p:nvSpPr>
            <p:cNvPr id="104" name="Freeform 104"/>
            <p:cNvSpPr/>
            <p:nvPr/>
          </p:nvSpPr>
          <p:spPr>
            <a:xfrm>
              <a:off x="0" y="-127"/>
              <a:ext cx="354076" cy="76962"/>
            </a:xfrm>
            <a:custGeom>
              <a:avLst/>
              <a:gdLst/>
              <a:ahLst/>
              <a:cxnLst/>
              <a:rect l="l" t="t" r="r" b="b"/>
              <a:pathLst>
                <a:path w="354076" h="76962">
                  <a:moveTo>
                    <a:pt x="320294" y="127"/>
                  </a:moveTo>
                  <a:cubicBezTo>
                    <a:pt x="320294" y="127"/>
                    <a:pt x="333121" y="58166"/>
                    <a:pt x="45339" y="58166"/>
                  </a:cubicBezTo>
                  <a:cubicBezTo>
                    <a:pt x="30988" y="58166"/>
                    <a:pt x="15875" y="57912"/>
                    <a:pt x="0" y="57658"/>
                  </a:cubicBezTo>
                  <a:cubicBezTo>
                    <a:pt x="0" y="57658"/>
                    <a:pt x="107315" y="76962"/>
                    <a:pt x="199390" y="76962"/>
                  </a:cubicBezTo>
                  <a:cubicBezTo>
                    <a:pt x="282956" y="76962"/>
                    <a:pt x="354076" y="60960"/>
                    <a:pt x="320294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05" name="Group 105"/>
          <p:cNvGrpSpPr/>
          <p:nvPr/>
        </p:nvGrpSpPr>
        <p:grpSpPr>
          <a:xfrm>
            <a:off x="1420002" y="7448165"/>
            <a:ext cx="21350" cy="20823"/>
            <a:chOff x="0" y="0"/>
            <a:chExt cx="28467" cy="27764"/>
          </a:xfrm>
        </p:grpSpPr>
        <p:sp>
          <p:nvSpPr>
            <p:cNvPr id="106" name="Freeform 106"/>
            <p:cNvSpPr/>
            <p:nvPr/>
          </p:nvSpPr>
          <p:spPr>
            <a:xfrm>
              <a:off x="127" y="0"/>
              <a:ext cx="28194" cy="27813"/>
            </a:xfrm>
            <a:custGeom>
              <a:avLst/>
              <a:gdLst/>
              <a:ahLst/>
              <a:cxnLst/>
              <a:rect l="l" t="t" r="r" b="b"/>
              <a:pathLst>
                <a:path w="28194" h="27813">
                  <a:moveTo>
                    <a:pt x="25400" y="0"/>
                  </a:moveTo>
                  <a:lnTo>
                    <a:pt x="0" y="12827"/>
                  </a:lnTo>
                  <a:lnTo>
                    <a:pt x="28194" y="27813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07" name="Group 107"/>
          <p:cNvGrpSpPr/>
          <p:nvPr/>
        </p:nvGrpSpPr>
        <p:grpSpPr>
          <a:xfrm>
            <a:off x="1213840" y="7193694"/>
            <a:ext cx="225353" cy="265704"/>
            <a:chOff x="0" y="0"/>
            <a:chExt cx="300471" cy="354272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300482" cy="354330"/>
            </a:xfrm>
            <a:custGeom>
              <a:avLst/>
              <a:gdLst/>
              <a:ahLst/>
              <a:cxnLst/>
              <a:rect l="l" t="t" r="r" b="b"/>
              <a:pathLst>
                <a:path w="300482" h="354330">
                  <a:moveTo>
                    <a:pt x="31242" y="0"/>
                  </a:moveTo>
                  <a:lnTo>
                    <a:pt x="2794" y="12827"/>
                  </a:lnTo>
                  <a:lnTo>
                    <a:pt x="0" y="29845"/>
                  </a:lnTo>
                  <a:lnTo>
                    <a:pt x="240919" y="335026"/>
                  </a:lnTo>
                  <a:lnTo>
                    <a:pt x="274955" y="354330"/>
                  </a:lnTo>
                  <a:lnTo>
                    <a:pt x="300482" y="341503"/>
                  </a:lnTo>
                  <a:lnTo>
                    <a:pt x="294767" y="311658"/>
                  </a:lnTo>
                  <a:lnTo>
                    <a:pt x="50927" y="6350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109" name="Group 109"/>
          <p:cNvGrpSpPr/>
          <p:nvPr/>
        </p:nvGrpSpPr>
        <p:grpSpPr>
          <a:xfrm>
            <a:off x="1213840" y="7193694"/>
            <a:ext cx="225353" cy="265704"/>
            <a:chOff x="0" y="0"/>
            <a:chExt cx="300471" cy="354272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300482" cy="354330"/>
            </a:xfrm>
            <a:custGeom>
              <a:avLst/>
              <a:gdLst/>
              <a:ahLst/>
              <a:cxnLst/>
              <a:rect l="l" t="t" r="r" b="b"/>
              <a:pathLst>
                <a:path w="300482" h="354330">
                  <a:moveTo>
                    <a:pt x="31242" y="0"/>
                  </a:moveTo>
                  <a:lnTo>
                    <a:pt x="2794" y="12827"/>
                  </a:lnTo>
                  <a:lnTo>
                    <a:pt x="0" y="29845"/>
                  </a:lnTo>
                  <a:lnTo>
                    <a:pt x="240919" y="335026"/>
                  </a:lnTo>
                  <a:lnTo>
                    <a:pt x="274955" y="354330"/>
                  </a:lnTo>
                  <a:lnTo>
                    <a:pt x="300482" y="341503"/>
                  </a:lnTo>
                  <a:lnTo>
                    <a:pt x="294767" y="311658"/>
                  </a:lnTo>
                  <a:lnTo>
                    <a:pt x="50927" y="6350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id="111" name="Group 111"/>
          <p:cNvGrpSpPr/>
          <p:nvPr/>
        </p:nvGrpSpPr>
        <p:grpSpPr>
          <a:xfrm>
            <a:off x="593058" y="7131709"/>
            <a:ext cx="688869" cy="629763"/>
            <a:chOff x="0" y="0"/>
            <a:chExt cx="918491" cy="839684"/>
          </a:xfrm>
        </p:grpSpPr>
        <p:sp>
          <p:nvSpPr>
            <p:cNvPr id="112" name="Freeform 112"/>
            <p:cNvSpPr/>
            <p:nvPr/>
          </p:nvSpPr>
          <p:spPr>
            <a:xfrm>
              <a:off x="127" y="127"/>
              <a:ext cx="918337" cy="839597"/>
            </a:xfrm>
            <a:custGeom>
              <a:avLst/>
              <a:gdLst/>
              <a:ahLst/>
              <a:cxnLst/>
              <a:rect l="l" t="t" r="r" b="b"/>
              <a:pathLst>
                <a:path w="918337" h="839597">
                  <a:moveTo>
                    <a:pt x="136652" y="0"/>
                  </a:moveTo>
                  <a:cubicBezTo>
                    <a:pt x="131826" y="0"/>
                    <a:pt x="126873" y="508"/>
                    <a:pt x="121920" y="1524"/>
                  </a:cubicBezTo>
                  <a:cubicBezTo>
                    <a:pt x="8509" y="27051"/>
                    <a:pt x="0" y="142240"/>
                    <a:pt x="104775" y="428244"/>
                  </a:cubicBezTo>
                  <a:cubicBezTo>
                    <a:pt x="194691" y="671576"/>
                    <a:pt x="261620" y="839597"/>
                    <a:pt x="405765" y="839597"/>
                  </a:cubicBezTo>
                  <a:cubicBezTo>
                    <a:pt x="429768" y="839597"/>
                    <a:pt x="455930" y="834898"/>
                    <a:pt x="484632" y="825246"/>
                  </a:cubicBezTo>
                  <a:cubicBezTo>
                    <a:pt x="685927" y="756793"/>
                    <a:pt x="918337" y="573278"/>
                    <a:pt x="918337" y="573278"/>
                  </a:cubicBezTo>
                  <a:lnTo>
                    <a:pt x="816356" y="449580"/>
                  </a:lnTo>
                  <a:cubicBezTo>
                    <a:pt x="816356" y="449580"/>
                    <a:pt x="544449" y="627507"/>
                    <a:pt x="445389" y="627507"/>
                  </a:cubicBezTo>
                  <a:cubicBezTo>
                    <a:pt x="435991" y="627507"/>
                    <a:pt x="428117" y="625856"/>
                    <a:pt x="422275" y="622427"/>
                  </a:cubicBezTo>
                  <a:cubicBezTo>
                    <a:pt x="356235" y="583057"/>
                    <a:pt x="300736" y="0"/>
                    <a:pt x="136652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113" name="Group 113"/>
          <p:cNvGrpSpPr/>
          <p:nvPr/>
        </p:nvGrpSpPr>
        <p:grpSpPr>
          <a:xfrm>
            <a:off x="1173437" y="7307257"/>
            <a:ext cx="244536" cy="273764"/>
            <a:chOff x="0" y="0"/>
            <a:chExt cx="326048" cy="365019"/>
          </a:xfrm>
        </p:grpSpPr>
        <p:sp>
          <p:nvSpPr>
            <p:cNvPr id="114" name="Freeform 114"/>
            <p:cNvSpPr/>
            <p:nvPr/>
          </p:nvSpPr>
          <p:spPr>
            <a:xfrm>
              <a:off x="0" y="127"/>
              <a:ext cx="326009" cy="364871"/>
            </a:xfrm>
            <a:custGeom>
              <a:avLst/>
              <a:gdLst/>
              <a:ahLst/>
              <a:cxnLst/>
              <a:rect l="l" t="t" r="r" b="b"/>
              <a:pathLst>
                <a:path w="326009" h="364871">
                  <a:moveTo>
                    <a:pt x="196215" y="0"/>
                  </a:moveTo>
                  <a:cubicBezTo>
                    <a:pt x="195072" y="0"/>
                    <a:pt x="193929" y="0"/>
                    <a:pt x="192786" y="127"/>
                  </a:cubicBezTo>
                  <a:cubicBezTo>
                    <a:pt x="118999" y="2286"/>
                    <a:pt x="138938" y="177165"/>
                    <a:pt x="138938" y="177165"/>
                  </a:cubicBezTo>
                  <a:lnTo>
                    <a:pt x="0" y="264541"/>
                  </a:lnTo>
                  <a:lnTo>
                    <a:pt x="79375" y="364871"/>
                  </a:lnTo>
                  <a:lnTo>
                    <a:pt x="212598" y="253873"/>
                  </a:lnTo>
                  <a:cubicBezTo>
                    <a:pt x="212598" y="253873"/>
                    <a:pt x="326009" y="206883"/>
                    <a:pt x="314706" y="130048"/>
                  </a:cubicBezTo>
                  <a:cubicBezTo>
                    <a:pt x="303530" y="54737"/>
                    <a:pt x="256921" y="0"/>
                    <a:pt x="196215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sp>
        <p:nvSpPr>
          <p:cNvPr id="115" name="TextBox 115"/>
          <p:cNvSpPr txBox="1"/>
          <p:nvPr/>
        </p:nvSpPr>
        <p:spPr>
          <a:xfrm>
            <a:off x="1524918" y="1613640"/>
            <a:ext cx="16103604" cy="583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105" lvl="1" indent="-514350" algn="just">
              <a:lnSpc>
                <a:spcPts val="3466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STRING: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tipe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menampung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kumpulan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karakter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ataupun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berupa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kalimat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Penggunaan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string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harus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menggunakan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kutip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dua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diawal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akhir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karakter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ataupun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kalimat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contoh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nya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seperti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“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aku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”, “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kamu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DLL.</a:t>
            </a:r>
          </a:p>
          <a:p>
            <a:pPr marL="840105" lvl="1" indent="-514350" algn="just">
              <a:lnSpc>
                <a:spcPts val="3466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CHAR: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Tipe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char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tipe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integral,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artinya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nilai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mendasari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disimpan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sebagai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integer.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Mirip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dengan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bagaimana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nilai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Boolean 0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ditafsirkan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sebagai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false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bukan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nol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ditafsirkan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sebagai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true 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bilangan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bulat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disimpan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oleh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char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variabel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ditafsirkan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sebagai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ASCII character</a:t>
            </a:r>
          </a:p>
          <a:p>
            <a:pPr marL="840105" lvl="1" indent="-514350" algn="just">
              <a:lnSpc>
                <a:spcPts val="3466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INT :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int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merupakan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kepanjangan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interger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.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typedata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ini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digunakan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menerima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nilai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berupa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bilangan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bulat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baik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bilangan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positif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ataupun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negative.</a:t>
            </a:r>
          </a:p>
          <a:p>
            <a:pPr marL="840105" lvl="1" indent="-514350" algn="just">
              <a:lnSpc>
                <a:spcPts val="3466"/>
              </a:lnSpc>
              <a:buFont typeface="+mj-lt"/>
              <a:buAutoNum type="arabicPeriod"/>
            </a:pPr>
            <a:r>
              <a:rPr lang="en-US" sz="2700" spc="-106" dirty="0">
                <a:solidFill>
                  <a:srgbClr val="202124"/>
                </a:solidFill>
                <a:latin typeface="Montserrat Bold"/>
              </a:rPr>
              <a:t>ARRAY : 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Array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adalah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 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fitur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bahasa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pemrograman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c++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memungkinkan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kita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memesan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banyak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memori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memiliki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tipe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data yang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sama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dengan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hanya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menggunakan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satu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identitas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Dalam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variabel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kita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dimungkinkan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untuk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menggunakan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array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lebih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dari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satu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buah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,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dan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hal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itu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disebut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sebagai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 Array </a:t>
            </a:r>
            <a:r>
              <a:rPr lang="en-US" sz="2700" spc="-106" dirty="0" err="1">
                <a:solidFill>
                  <a:srgbClr val="202124"/>
                </a:solidFill>
                <a:latin typeface="Montserrat"/>
              </a:rPr>
              <a:t>Multidimensi</a:t>
            </a:r>
            <a:r>
              <a:rPr lang="en-US" sz="2700" spc="-106" dirty="0">
                <a:solidFill>
                  <a:srgbClr val="202124"/>
                </a:solidFill>
                <a:latin typeface="Montserrat"/>
              </a:rPr>
              <a:t>.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722747" y="1042140"/>
            <a:ext cx="58721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4547" lvl="1" indent="-422273" algn="l">
              <a:lnSpc>
                <a:spcPts val="4199"/>
              </a:lnSpc>
              <a:buFont typeface="Arial"/>
              <a:buChar char="•"/>
            </a:pPr>
            <a:r>
              <a:rPr lang="en-US" sz="3499" spc="-138">
                <a:solidFill>
                  <a:srgbClr val="000000"/>
                </a:solidFill>
                <a:latin typeface="Montserrat Bold"/>
              </a:rPr>
              <a:t>Variabel dan Type Data</a:t>
            </a:r>
          </a:p>
        </p:txBody>
      </p:sp>
      <p:grpSp>
        <p:nvGrpSpPr>
          <p:cNvPr id="117" name="Group 117"/>
          <p:cNvGrpSpPr/>
          <p:nvPr/>
        </p:nvGrpSpPr>
        <p:grpSpPr>
          <a:xfrm>
            <a:off x="12353422" y="8084260"/>
            <a:ext cx="851112" cy="733618"/>
            <a:chOff x="0" y="0"/>
            <a:chExt cx="1134816" cy="978157"/>
          </a:xfrm>
        </p:grpSpPr>
        <p:sp>
          <p:nvSpPr>
            <p:cNvPr id="118" name="Freeform 118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9" name="Group 119"/>
          <p:cNvGrpSpPr/>
          <p:nvPr/>
        </p:nvGrpSpPr>
        <p:grpSpPr>
          <a:xfrm>
            <a:off x="13118809" y="8251239"/>
            <a:ext cx="851112" cy="865054"/>
            <a:chOff x="0" y="0"/>
            <a:chExt cx="1134816" cy="1153405"/>
          </a:xfrm>
        </p:grpSpPr>
        <p:sp>
          <p:nvSpPr>
            <p:cNvPr id="120" name="Freeform 120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569">
            <a:off x="9520" y="9467850"/>
            <a:ext cx="18345460" cy="0"/>
          </a:xfrm>
          <a:prstGeom prst="line">
            <a:avLst/>
          </a:prstGeom>
          <a:ln w="9525" cap="rnd">
            <a:solidFill>
              <a:srgbClr val="306DA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70863" y="1028700"/>
            <a:ext cx="15577948" cy="556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2157" lvl="1" indent="-386078" algn="just">
              <a:lnSpc>
                <a:spcPts val="3839"/>
              </a:lnSpc>
              <a:buFont typeface="Arial"/>
              <a:buChar char="•"/>
            </a:pPr>
            <a:r>
              <a:rPr lang="en-US" sz="3199" spc="-126" dirty="0" err="1">
                <a:solidFill>
                  <a:srgbClr val="000000"/>
                </a:solidFill>
                <a:latin typeface="Montserrat Bold"/>
              </a:rPr>
              <a:t>Perulangan</a:t>
            </a:r>
            <a:endParaRPr lang="en-US" sz="3199" spc="-126" dirty="0">
              <a:solidFill>
                <a:srgbClr val="000000"/>
              </a:solidFill>
              <a:latin typeface="Montserrat Bold"/>
            </a:endParaRPr>
          </a:p>
          <a:p>
            <a:pPr marL="851992" lvl="1" indent="-514350" algn="just">
              <a:lnSpc>
                <a:spcPts val="3595"/>
              </a:lnSpc>
              <a:buFont typeface="+mj-lt"/>
              <a:buAutoNum type="arabicPeriod"/>
            </a:pPr>
            <a:r>
              <a:rPr lang="en-US" sz="2799" spc="-109" dirty="0">
                <a:solidFill>
                  <a:srgbClr val="000000"/>
                </a:solidFill>
                <a:latin typeface="Montserrat Bold"/>
              </a:rPr>
              <a:t> FOR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dikhususkan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 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secara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tepat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mengetahui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berapa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kali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terjadi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.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FOR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berfungsi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melakukan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pengeksekusian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beberapa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secara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berulang-ulang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. Dan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merupakan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sangat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umum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sering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digunakan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oleh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para programmer C++.</a:t>
            </a:r>
          </a:p>
          <a:p>
            <a:pPr algn="just">
              <a:lnSpc>
                <a:spcPts val="3595"/>
              </a:lnSpc>
            </a:pPr>
            <a:endParaRPr lang="en-US" sz="2799" spc="-109" dirty="0">
              <a:solidFill>
                <a:srgbClr val="000000"/>
              </a:solidFill>
              <a:latin typeface="Montserrat"/>
            </a:endParaRPr>
          </a:p>
          <a:p>
            <a:pPr algn="just">
              <a:lnSpc>
                <a:spcPts val="3595"/>
              </a:lnSpc>
            </a:pPr>
            <a:r>
              <a:rPr lang="en-US" sz="2799" b="1" spc="-109" dirty="0">
                <a:solidFill>
                  <a:srgbClr val="000000"/>
                </a:solidFill>
                <a:latin typeface="Montserrat"/>
              </a:rPr>
              <a:t>    2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.  </a:t>
            </a:r>
            <a:r>
              <a:rPr lang="en-US" sz="2799" spc="-109" dirty="0">
                <a:solidFill>
                  <a:srgbClr val="000000"/>
                </a:solidFill>
                <a:latin typeface="Montserrat Bold"/>
              </a:rPr>
              <a:t>WHILE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adalah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salah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satu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berfungsi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untuk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mengulangi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pengeksekusian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  </a:t>
            </a:r>
          </a:p>
          <a:p>
            <a:pPr algn="just">
              <a:lnSpc>
                <a:spcPts val="3595"/>
              </a:lnSpc>
            </a:pP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       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substatement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yang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dilakukan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Ketika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memiliki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nilai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benar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conditional expression.  </a:t>
            </a:r>
          </a:p>
          <a:p>
            <a:pPr algn="just">
              <a:lnSpc>
                <a:spcPts val="3595"/>
              </a:lnSpc>
            </a:pP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       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pengulangan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mirip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seperti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penyelksian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if,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pengeksekusian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just">
              <a:lnSpc>
                <a:spcPts val="3595"/>
              </a:lnSpc>
            </a:pP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       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substatement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tergantung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pada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nilai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conditional expression.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Tetapi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while </a:t>
            </a:r>
            <a:r>
              <a:rPr lang="en-US" sz="2799" spc="-109" dirty="0" err="1">
                <a:solidFill>
                  <a:srgbClr val="000000"/>
                </a:solidFill>
                <a:latin typeface="Montserrat"/>
              </a:rPr>
              <a:t>akan</a:t>
            </a:r>
            <a:r>
              <a:rPr lang="en-US" sz="2799" spc="-109" dirty="0">
                <a:solidFill>
                  <a:srgbClr val="000000"/>
                </a:solidFill>
                <a:latin typeface="Montserrat"/>
              </a:rPr>
              <a:t> </a:t>
            </a:r>
          </a:p>
          <a:p>
            <a:pPr algn="just">
              <a:lnSpc>
                <a:spcPts val="3595"/>
              </a:lnSpc>
            </a:pP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       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terus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mengulangi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pernyataan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tersebut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jika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conditional expression </a:t>
            </a:r>
            <a:r>
              <a:rPr lang="en-US" sz="2799" spc="-110" dirty="0" err="1">
                <a:solidFill>
                  <a:srgbClr val="000000"/>
                </a:solidFill>
                <a:latin typeface="Montserrat"/>
              </a:rPr>
              <a:t>bernilai</a:t>
            </a:r>
            <a:r>
              <a:rPr lang="en-US" sz="2799" spc="-110" dirty="0">
                <a:solidFill>
                  <a:srgbClr val="000000"/>
                </a:solidFill>
                <a:latin typeface="Montserrat"/>
              </a:rPr>
              <a:t> 1 (TRUE)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037942" y="8049553"/>
            <a:ext cx="578617" cy="739047"/>
            <a:chOff x="0" y="0"/>
            <a:chExt cx="771489" cy="9853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1398" cy="985393"/>
            </a:xfrm>
            <a:custGeom>
              <a:avLst/>
              <a:gdLst/>
              <a:ahLst/>
              <a:cxnLst/>
              <a:rect l="l" t="t" r="r" b="b"/>
              <a:pathLst>
                <a:path w="771398" h="985393">
                  <a:moveTo>
                    <a:pt x="540512" y="0"/>
                  </a:moveTo>
                  <a:lnTo>
                    <a:pt x="771398" y="100330"/>
                  </a:lnTo>
                  <a:cubicBezTo>
                    <a:pt x="771398" y="100330"/>
                    <a:pt x="670052" y="536448"/>
                    <a:pt x="602488" y="620395"/>
                  </a:cubicBezTo>
                  <a:cubicBezTo>
                    <a:pt x="534924" y="704342"/>
                    <a:pt x="112649" y="985393"/>
                    <a:pt x="112649" y="985393"/>
                  </a:cubicBezTo>
                  <a:lnTo>
                    <a:pt x="0" y="947039"/>
                  </a:lnTo>
                  <a:cubicBezTo>
                    <a:pt x="0" y="947039"/>
                    <a:pt x="397002" y="625856"/>
                    <a:pt x="425069" y="565658"/>
                  </a:cubicBezTo>
                  <a:cubicBezTo>
                    <a:pt x="453136" y="505460"/>
                    <a:pt x="540512" y="0"/>
                    <a:pt x="540512" y="0"/>
                  </a:cubicBezTo>
                  <a:close/>
                </a:path>
              </a:pathLst>
            </a:custGeom>
            <a:solidFill>
              <a:srgbClr val="EBB37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301835" y="7881221"/>
            <a:ext cx="386503" cy="696625"/>
            <a:chOff x="0" y="0"/>
            <a:chExt cx="515338" cy="928834"/>
          </a:xfrm>
        </p:grpSpPr>
        <p:sp>
          <p:nvSpPr>
            <p:cNvPr id="7" name="Freeform 7"/>
            <p:cNvSpPr/>
            <p:nvPr/>
          </p:nvSpPr>
          <p:spPr>
            <a:xfrm>
              <a:off x="127" y="0"/>
              <a:ext cx="515112" cy="928751"/>
            </a:xfrm>
            <a:custGeom>
              <a:avLst/>
              <a:gdLst/>
              <a:ahLst/>
              <a:cxnLst/>
              <a:rect l="l" t="t" r="r" b="b"/>
              <a:pathLst>
                <a:path w="515112" h="928751">
                  <a:moveTo>
                    <a:pt x="267462" y="0"/>
                  </a:moveTo>
                  <a:lnTo>
                    <a:pt x="515112" y="284607"/>
                  </a:lnTo>
                  <a:cubicBezTo>
                    <a:pt x="515112" y="284607"/>
                    <a:pt x="410972" y="669671"/>
                    <a:pt x="365887" y="748157"/>
                  </a:cubicBezTo>
                  <a:cubicBezTo>
                    <a:pt x="326517" y="810133"/>
                    <a:pt x="278638" y="870458"/>
                    <a:pt x="225171" y="928751"/>
                  </a:cubicBezTo>
                  <a:lnTo>
                    <a:pt x="0" y="824738"/>
                  </a:lnTo>
                  <a:lnTo>
                    <a:pt x="73152" y="749935"/>
                  </a:lnTo>
                  <a:cubicBezTo>
                    <a:pt x="73152" y="749935"/>
                    <a:pt x="121031" y="49276"/>
                    <a:pt x="267462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6259614" y="8477909"/>
            <a:ext cx="234460" cy="138258"/>
            <a:chOff x="0" y="0"/>
            <a:chExt cx="312614" cy="184345"/>
          </a:xfrm>
        </p:grpSpPr>
        <p:sp>
          <p:nvSpPr>
            <p:cNvPr id="9" name="Freeform 9"/>
            <p:cNvSpPr/>
            <p:nvPr/>
          </p:nvSpPr>
          <p:spPr>
            <a:xfrm>
              <a:off x="127" y="0"/>
              <a:ext cx="312420" cy="184277"/>
            </a:xfrm>
            <a:custGeom>
              <a:avLst/>
              <a:gdLst/>
              <a:ahLst/>
              <a:cxnLst/>
              <a:rect l="l" t="t" r="r" b="b"/>
              <a:pathLst>
                <a:path w="312420" h="184277">
                  <a:moveTo>
                    <a:pt x="56261" y="0"/>
                  </a:moveTo>
                  <a:lnTo>
                    <a:pt x="312420" y="133223"/>
                  </a:lnTo>
                  <a:lnTo>
                    <a:pt x="239268" y="184277"/>
                  </a:lnTo>
                  <a:lnTo>
                    <a:pt x="0" y="74803"/>
                  </a:lnTo>
                  <a:lnTo>
                    <a:pt x="56261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259614" y="8477909"/>
            <a:ext cx="234460" cy="138258"/>
            <a:chOff x="0" y="0"/>
            <a:chExt cx="312614" cy="184345"/>
          </a:xfrm>
        </p:grpSpPr>
        <p:sp>
          <p:nvSpPr>
            <p:cNvPr id="11" name="Freeform 11"/>
            <p:cNvSpPr/>
            <p:nvPr/>
          </p:nvSpPr>
          <p:spPr>
            <a:xfrm>
              <a:off x="127" y="0"/>
              <a:ext cx="312420" cy="184277"/>
            </a:xfrm>
            <a:custGeom>
              <a:avLst/>
              <a:gdLst/>
              <a:ahLst/>
              <a:cxnLst/>
              <a:rect l="l" t="t" r="r" b="b"/>
              <a:pathLst>
                <a:path w="312420" h="184277">
                  <a:moveTo>
                    <a:pt x="56261" y="0"/>
                  </a:moveTo>
                  <a:lnTo>
                    <a:pt x="312420" y="133223"/>
                  </a:lnTo>
                  <a:lnTo>
                    <a:pt x="239268" y="184277"/>
                  </a:lnTo>
                  <a:lnTo>
                    <a:pt x="0" y="74803"/>
                  </a:lnTo>
                  <a:lnTo>
                    <a:pt x="5626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745698" y="8508021"/>
            <a:ext cx="3517208" cy="990127"/>
            <a:chOff x="0" y="0"/>
            <a:chExt cx="4689611" cy="1320170"/>
          </a:xfrm>
        </p:grpSpPr>
        <p:sp>
          <p:nvSpPr>
            <p:cNvPr id="13" name="Freeform 13"/>
            <p:cNvSpPr/>
            <p:nvPr/>
          </p:nvSpPr>
          <p:spPr>
            <a:xfrm>
              <a:off x="127" y="0"/>
              <a:ext cx="4689348" cy="1320165"/>
            </a:xfrm>
            <a:custGeom>
              <a:avLst/>
              <a:gdLst/>
              <a:ahLst/>
              <a:cxnLst/>
              <a:rect l="l" t="t" r="r" b="b"/>
              <a:pathLst>
                <a:path w="4689348" h="1320165">
                  <a:moveTo>
                    <a:pt x="4059555" y="0"/>
                  </a:moveTo>
                  <a:cubicBezTo>
                    <a:pt x="4689348" y="938911"/>
                    <a:pt x="3931539" y="1320165"/>
                    <a:pt x="2949194" y="1320165"/>
                  </a:cubicBezTo>
                  <a:cubicBezTo>
                    <a:pt x="2921635" y="1320165"/>
                    <a:pt x="2893695" y="1319784"/>
                    <a:pt x="2865755" y="1319276"/>
                  </a:cubicBezTo>
                  <a:cubicBezTo>
                    <a:pt x="1844040" y="1295527"/>
                    <a:pt x="0" y="926973"/>
                    <a:pt x="256159" y="465328"/>
                  </a:cubicBezTo>
                  <a:cubicBezTo>
                    <a:pt x="354711" y="286893"/>
                    <a:pt x="790194" y="232156"/>
                    <a:pt x="1274445" y="232156"/>
                  </a:cubicBezTo>
                  <a:cubicBezTo>
                    <a:pt x="1800352" y="232156"/>
                    <a:pt x="2383663" y="296799"/>
                    <a:pt x="2654808" y="337566"/>
                  </a:cubicBezTo>
                  <a:lnTo>
                    <a:pt x="2919349" y="67564"/>
                  </a:lnTo>
                  <a:lnTo>
                    <a:pt x="4059555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4745698" y="8508021"/>
            <a:ext cx="3517208" cy="990127"/>
            <a:chOff x="0" y="0"/>
            <a:chExt cx="4689611" cy="1320170"/>
          </a:xfrm>
        </p:grpSpPr>
        <p:sp>
          <p:nvSpPr>
            <p:cNvPr id="15" name="Freeform 15"/>
            <p:cNvSpPr/>
            <p:nvPr/>
          </p:nvSpPr>
          <p:spPr>
            <a:xfrm>
              <a:off x="127" y="0"/>
              <a:ext cx="4689348" cy="1320165"/>
            </a:xfrm>
            <a:custGeom>
              <a:avLst/>
              <a:gdLst/>
              <a:ahLst/>
              <a:cxnLst/>
              <a:rect l="l" t="t" r="r" b="b"/>
              <a:pathLst>
                <a:path w="4689348" h="1320165">
                  <a:moveTo>
                    <a:pt x="4059555" y="0"/>
                  </a:moveTo>
                  <a:cubicBezTo>
                    <a:pt x="4689348" y="938911"/>
                    <a:pt x="3931539" y="1320165"/>
                    <a:pt x="2949194" y="1320165"/>
                  </a:cubicBezTo>
                  <a:cubicBezTo>
                    <a:pt x="2921635" y="1320165"/>
                    <a:pt x="2893695" y="1319784"/>
                    <a:pt x="2865755" y="1319276"/>
                  </a:cubicBezTo>
                  <a:cubicBezTo>
                    <a:pt x="1844040" y="1295527"/>
                    <a:pt x="0" y="926973"/>
                    <a:pt x="256159" y="465328"/>
                  </a:cubicBezTo>
                  <a:cubicBezTo>
                    <a:pt x="354711" y="286893"/>
                    <a:pt x="790194" y="232156"/>
                    <a:pt x="1274445" y="232156"/>
                  </a:cubicBezTo>
                  <a:cubicBezTo>
                    <a:pt x="1800352" y="232156"/>
                    <a:pt x="2383663" y="296799"/>
                    <a:pt x="2654808" y="337566"/>
                  </a:cubicBezTo>
                  <a:lnTo>
                    <a:pt x="2919349" y="67564"/>
                  </a:lnTo>
                  <a:lnTo>
                    <a:pt x="4059555" y="0"/>
                  </a:ln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087757" y="9286170"/>
            <a:ext cx="80328" cy="62155"/>
            <a:chOff x="0" y="0"/>
            <a:chExt cx="107103" cy="82873"/>
          </a:xfrm>
        </p:grpSpPr>
        <p:sp>
          <p:nvSpPr>
            <p:cNvPr id="17" name="Freeform 17"/>
            <p:cNvSpPr/>
            <p:nvPr/>
          </p:nvSpPr>
          <p:spPr>
            <a:xfrm>
              <a:off x="127" y="0"/>
              <a:ext cx="106934" cy="82804"/>
            </a:xfrm>
            <a:custGeom>
              <a:avLst/>
              <a:gdLst/>
              <a:ahLst/>
              <a:cxnLst/>
              <a:rect l="l" t="t" r="r" b="b"/>
              <a:pathLst>
                <a:path w="106934" h="82804">
                  <a:moveTo>
                    <a:pt x="30988" y="8001"/>
                  </a:moveTo>
                  <a:cubicBezTo>
                    <a:pt x="28067" y="8001"/>
                    <a:pt x="25273" y="8001"/>
                    <a:pt x="22479" y="9779"/>
                  </a:cubicBezTo>
                  <a:cubicBezTo>
                    <a:pt x="16891" y="13462"/>
                    <a:pt x="11303" y="18923"/>
                    <a:pt x="14097" y="24384"/>
                  </a:cubicBezTo>
                  <a:cubicBezTo>
                    <a:pt x="28067" y="44577"/>
                    <a:pt x="56261" y="60960"/>
                    <a:pt x="87249" y="70104"/>
                  </a:cubicBezTo>
                  <a:lnTo>
                    <a:pt x="87249" y="68326"/>
                  </a:lnTo>
                  <a:cubicBezTo>
                    <a:pt x="75946" y="48133"/>
                    <a:pt x="59055" y="28067"/>
                    <a:pt x="39370" y="11684"/>
                  </a:cubicBezTo>
                  <a:cubicBezTo>
                    <a:pt x="36449" y="9906"/>
                    <a:pt x="33655" y="8001"/>
                    <a:pt x="30988" y="8001"/>
                  </a:cubicBezTo>
                  <a:close/>
                  <a:moveTo>
                    <a:pt x="28702" y="0"/>
                  </a:moveTo>
                  <a:cubicBezTo>
                    <a:pt x="30607" y="0"/>
                    <a:pt x="32258" y="254"/>
                    <a:pt x="33782" y="762"/>
                  </a:cubicBezTo>
                  <a:cubicBezTo>
                    <a:pt x="67437" y="6223"/>
                    <a:pt x="101219" y="70104"/>
                    <a:pt x="104140" y="77343"/>
                  </a:cubicBezTo>
                  <a:cubicBezTo>
                    <a:pt x="106934" y="79248"/>
                    <a:pt x="104140" y="81026"/>
                    <a:pt x="104140" y="82804"/>
                  </a:cubicBezTo>
                  <a:lnTo>
                    <a:pt x="95631" y="82804"/>
                  </a:lnTo>
                  <a:cubicBezTo>
                    <a:pt x="73152" y="73787"/>
                    <a:pt x="53340" y="64643"/>
                    <a:pt x="33655" y="55499"/>
                  </a:cubicBezTo>
                  <a:cubicBezTo>
                    <a:pt x="19685" y="48133"/>
                    <a:pt x="8382" y="37211"/>
                    <a:pt x="2794" y="26289"/>
                  </a:cubicBezTo>
                  <a:cubicBezTo>
                    <a:pt x="0" y="17145"/>
                    <a:pt x="5588" y="9906"/>
                    <a:pt x="13970" y="4318"/>
                  </a:cubicBezTo>
                  <a:cubicBezTo>
                    <a:pt x="18161" y="1651"/>
                    <a:pt x="23749" y="0"/>
                    <a:pt x="2870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144789" y="9282067"/>
            <a:ext cx="57031" cy="66258"/>
            <a:chOff x="0" y="0"/>
            <a:chExt cx="76042" cy="883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5946" cy="88138"/>
            </a:xfrm>
            <a:custGeom>
              <a:avLst/>
              <a:gdLst/>
              <a:ahLst/>
              <a:cxnLst/>
              <a:rect l="l" t="t" r="r" b="b"/>
              <a:pathLst>
                <a:path w="75946" h="88138">
                  <a:moveTo>
                    <a:pt x="34798" y="9398"/>
                  </a:moveTo>
                  <a:cubicBezTo>
                    <a:pt x="32385" y="9398"/>
                    <a:pt x="30861" y="9779"/>
                    <a:pt x="30861" y="9779"/>
                  </a:cubicBezTo>
                  <a:cubicBezTo>
                    <a:pt x="16764" y="15240"/>
                    <a:pt x="13970" y="51689"/>
                    <a:pt x="22479" y="73660"/>
                  </a:cubicBezTo>
                  <a:cubicBezTo>
                    <a:pt x="42291" y="59182"/>
                    <a:pt x="53467" y="40894"/>
                    <a:pt x="53467" y="20828"/>
                  </a:cubicBezTo>
                  <a:cubicBezTo>
                    <a:pt x="53467" y="17145"/>
                    <a:pt x="50673" y="13589"/>
                    <a:pt x="45085" y="11684"/>
                  </a:cubicBezTo>
                  <a:cubicBezTo>
                    <a:pt x="40894" y="9906"/>
                    <a:pt x="37338" y="9398"/>
                    <a:pt x="34925" y="9398"/>
                  </a:cubicBezTo>
                  <a:close/>
                  <a:moveTo>
                    <a:pt x="37973" y="0"/>
                  </a:moveTo>
                  <a:cubicBezTo>
                    <a:pt x="43434" y="0"/>
                    <a:pt x="48895" y="1397"/>
                    <a:pt x="53467" y="4318"/>
                  </a:cubicBezTo>
                  <a:cubicBezTo>
                    <a:pt x="61849" y="8001"/>
                    <a:pt x="67564" y="13462"/>
                    <a:pt x="67564" y="20701"/>
                  </a:cubicBezTo>
                  <a:cubicBezTo>
                    <a:pt x="75946" y="46228"/>
                    <a:pt x="28194" y="84582"/>
                    <a:pt x="25273" y="86360"/>
                  </a:cubicBezTo>
                  <a:cubicBezTo>
                    <a:pt x="25273" y="88138"/>
                    <a:pt x="22479" y="88138"/>
                    <a:pt x="19685" y="88138"/>
                  </a:cubicBezTo>
                  <a:lnTo>
                    <a:pt x="13970" y="86360"/>
                  </a:lnTo>
                  <a:lnTo>
                    <a:pt x="13970" y="84709"/>
                  </a:lnTo>
                  <a:cubicBezTo>
                    <a:pt x="2921" y="64643"/>
                    <a:pt x="0" y="13462"/>
                    <a:pt x="25273" y="2540"/>
                  </a:cubicBezTo>
                  <a:cubicBezTo>
                    <a:pt x="29083" y="889"/>
                    <a:pt x="33401" y="0"/>
                    <a:pt x="3797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6481351" y="9426274"/>
            <a:ext cx="57031" cy="74504"/>
            <a:chOff x="0" y="0"/>
            <a:chExt cx="76042" cy="993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946" cy="99314"/>
            </a:xfrm>
            <a:custGeom>
              <a:avLst/>
              <a:gdLst/>
              <a:ahLst/>
              <a:cxnLst/>
              <a:rect l="l" t="t" r="r" b="b"/>
              <a:pathLst>
                <a:path w="75946" h="99314">
                  <a:moveTo>
                    <a:pt x="30988" y="16510"/>
                  </a:moveTo>
                  <a:cubicBezTo>
                    <a:pt x="25400" y="38354"/>
                    <a:pt x="25400" y="60325"/>
                    <a:pt x="30988" y="82169"/>
                  </a:cubicBezTo>
                  <a:cubicBezTo>
                    <a:pt x="30988" y="83947"/>
                    <a:pt x="33909" y="85852"/>
                    <a:pt x="36703" y="87630"/>
                  </a:cubicBezTo>
                  <a:cubicBezTo>
                    <a:pt x="36703" y="89408"/>
                    <a:pt x="42418" y="89408"/>
                    <a:pt x="42418" y="89408"/>
                  </a:cubicBezTo>
                  <a:cubicBezTo>
                    <a:pt x="53594" y="87630"/>
                    <a:pt x="59309" y="83947"/>
                    <a:pt x="62103" y="78486"/>
                  </a:cubicBezTo>
                  <a:cubicBezTo>
                    <a:pt x="65024" y="56642"/>
                    <a:pt x="53721" y="34671"/>
                    <a:pt x="31115" y="16510"/>
                  </a:cubicBezTo>
                  <a:close/>
                  <a:moveTo>
                    <a:pt x="25400" y="0"/>
                  </a:moveTo>
                  <a:cubicBezTo>
                    <a:pt x="28194" y="0"/>
                    <a:pt x="30988" y="1778"/>
                    <a:pt x="30988" y="3683"/>
                  </a:cubicBezTo>
                  <a:cubicBezTo>
                    <a:pt x="45085" y="16383"/>
                    <a:pt x="59182" y="30988"/>
                    <a:pt x="67564" y="47498"/>
                  </a:cubicBezTo>
                  <a:cubicBezTo>
                    <a:pt x="75946" y="58420"/>
                    <a:pt x="75946" y="71247"/>
                    <a:pt x="73279" y="83947"/>
                  </a:cubicBezTo>
                  <a:cubicBezTo>
                    <a:pt x="67564" y="91313"/>
                    <a:pt x="59182" y="96774"/>
                    <a:pt x="45085" y="98552"/>
                  </a:cubicBezTo>
                  <a:cubicBezTo>
                    <a:pt x="43561" y="99060"/>
                    <a:pt x="41910" y="99314"/>
                    <a:pt x="40132" y="99314"/>
                  </a:cubicBezTo>
                  <a:cubicBezTo>
                    <a:pt x="35179" y="99314"/>
                    <a:pt x="29464" y="97663"/>
                    <a:pt x="25400" y="94996"/>
                  </a:cubicBezTo>
                  <a:cubicBezTo>
                    <a:pt x="0" y="78486"/>
                    <a:pt x="19812" y="11049"/>
                    <a:pt x="19812" y="3683"/>
                  </a:cubicBezTo>
                  <a:cubicBezTo>
                    <a:pt x="22479" y="1905"/>
                    <a:pt x="22479" y="0"/>
                    <a:pt x="25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5928118" y="9177204"/>
            <a:ext cx="542726" cy="214895"/>
            <a:chOff x="0" y="0"/>
            <a:chExt cx="723634" cy="286527"/>
          </a:xfrm>
        </p:grpSpPr>
        <p:sp>
          <p:nvSpPr>
            <p:cNvPr id="23" name="Freeform 23"/>
            <p:cNvSpPr/>
            <p:nvPr/>
          </p:nvSpPr>
          <p:spPr>
            <a:xfrm>
              <a:off x="127" y="0"/>
              <a:ext cx="723519" cy="286512"/>
            </a:xfrm>
            <a:custGeom>
              <a:avLst/>
              <a:gdLst/>
              <a:ahLst/>
              <a:cxnLst/>
              <a:rect l="l" t="t" r="r" b="b"/>
              <a:pathLst>
                <a:path w="723519" h="286512">
                  <a:moveTo>
                    <a:pt x="101346" y="0"/>
                  </a:moveTo>
                  <a:lnTo>
                    <a:pt x="520827" y="96774"/>
                  </a:lnTo>
                  <a:lnTo>
                    <a:pt x="723519" y="144145"/>
                  </a:lnTo>
                  <a:lnTo>
                    <a:pt x="670052" y="286512"/>
                  </a:lnTo>
                  <a:lnTo>
                    <a:pt x="475742" y="259207"/>
                  </a:lnTo>
                  <a:lnTo>
                    <a:pt x="0" y="193421"/>
                  </a:lnTo>
                  <a:lnTo>
                    <a:pt x="101346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6388429" y="9259133"/>
            <a:ext cx="382263" cy="396395"/>
            <a:chOff x="0" y="0"/>
            <a:chExt cx="509683" cy="528526"/>
          </a:xfrm>
        </p:grpSpPr>
        <p:sp>
          <p:nvSpPr>
            <p:cNvPr id="25" name="Freeform 25"/>
            <p:cNvSpPr/>
            <p:nvPr/>
          </p:nvSpPr>
          <p:spPr>
            <a:xfrm>
              <a:off x="127" y="0"/>
              <a:ext cx="509524" cy="528447"/>
            </a:xfrm>
            <a:custGeom>
              <a:avLst/>
              <a:gdLst/>
              <a:ahLst/>
              <a:cxnLst/>
              <a:rect l="l" t="t" r="r" b="b"/>
              <a:pathLst>
                <a:path w="509524" h="528447">
                  <a:moveTo>
                    <a:pt x="63119" y="0"/>
                  </a:moveTo>
                  <a:cubicBezTo>
                    <a:pt x="64516" y="0"/>
                    <a:pt x="66040" y="127"/>
                    <a:pt x="67564" y="254"/>
                  </a:cubicBezTo>
                  <a:lnTo>
                    <a:pt x="197104" y="14859"/>
                  </a:lnTo>
                  <a:cubicBezTo>
                    <a:pt x="197104" y="14859"/>
                    <a:pt x="371602" y="25781"/>
                    <a:pt x="408178" y="54991"/>
                  </a:cubicBezTo>
                  <a:cubicBezTo>
                    <a:pt x="509524" y="138938"/>
                    <a:pt x="444754" y="514858"/>
                    <a:pt x="377190" y="527558"/>
                  </a:cubicBezTo>
                  <a:cubicBezTo>
                    <a:pt x="374777" y="528193"/>
                    <a:pt x="372364" y="528447"/>
                    <a:pt x="369824" y="528447"/>
                  </a:cubicBezTo>
                  <a:cubicBezTo>
                    <a:pt x="348869" y="528447"/>
                    <a:pt x="325374" y="509397"/>
                    <a:pt x="315341" y="494792"/>
                  </a:cubicBezTo>
                  <a:cubicBezTo>
                    <a:pt x="281559" y="447421"/>
                    <a:pt x="222377" y="321437"/>
                    <a:pt x="191389" y="281305"/>
                  </a:cubicBezTo>
                  <a:cubicBezTo>
                    <a:pt x="157607" y="233934"/>
                    <a:pt x="64770" y="210185"/>
                    <a:pt x="22479" y="202819"/>
                  </a:cubicBezTo>
                  <a:cubicBezTo>
                    <a:pt x="8509" y="201041"/>
                    <a:pt x="0" y="191897"/>
                    <a:pt x="2794" y="184531"/>
                  </a:cubicBezTo>
                  <a:lnTo>
                    <a:pt x="36449" y="14859"/>
                  </a:lnTo>
                  <a:cubicBezTo>
                    <a:pt x="38989" y="6731"/>
                    <a:pt x="50546" y="0"/>
                    <a:pt x="631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6432802" y="9426644"/>
            <a:ext cx="73933" cy="57149"/>
            <a:chOff x="0" y="0"/>
            <a:chExt cx="98577" cy="7619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8679" cy="76200"/>
            </a:xfrm>
            <a:custGeom>
              <a:avLst/>
              <a:gdLst/>
              <a:ahLst/>
              <a:cxnLst/>
              <a:rect l="l" t="t" r="r" b="b"/>
              <a:pathLst>
                <a:path w="98679" h="76200">
                  <a:moveTo>
                    <a:pt x="81661" y="12319"/>
                  </a:moveTo>
                  <a:cubicBezTo>
                    <a:pt x="61976" y="17780"/>
                    <a:pt x="22479" y="32385"/>
                    <a:pt x="14097" y="48768"/>
                  </a:cubicBezTo>
                  <a:cubicBezTo>
                    <a:pt x="14097" y="52451"/>
                    <a:pt x="14097" y="56134"/>
                    <a:pt x="14097" y="59817"/>
                  </a:cubicBezTo>
                  <a:lnTo>
                    <a:pt x="16891" y="59817"/>
                  </a:lnTo>
                  <a:lnTo>
                    <a:pt x="16891" y="61595"/>
                  </a:lnTo>
                  <a:cubicBezTo>
                    <a:pt x="19812" y="65278"/>
                    <a:pt x="25273" y="65278"/>
                    <a:pt x="25273" y="65278"/>
                  </a:cubicBezTo>
                  <a:cubicBezTo>
                    <a:pt x="42164" y="65278"/>
                    <a:pt x="73152" y="34290"/>
                    <a:pt x="81661" y="12319"/>
                  </a:cubicBezTo>
                  <a:close/>
                  <a:moveTo>
                    <a:pt x="91821" y="0"/>
                  </a:moveTo>
                  <a:cubicBezTo>
                    <a:pt x="92964" y="0"/>
                    <a:pt x="94361" y="381"/>
                    <a:pt x="95758" y="1397"/>
                  </a:cubicBezTo>
                  <a:cubicBezTo>
                    <a:pt x="98679" y="1397"/>
                    <a:pt x="98679" y="3302"/>
                    <a:pt x="98679" y="5080"/>
                  </a:cubicBezTo>
                  <a:lnTo>
                    <a:pt x="98679" y="6858"/>
                  </a:lnTo>
                  <a:cubicBezTo>
                    <a:pt x="92964" y="26924"/>
                    <a:pt x="56261" y="74295"/>
                    <a:pt x="28194" y="76200"/>
                  </a:cubicBezTo>
                  <a:cubicBezTo>
                    <a:pt x="16891" y="76200"/>
                    <a:pt x="8382" y="72517"/>
                    <a:pt x="5715" y="65278"/>
                  </a:cubicBezTo>
                  <a:cubicBezTo>
                    <a:pt x="0" y="59817"/>
                    <a:pt x="0" y="52451"/>
                    <a:pt x="2794" y="46990"/>
                  </a:cubicBezTo>
                  <a:cubicBezTo>
                    <a:pt x="14097" y="21463"/>
                    <a:pt x="84455" y="1397"/>
                    <a:pt x="90170" y="1397"/>
                  </a:cubicBezTo>
                  <a:cubicBezTo>
                    <a:pt x="90170" y="508"/>
                    <a:pt x="90805" y="0"/>
                    <a:pt x="918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5928118" y="9177204"/>
            <a:ext cx="390680" cy="194383"/>
            <a:chOff x="0" y="0"/>
            <a:chExt cx="520907" cy="259177"/>
          </a:xfrm>
        </p:grpSpPr>
        <p:sp>
          <p:nvSpPr>
            <p:cNvPr id="29" name="Freeform 29"/>
            <p:cNvSpPr/>
            <p:nvPr/>
          </p:nvSpPr>
          <p:spPr>
            <a:xfrm>
              <a:off x="127" y="0"/>
              <a:ext cx="520827" cy="259207"/>
            </a:xfrm>
            <a:custGeom>
              <a:avLst/>
              <a:gdLst/>
              <a:ahLst/>
              <a:cxnLst/>
              <a:rect l="l" t="t" r="r" b="b"/>
              <a:pathLst>
                <a:path w="520827" h="259207">
                  <a:moveTo>
                    <a:pt x="101346" y="0"/>
                  </a:moveTo>
                  <a:lnTo>
                    <a:pt x="520827" y="96774"/>
                  </a:lnTo>
                  <a:lnTo>
                    <a:pt x="475742" y="259207"/>
                  </a:lnTo>
                  <a:lnTo>
                    <a:pt x="0" y="193421"/>
                  </a:lnTo>
                  <a:lnTo>
                    <a:pt x="101346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6139282" y="9192260"/>
            <a:ext cx="162614" cy="202588"/>
            <a:chOff x="0" y="0"/>
            <a:chExt cx="216819" cy="27011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16789" cy="270129"/>
            </a:xfrm>
            <a:custGeom>
              <a:avLst/>
              <a:gdLst/>
              <a:ahLst/>
              <a:cxnLst/>
              <a:rect l="l" t="t" r="r" b="b"/>
              <a:pathLst>
                <a:path w="216789" h="270129">
                  <a:moveTo>
                    <a:pt x="78867" y="0"/>
                  </a:moveTo>
                  <a:lnTo>
                    <a:pt x="216789" y="49276"/>
                  </a:lnTo>
                  <a:lnTo>
                    <a:pt x="121158" y="264668"/>
                  </a:lnTo>
                  <a:lnTo>
                    <a:pt x="0" y="270129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6139282" y="9192260"/>
            <a:ext cx="162614" cy="202588"/>
            <a:chOff x="0" y="0"/>
            <a:chExt cx="216819" cy="27011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16789" cy="270129"/>
            </a:xfrm>
            <a:custGeom>
              <a:avLst/>
              <a:gdLst/>
              <a:ahLst/>
              <a:cxnLst/>
              <a:rect l="l" t="t" r="r" b="b"/>
              <a:pathLst>
                <a:path w="216789" h="270129">
                  <a:moveTo>
                    <a:pt x="78867" y="0"/>
                  </a:moveTo>
                  <a:lnTo>
                    <a:pt x="216789" y="49276"/>
                  </a:lnTo>
                  <a:lnTo>
                    <a:pt x="121158" y="264668"/>
                  </a:lnTo>
                  <a:lnTo>
                    <a:pt x="0" y="270129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5142138" y="8605173"/>
            <a:ext cx="2401310" cy="532398"/>
            <a:chOff x="0" y="0"/>
            <a:chExt cx="3201746" cy="709863"/>
          </a:xfrm>
        </p:grpSpPr>
        <p:sp>
          <p:nvSpPr>
            <p:cNvPr id="35" name="Freeform 35"/>
            <p:cNvSpPr/>
            <p:nvPr/>
          </p:nvSpPr>
          <p:spPr>
            <a:xfrm>
              <a:off x="127" y="0"/>
              <a:ext cx="3201670" cy="709803"/>
            </a:xfrm>
            <a:custGeom>
              <a:avLst/>
              <a:gdLst/>
              <a:ahLst/>
              <a:cxnLst/>
              <a:rect l="l" t="t" r="r" b="b"/>
              <a:pathLst>
                <a:path w="3201670" h="709803">
                  <a:moveTo>
                    <a:pt x="3201670" y="0"/>
                  </a:moveTo>
                  <a:lnTo>
                    <a:pt x="2570988" y="452501"/>
                  </a:lnTo>
                  <a:cubicBezTo>
                    <a:pt x="2570988" y="452501"/>
                    <a:pt x="2567051" y="452501"/>
                    <a:pt x="2559304" y="452501"/>
                  </a:cubicBezTo>
                  <a:cubicBezTo>
                    <a:pt x="2465070" y="452501"/>
                    <a:pt x="1811909" y="461899"/>
                    <a:pt x="1030986" y="709803"/>
                  </a:cubicBezTo>
                  <a:cubicBezTo>
                    <a:pt x="1030986" y="709803"/>
                    <a:pt x="124460" y="467106"/>
                    <a:pt x="42799" y="266446"/>
                  </a:cubicBezTo>
                  <a:cubicBezTo>
                    <a:pt x="0" y="163068"/>
                    <a:pt x="308737" y="131445"/>
                    <a:pt x="701040" y="131445"/>
                  </a:cubicBezTo>
                  <a:cubicBezTo>
                    <a:pt x="1312291" y="131445"/>
                    <a:pt x="2126234" y="208026"/>
                    <a:pt x="2126234" y="208026"/>
                  </a:cubicBezTo>
                  <a:lnTo>
                    <a:pt x="32016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5330576" y="8844643"/>
            <a:ext cx="1636470" cy="68474"/>
            <a:chOff x="0" y="0"/>
            <a:chExt cx="2181960" cy="91298"/>
          </a:xfrm>
        </p:grpSpPr>
        <p:sp>
          <p:nvSpPr>
            <p:cNvPr id="37" name="Freeform 37"/>
            <p:cNvSpPr/>
            <p:nvPr/>
          </p:nvSpPr>
          <p:spPr>
            <a:xfrm>
              <a:off x="127" y="0"/>
              <a:ext cx="2181733" cy="91313"/>
            </a:xfrm>
            <a:custGeom>
              <a:avLst/>
              <a:gdLst/>
              <a:ahLst/>
              <a:cxnLst/>
              <a:rect l="l" t="t" r="r" b="b"/>
              <a:pathLst>
                <a:path w="2181733" h="91313">
                  <a:moveTo>
                    <a:pt x="2181733" y="0"/>
                  </a:moveTo>
                  <a:lnTo>
                    <a:pt x="2181733" y="67564"/>
                  </a:lnTo>
                  <a:cubicBezTo>
                    <a:pt x="2181733" y="83947"/>
                    <a:pt x="2147951" y="91313"/>
                    <a:pt x="2122678" y="91313"/>
                  </a:cubicBezTo>
                  <a:lnTo>
                    <a:pt x="56261" y="91313"/>
                  </a:lnTo>
                  <a:cubicBezTo>
                    <a:pt x="30988" y="91313"/>
                    <a:pt x="0" y="83947"/>
                    <a:pt x="0" y="675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5330576" y="8844643"/>
            <a:ext cx="1636470" cy="68474"/>
            <a:chOff x="0" y="0"/>
            <a:chExt cx="2181960" cy="91298"/>
          </a:xfrm>
        </p:grpSpPr>
        <p:sp>
          <p:nvSpPr>
            <p:cNvPr id="39" name="Freeform 39"/>
            <p:cNvSpPr/>
            <p:nvPr/>
          </p:nvSpPr>
          <p:spPr>
            <a:xfrm>
              <a:off x="127" y="0"/>
              <a:ext cx="2181733" cy="91313"/>
            </a:xfrm>
            <a:custGeom>
              <a:avLst/>
              <a:gdLst/>
              <a:ahLst/>
              <a:cxnLst/>
              <a:rect l="l" t="t" r="r" b="b"/>
              <a:pathLst>
                <a:path w="2181733" h="91313">
                  <a:moveTo>
                    <a:pt x="2181733" y="0"/>
                  </a:moveTo>
                  <a:lnTo>
                    <a:pt x="2181733" y="67564"/>
                  </a:lnTo>
                  <a:cubicBezTo>
                    <a:pt x="2181733" y="83947"/>
                    <a:pt x="2147951" y="91313"/>
                    <a:pt x="2122678" y="91313"/>
                  </a:cubicBezTo>
                  <a:lnTo>
                    <a:pt x="56261" y="91313"/>
                  </a:lnTo>
                  <a:cubicBezTo>
                    <a:pt x="30988" y="91313"/>
                    <a:pt x="0" y="83947"/>
                    <a:pt x="0" y="675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5330576" y="8844643"/>
            <a:ext cx="1108618" cy="68474"/>
            <a:chOff x="0" y="0"/>
            <a:chExt cx="1478157" cy="91298"/>
          </a:xfrm>
        </p:grpSpPr>
        <p:sp>
          <p:nvSpPr>
            <p:cNvPr id="41" name="Freeform 41"/>
            <p:cNvSpPr/>
            <p:nvPr/>
          </p:nvSpPr>
          <p:spPr>
            <a:xfrm>
              <a:off x="127" y="0"/>
              <a:ext cx="1477899" cy="91313"/>
            </a:xfrm>
            <a:custGeom>
              <a:avLst/>
              <a:gdLst/>
              <a:ahLst/>
              <a:cxnLst/>
              <a:rect l="l" t="t" r="r" b="b"/>
              <a:pathLst>
                <a:path w="1477899" h="91313">
                  <a:moveTo>
                    <a:pt x="1477899" y="0"/>
                  </a:moveTo>
                  <a:lnTo>
                    <a:pt x="1477899" y="67564"/>
                  </a:lnTo>
                  <a:cubicBezTo>
                    <a:pt x="1477899" y="83947"/>
                    <a:pt x="1444117" y="91313"/>
                    <a:pt x="1418844" y="91313"/>
                  </a:cubicBezTo>
                  <a:lnTo>
                    <a:pt x="56261" y="91313"/>
                  </a:lnTo>
                  <a:cubicBezTo>
                    <a:pt x="30988" y="91313"/>
                    <a:pt x="0" y="83947"/>
                    <a:pt x="0" y="6756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15064530" y="8297147"/>
            <a:ext cx="1304972" cy="599558"/>
            <a:chOff x="0" y="0"/>
            <a:chExt cx="1739962" cy="799411"/>
          </a:xfrm>
        </p:grpSpPr>
        <p:sp>
          <p:nvSpPr>
            <p:cNvPr id="43" name="Freeform 43"/>
            <p:cNvSpPr/>
            <p:nvPr/>
          </p:nvSpPr>
          <p:spPr>
            <a:xfrm>
              <a:off x="127" y="0"/>
              <a:ext cx="1739646" cy="799338"/>
            </a:xfrm>
            <a:custGeom>
              <a:avLst/>
              <a:gdLst/>
              <a:ahLst/>
              <a:cxnLst/>
              <a:rect l="l" t="t" r="r" b="b"/>
              <a:pathLst>
                <a:path w="1739646" h="799338">
                  <a:moveTo>
                    <a:pt x="1408176" y="0"/>
                  </a:moveTo>
                  <a:cubicBezTo>
                    <a:pt x="1442212" y="0"/>
                    <a:pt x="1472819" y="14224"/>
                    <a:pt x="1480820" y="34798"/>
                  </a:cubicBezTo>
                  <a:lnTo>
                    <a:pt x="1728470" y="753745"/>
                  </a:lnTo>
                  <a:cubicBezTo>
                    <a:pt x="1739646" y="775589"/>
                    <a:pt x="1714373" y="797560"/>
                    <a:pt x="1677797" y="799338"/>
                  </a:cubicBezTo>
                  <a:lnTo>
                    <a:pt x="334899" y="799338"/>
                  </a:lnTo>
                  <a:cubicBezTo>
                    <a:pt x="295529" y="797433"/>
                    <a:pt x="264541" y="781050"/>
                    <a:pt x="253238" y="757301"/>
                  </a:cubicBezTo>
                  <a:lnTo>
                    <a:pt x="8382" y="34798"/>
                  </a:lnTo>
                  <a:cubicBezTo>
                    <a:pt x="0" y="11049"/>
                    <a:pt x="19685" y="127"/>
                    <a:pt x="59055" y="127"/>
                  </a:cubicBezTo>
                  <a:lnTo>
                    <a:pt x="1401953" y="127"/>
                  </a:lnTo>
                  <a:cubicBezTo>
                    <a:pt x="1403985" y="0"/>
                    <a:pt x="1406017" y="0"/>
                    <a:pt x="1408176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5567057" y="8514833"/>
            <a:ext cx="221799" cy="168372"/>
            <a:chOff x="0" y="0"/>
            <a:chExt cx="295732" cy="224496"/>
          </a:xfrm>
        </p:grpSpPr>
        <p:sp>
          <p:nvSpPr>
            <p:cNvPr id="45" name="Freeform 45"/>
            <p:cNvSpPr/>
            <p:nvPr/>
          </p:nvSpPr>
          <p:spPr>
            <a:xfrm>
              <a:off x="127" y="0"/>
              <a:ext cx="295529" cy="224536"/>
            </a:xfrm>
            <a:custGeom>
              <a:avLst/>
              <a:gdLst/>
              <a:ahLst/>
              <a:cxnLst/>
              <a:rect l="l" t="t" r="r" b="b"/>
              <a:pathLst>
                <a:path w="295529" h="224536">
                  <a:moveTo>
                    <a:pt x="104140" y="0"/>
                  </a:moveTo>
                  <a:cubicBezTo>
                    <a:pt x="177292" y="1778"/>
                    <a:pt x="253365" y="49276"/>
                    <a:pt x="275844" y="111379"/>
                  </a:cubicBezTo>
                  <a:cubicBezTo>
                    <a:pt x="295529" y="173355"/>
                    <a:pt x="250444" y="224536"/>
                    <a:pt x="177292" y="224536"/>
                  </a:cubicBezTo>
                  <a:cubicBezTo>
                    <a:pt x="104140" y="224536"/>
                    <a:pt x="0" y="173355"/>
                    <a:pt x="0" y="111379"/>
                  </a:cubicBezTo>
                  <a:lnTo>
                    <a:pt x="5588" y="111379"/>
                  </a:lnTo>
                  <a:cubicBezTo>
                    <a:pt x="81534" y="111379"/>
                    <a:pt x="126619" y="62103"/>
                    <a:pt x="1041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15250374" y="9257943"/>
            <a:ext cx="534244" cy="203982"/>
            <a:chOff x="0" y="0"/>
            <a:chExt cx="712325" cy="271976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12343" cy="271907"/>
            </a:xfrm>
            <a:custGeom>
              <a:avLst/>
              <a:gdLst/>
              <a:ahLst/>
              <a:cxnLst/>
              <a:rect l="l" t="t" r="r" b="b"/>
              <a:pathLst>
                <a:path w="712343" h="271907">
                  <a:moveTo>
                    <a:pt x="658876" y="0"/>
                  </a:moveTo>
                  <a:lnTo>
                    <a:pt x="712343" y="202565"/>
                  </a:lnTo>
                  <a:lnTo>
                    <a:pt x="273177" y="249936"/>
                  </a:lnTo>
                  <a:lnTo>
                    <a:pt x="61976" y="271907"/>
                  </a:lnTo>
                  <a:lnTo>
                    <a:pt x="0" y="129540"/>
                  </a:lnTo>
                  <a:lnTo>
                    <a:pt x="191389" y="93091"/>
                  </a:lnTo>
                  <a:lnTo>
                    <a:pt x="658876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14809052" y="9198414"/>
            <a:ext cx="549056" cy="323123"/>
            <a:chOff x="0" y="0"/>
            <a:chExt cx="732075" cy="43083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731901" cy="430784"/>
            </a:xfrm>
            <a:custGeom>
              <a:avLst/>
              <a:gdLst/>
              <a:ahLst/>
              <a:cxnLst/>
              <a:rect l="l" t="t" r="r" b="b"/>
              <a:pathLst>
                <a:path w="731901" h="430784">
                  <a:moveTo>
                    <a:pt x="67945" y="0"/>
                  </a:moveTo>
                  <a:cubicBezTo>
                    <a:pt x="86741" y="0"/>
                    <a:pt x="110871" y="7366"/>
                    <a:pt x="126746" y="13716"/>
                  </a:cubicBezTo>
                  <a:cubicBezTo>
                    <a:pt x="191516" y="44704"/>
                    <a:pt x="340741" y="137795"/>
                    <a:pt x="394081" y="163322"/>
                  </a:cubicBezTo>
                  <a:cubicBezTo>
                    <a:pt x="429133" y="179070"/>
                    <a:pt x="474980" y="183769"/>
                    <a:pt x="516255" y="183769"/>
                  </a:cubicBezTo>
                  <a:cubicBezTo>
                    <a:pt x="551307" y="183769"/>
                    <a:pt x="583057" y="180467"/>
                    <a:pt x="602488" y="177927"/>
                  </a:cubicBezTo>
                  <a:cubicBezTo>
                    <a:pt x="604393" y="177546"/>
                    <a:pt x="606425" y="177546"/>
                    <a:pt x="608203" y="177546"/>
                  </a:cubicBezTo>
                  <a:cubicBezTo>
                    <a:pt x="617347" y="177546"/>
                    <a:pt x="625983" y="181102"/>
                    <a:pt x="630555" y="187071"/>
                  </a:cubicBezTo>
                  <a:lnTo>
                    <a:pt x="726313" y="345821"/>
                  </a:lnTo>
                  <a:cubicBezTo>
                    <a:pt x="731901" y="354965"/>
                    <a:pt x="726313" y="365887"/>
                    <a:pt x="712216" y="369570"/>
                  </a:cubicBezTo>
                  <a:lnTo>
                    <a:pt x="588264" y="396875"/>
                  </a:lnTo>
                  <a:cubicBezTo>
                    <a:pt x="588264" y="396875"/>
                    <a:pt x="469011" y="430784"/>
                    <a:pt x="401828" y="430784"/>
                  </a:cubicBezTo>
                  <a:cubicBezTo>
                    <a:pt x="391160" y="430784"/>
                    <a:pt x="381635" y="429895"/>
                    <a:pt x="374269" y="427863"/>
                  </a:cubicBezTo>
                  <a:cubicBezTo>
                    <a:pt x="222504" y="385953"/>
                    <a:pt x="0" y="37465"/>
                    <a:pt x="47879" y="4572"/>
                  </a:cubicBezTo>
                  <a:cubicBezTo>
                    <a:pt x="52959" y="1397"/>
                    <a:pt x="60071" y="0"/>
                    <a:pt x="6794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15393936" y="9257943"/>
            <a:ext cx="390680" cy="187531"/>
            <a:chOff x="0" y="0"/>
            <a:chExt cx="520907" cy="250042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20827" cy="250063"/>
            </a:xfrm>
            <a:custGeom>
              <a:avLst/>
              <a:gdLst/>
              <a:ahLst/>
              <a:cxnLst/>
              <a:rect l="l" t="t" r="r" b="b"/>
              <a:pathLst>
                <a:path w="520827" h="250063">
                  <a:moveTo>
                    <a:pt x="467360" y="0"/>
                  </a:moveTo>
                  <a:lnTo>
                    <a:pt x="520827" y="202565"/>
                  </a:lnTo>
                  <a:lnTo>
                    <a:pt x="81661" y="250063"/>
                  </a:lnTo>
                  <a:lnTo>
                    <a:pt x="0" y="93091"/>
                  </a:lnTo>
                  <a:lnTo>
                    <a:pt x="467360" y="0"/>
                  </a:ln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15448823" y="8829259"/>
            <a:ext cx="2341682" cy="650430"/>
            <a:chOff x="0" y="0"/>
            <a:chExt cx="3122243" cy="867240"/>
          </a:xfrm>
        </p:grpSpPr>
        <p:sp>
          <p:nvSpPr>
            <p:cNvPr id="53" name="Freeform 53"/>
            <p:cNvSpPr/>
            <p:nvPr/>
          </p:nvSpPr>
          <p:spPr>
            <a:xfrm>
              <a:off x="127" y="0"/>
              <a:ext cx="3122041" cy="867029"/>
            </a:xfrm>
            <a:custGeom>
              <a:avLst/>
              <a:gdLst/>
              <a:ahLst/>
              <a:cxnLst/>
              <a:rect l="l" t="t" r="r" b="b"/>
              <a:pathLst>
                <a:path w="3122041" h="867029">
                  <a:moveTo>
                    <a:pt x="2383917" y="0"/>
                  </a:moveTo>
                  <a:cubicBezTo>
                    <a:pt x="2393696" y="0"/>
                    <a:pt x="2403348" y="127"/>
                    <a:pt x="2412619" y="381"/>
                  </a:cubicBezTo>
                  <a:cubicBezTo>
                    <a:pt x="3031998" y="18669"/>
                    <a:pt x="3122041" y="372618"/>
                    <a:pt x="2865882" y="593344"/>
                  </a:cubicBezTo>
                  <a:cubicBezTo>
                    <a:pt x="2612517" y="814070"/>
                    <a:pt x="2139569" y="867029"/>
                    <a:pt x="2139569" y="867029"/>
                  </a:cubicBezTo>
                  <a:cubicBezTo>
                    <a:pt x="2139569" y="867029"/>
                    <a:pt x="2460498" y="573278"/>
                    <a:pt x="2415413" y="491109"/>
                  </a:cubicBezTo>
                  <a:cubicBezTo>
                    <a:pt x="2402713" y="468884"/>
                    <a:pt x="2380869" y="460756"/>
                    <a:pt x="2355469" y="460756"/>
                  </a:cubicBezTo>
                  <a:cubicBezTo>
                    <a:pt x="2284857" y="460756"/>
                    <a:pt x="2187321" y="524002"/>
                    <a:pt x="2187321" y="524002"/>
                  </a:cubicBezTo>
                  <a:cubicBezTo>
                    <a:pt x="2187321" y="524002"/>
                    <a:pt x="1058545" y="759587"/>
                    <a:pt x="70358" y="814324"/>
                  </a:cubicBezTo>
                  <a:lnTo>
                    <a:pt x="0" y="635508"/>
                  </a:lnTo>
                  <a:cubicBezTo>
                    <a:pt x="0" y="635508"/>
                    <a:pt x="1742313" y="0"/>
                    <a:pt x="2383917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15429827" y="9257943"/>
            <a:ext cx="173186" cy="195736"/>
            <a:chOff x="0" y="0"/>
            <a:chExt cx="230914" cy="26098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30886" cy="260985"/>
            </a:xfrm>
            <a:custGeom>
              <a:avLst/>
              <a:gdLst/>
              <a:ahLst/>
              <a:cxnLst/>
              <a:rect l="l" t="t" r="r" b="b"/>
              <a:pathLst>
                <a:path w="230886" h="260985">
                  <a:moveTo>
                    <a:pt x="101346" y="0"/>
                  </a:moveTo>
                  <a:lnTo>
                    <a:pt x="230886" y="260985"/>
                  </a:lnTo>
                  <a:lnTo>
                    <a:pt x="73279" y="260985"/>
                  </a:lnTo>
                  <a:lnTo>
                    <a:pt x="0" y="45720"/>
                  </a:lnTo>
                  <a:lnTo>
                    <a:pt x="101346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56" name="Group 56"/>
          <p:cNvGrpSpPr/>
          <p:nvPr/>
        </p:nvGrpSpPr>
        <p:grpSpPr>
          <a:xfrm>
            <a:off x="15429827" y="9257943"/>
            <a:ext cx="173186" cy="195736"/>
            <a:chOff x="0" y="0"/>
            <a:chExt cx="230914" cy="26098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230886" cy="260985"/>
            </a:xfrm>
            <a:custGeom>
              <a:avLst/>
              <a:gdLst/>
              <a:ahLst/>
              <a:cxnLst/>
              <a:rect l="l" t="t" r="r" b="b"/>
              <a:pathLst>
                <a:path w="230886" h="260985">
                  <a:moveTo>
                    <a:pt x="101346" y="0"/>
                  </a:moveTo>
                  <a:lnTo>
                    <a:pt x="230886" y="260985"/>
                  </a:lnTo>
                  <a:lnTo>
                    <a:pt x="73279" y="260985"/>
                  </a:lnTo>
                  <a:lnTo>
                    <a:pt x="0" y="45720"/>
                  </a:lnTo>
                  <a:lnTo>
                    <a:pt x="10134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8" name="Group 58"/>
          <p:cNvGrpSpPr/>
          <p:nvPr/>
        </p:nvGrpSpPr>
        <p:grpSpPr>
          <a:xfrm>
            <a:off x="16502433" y="7752563"/>
            <a:ext cx="1288070" cy="806124"/>
            <a:chOff x="0" y="0"/>
            <a:chExt cx="1717427" cy="1074833"/>
          </a:xfrm>
        </p:grpSpPr>
        <p:sp>
          <p:nvSpPr>
            <p:cNvPr id="59" name="Freeform 59"/>
            <p:cNvSpPr/>
            <p:nvPr/>
          </p:nvSpPr>
          <p:spPr>
            <a:xfrm>
              <a:off x="127" y="0"/>
              <a:ext cx="1717294" cy="1074674"/>
            </a:xfrm>
            <a:custGeom>
              <a:avLst/>
              <a:gdLst/>
              <a:ahLst/>
              <a:cxnLst/>
              <a:rect l="l" t="t" r="r" b="b"/>
              <a:pathLst>
                <a:path w="1717294" h="1074674">
                  <a:moveTo>
                    <a:pt x="1165479" y="0"/>
                  </a:moveTo>
                  <a:cubicBezTo>
                    <a:pt x="1249934" y="0"/>
                    <a:pt x="1300607" y="1778"/>
                    <a:pt x="1300607" y="1778"/>
                  </a:cubicBezTo>
                  <a:cubicBezTo>
                    <a:pt x="1334389" y="18161"/>
                    <a:pt x="1362583" y="38227"/>
                    <a:pt x="1382268" y="61976"/>
                  </a:cubicBezTo>
                  <a:cubicBezTo>
                    <a:pt x="1503426" y="198882"/>
                    <a:pt x="1601851" y="518160"/>
                    <a:pt x="1658112" y="748030"/>
                  </a:cubicBezTo>
                  <a:cubicBezTo>
                    <a:pt x="1697482" y="895858"/>
                    <a:pt x="1717294" y="1007110"/>
                    <a:pt x="1717294" y="1007110"/>
                  </a:cubicBezTo>
                  <a:lnTo>
                    <a:pt x="574294" y="1074674"/>
                  </a:lnTo>
                  <a:cubicBezTo>
                    <a:pt x="574294" y="1074674"/>
                    <a:pt x="396875" y="833882"/>
                    <a:pt x="258953" y="740791"/>
                  </a:cubicBezTo>
                  <a:cubicBezTo>
                    <a:pt x="121031" y="647700"/>
                    <a:pt x="0" y="171577"/>
                    <a:pt x="0" y="171577"/>
                  </a:cubicBezTo>
                  <a:cubicBezTo>
                    <a:pt x="92964" y="142367"/>
                    <a:pt x="188595" y="116840"/>
                    <a:pt x="287147" y="94996"/>
                  </a:cubicBezTo>
                  <a:cubicBezTo>
                    <a:pt x="568579" y="34798"/>
                    <a:pt x="864235" y="1905"/>
                    <a:pt x="1159891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17300570" y="7799127"/>
            <a:ext cx="447714" cy="514593"/>
            <a:chOff x="0" y="0"/>
            <a:chExt cx="596952" cy="686124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96900" cy="686054"/>
            </a:xfrm>
            <a:custGeom>
              <a:avLst/>
              <a:gdLst/>
              <a:ahLst/>
              <a:cxnLst/>
              <a:rect l="l" t="t" r="r" b="b"/>
              <a:pathLst>
                <a:path w="596900" h="686054">
                  <a:moveTo>
                    <a:pt x="318135" y="0"/>
                  </a:moveTo>
                  <a:cubicBezTo>
                    <a:pt x="442087" y="136906"/>
                    <a:pt x="537845" y="456184"/>
                    <a:pt x="596900" y="686054"/>
                  </a:cubicBezTo>
                  <a:cubicBezTo>
                    <a:pt x="343408" y="611251"/>
                    <a:pt x="0" y="485394"/>
                    <a:pt x="19685" y="355854"/>
                  </a:cubicBezTo>
                  <a:cubicBezTo>
                    <a:pt x="36703" y="215265"/>
                    <a:pt x="213995" y="73025"/>
                    <a:pt x="318135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62" name="Group 62"/>
          <p:cNvGrpSpPr/>
          <p:nvPr/>
        </p:nvGrpSpPr>
        <p:grpSpPr>
          <a:xfrm>
            <a:off x="16654476" y="7746081"/>
            <a:ext cx="675716" cy="240044"/>
            <a:chOff x="0" y="0"/>
            <a:chExt cx="900954" cy="320059"/>
          </a:xfrm>
        </p:grpSpPr>
        <p:sp>
          <p:nvSpPr>
            <p:cNvPr id="63" name="Freeform 63"/>
            <p:cNvSpPr/>
            <p:nvPr/>
          </p:nvSpPr>
          <p:spPr>
            <a:xfrm>
              <a:off x="127" y="0"/>
              <a:ext cx="900811" cy="320040"/>
            </a:xfrm>
            <a:custGeom>
              <a:avLst/>
              <a:gdLst/>
              <a:ahLst/>
              <a:cxnLst/>
              <a:rect l="l" t="t" r="r" b="b"/>
              <a:pathLst>
                <a:path w="900811" h="320040">
                  <a:moveTo>
                    <a:pt x="731901" y="0"/>
                  </a:moveTo>
                  <a:cubicBezTo>
                    <a:pt x="787908" y="0"/>
                    <a:pt x="844423" y="2667"/>
                    <a:pt x="900811" y="8636"/>
                  </a:cubicBezTo>
                  <a:cubicBezTo>
                    <a:pt x="900811" y="8636"/>
                    <a:pt x="771271" y="287782"/>
                    <a:pt x="416560" y="316992"/>
                  </a:cubicBezTo>
                  <a:cubicBezTo>
                    <a:pt x="393573" y="319024"/>
                    <a:pt x="371602" y="319913"/>
                    <a:pt x="351028" y="319913"/>
                  </a:cubicBezTo>
                  <a:cubicBezTo>
                    <a:pt x="51562" y="320040"/>
                    <a:pt x="0" y="123571"/>
                    <a:pt x="0" y="123571"/>
                  </a:cubicBezTo>
                  <a:cubicBezTo>
                    <a:pt x="0" y="123571"/>
                    <a:pt x="349250" y="0"/>
                    <a:pt x="731901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64" name="Group 64"/>
          <p:cNvGrpSpPr/>
          <p:nvPr/>
        </p:nvGrpSpPr>
        <p:grpSpPr>
          <a:xfrm>
            <a:off x="16654476" y="7746081"/>
            <a:ext cx="675716" cy="240044"/>
            <a:chOff x="0" y="0"/>
            <a:chExt cx="900954" cy="320059"/>
          </a:xfrm>
        </p:grpSpPr>
        <p:sp>
          <p:nvSpPr>
            <p:cNvPr id="65" name="Freeform 65"/>
            <p:cNvSpPr/>
            <p:nvPr/>
          </p:nvSpPr>
          <p:spPr>
            <a:xfrm>
              <a:off x="127" y="0"/>
              <a:ext cx="900811" cy="320040"/>
            </a:xfrm>
            <a:custGeom>
              <a:avLst/>
              <a:gdLst/>
              <a:ahLst/>
              <a:cxnLst/>
              <a:rect l="l" t="t" r="r" b="b"/>
              <a:pathLst>
                <a:path w="900811" h="320040">
                  <a:moveTo>
                    <a:pt x="731901" y="0"/>
                  </a:moveTo>
                  <a:cubicBezTo>
                    <a:pt x="787908" y="0"/>
                    <a:pt x="844423" y="2667"/>
                    <a:pt x="900811" y="8636"/>
                  </a:cubicBezTo>
                  <a:cubicBezTo>
                    <a:pt x="900811" y="8636"/>
                    <a:pt x="771271" y="287782"/>
                    <a:pt x="416560" y="316992"/>
                  </a:cubicBezTo>
                  <a:cubicBezTo>
                    <a:pt x="393573" y="319024"/>
                    <a:pt x="371602" y="319913"/>
                    <a:pt x="351028" y="319913"/>
                  </a:cubicBezTo>
                  <a:cubicBezTo>
                    <a:pt x="51562" y="320040"/>
                    <a:pt x="0" y="123571"/>
                    <a:pt x="0" y="123571"/>
                  </a:cubicBezTo>
                  <a:cubicBezTo>
                    <a:pt x="0" y="123571"/>
                    <a:pt x="349250" y="0"/>
                    <a:pt x="7319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6" name="Group 66"/>
          <p:cNvGrpSpPr/>
          <p:nvPr/>
        </p:nvGrpSpPr>
        <p:grpSpPr>
          <a:xfrm>
            <a:off x="16688277" y="7758347"/>
            <a:ext cx="587034" cy="194094"/>
            <a:chOff x="0" y="0"/>
            <a:chExt cx="782713" cy="258793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782828" cy="258826"/>
            </a:xfrm>
            <a:custGeom>
              <a:avLst/>
              <a:gdLst/>
              <a:ahLst/>
              <a:cxnLst/>
              <a:rect l="l" t="t" r="r" b="b"/>
              <a:pathLst>
                <a:path w="782828" h="258826">
                  <a:moveTo>
                    <a:pt x="698627" y="0"/>
                  </a:moveTo>
                  <a:cubicBezTo>
                    <a:pt x="725932" y="0"/>
                    <a:pt x="754126" y="508"/>
                    <a:pt x="782828" y="1524"/>
                  </a:cubicBezTo>
                  <a:cubicBezTo>
                    <a:pt x="782828" y="1524"/>
                    <a:pt x="613918" y="258826"/>
                    <a:pt x="312674" y="258826"/>
                  </a:cubicBezTo>
                  <a:cubicBezTo>
                    <a:pt x="8382" y="258699"/>
                    <a:pt x="0" y="114554"/>
                    <a:pt x="0" y="114554"/>
                  </a:cubicBezTo>
                  <a:cubicBezTo>
                    <a:pt x="0" y="114554"/>
                    <a:pt x="266446" y="0"/>
                    <a:pt x="698627" y="0"/>
                  </a:cubicBezTo>
                  <a:close/>
                </a:path>
              </a:pathLst>
            </a:custGeom>
            <a:solidFill>
              <a:srgbClr val="306DA1"/>
            </a:solidFill>
          </p:spPr>
        </p:sp>
      </p:grpSp>
      <p:grpSp>
        <p:nvGrpSpPr>
          <p:cNvPr id="68" name="Group 68"/>
          <p:cNvGrpSpPr/>
          <p:nvPr/>
        </p:nvGrpSpPr>
        <p:grpSpPr>
          <a:xfrm>
            <a:off x="16787530" y="7558263"/>
            <a:ext cx="384352" cy="354754"/>
            <a:chOff x="0" y="0"/>
            <a:chExt cx="512470" cy="473005"/>
          </a:xfrm>
        </p:grpSpPr>
        <p:sp>
          <p:nvSpPr>
            <p:cNvPr id="69" name="Freeform 69"/>
            <p:cNvSpPr/>
            <p:nvPr/>
          </p:nvSpPr>
          <p:spPr>
            <a:xfrm>
              <a:off x="-127" y="0"/>
              <a:ext cx="512445" cy="472948"/>
            </a:xfrm>
            <a:custGeom>
              <a:avLst/>
              <a:gdLst/>
              <a:ahLst/>
              <a:cxnLst/>
              <a:rect l="l" t="t" r="r" b="b"/>
              <a:pathLst>
                <a:path w="512445" h="472948">
                  <a:moveTo>
                    <a:pt x="304165" y="0"/>
                  </a:moveTo>
                  <a:cubicBezTo>
                    <a:pt x="304165" y="18288"/>
                    <a:pt x="304165" y="36449"/>
                    <a:pt x="304165" y="54737"/>
                  </a:cubicBezTo>
                  <a:cubicBezTo>
                    <a:pt x="312547" y="124079"/>
                    <a:pt x="349123" y="240792"/>
                    <a:pt x="512445" y="282829"/>
                  </a:cubicBezTo>
                  <a:cubicBezTo>
                    <a:pt x="512445" y="282829"/>
                    <a:pt x="442087" y="457962"/>
                    <a:pt x="216916" y="472567"/>
                  </a:cubicBezTo>
                  <a:cubicBezTo>
                    <a:pt x="212217" y="472821"/>
                    <a:pt x="207772" y="472948"/>
                    <a:pt x="203200" y="472948"/>
                  </a:cubicBezTo>
                  <a:cubicBezTo>
                    <a:pt x="114046" y="472948"/>
                    <a:pt x="45847" y="422275"/>
                    <a:pt x="59182" y="364871"/>
                  </a:cubicBezTo>
                  <a:cubicBezTo>
                    <a:pt x="59182" y="364871"/>
                    <a:pt x="101346" y="353822"/>
                    <a:pt x="101346" y="308356"/>
                  </a:cubicBezTo>
                  <a:cubicBezTo>
                    <a:pt x="101346" y="273685"/>
                    <a:pt x="90170" y="240792"/>
                    <a:pt x="67564" y="211582"/>
                  </a:cubicBezTo>
                  <a:cubicBezTo>
                    <a:pt x="47752" y="180594"/>
                    <a:pt x="25273" y="153162"/>
                    <a:pt x="0" y="123952"/>
                  </a:cubicBezTo>
                  <a:lnTo>
                    <a:pt x="304165" y="0"/>
                  </a:ln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0" name="Group 70"/>
          <p:cNvGrpSpPr/>
          <p:nvPr/>
        </p:nvGrpSpPr>
        <p:grpSpPr>
          <a:xfrm>
            <a:off x="16802278" y="7563718"/>
            <a:ext cx="240788" cy="219121"/>
            <a:chOff x="0" y="0"/>
            <a:chExt cx="321051" cy="292161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320929" cy="292100"/>
            </a:xfrm>
            <a:custGeom>
              <a:avLst/>
              <a:gdLst/>
              <a:ahLst/>
              <a:cxnLst/>
              <a:rect l="l" t="t" r="r" b="b"/>
              <a:pathLst>
                <a:path w="320929" h="292100">
                  <a:moveTo>
                    <a:pt x="320929" y="0"/>
                  </a:moveTo>
                  <a:cubicBezTo>
                    <a:pt x="315341" y="16383"/>
                    <a:pt x="312547" y="34671"/>
                    <a:pt x="312547" y="52959"/>
                  </a:cubicBezTo>
                  <a:lnTo>
                    <a:pt x="312547" y="54737"/>
                  </a:lnTo>
                  <a:cubicBezTo>
                    <a:pt x="312547" y="54737"/>
                    <a:pt x="247015" y="292100"/>
                    <a:pt x="80772" y="292100"/>
                  </a:cubicBezTo>
                  <a:cubicBezTo>
                    <a:pt x="78232" y="292100"/>
                    <a:pt x="75819" y="292100"/>
                    <a:pt x="73279" y="291973"/>
                  </a:cubicBezTo>
                  <a:cubicBezTo>
                    <a:pt x="76073" y="257302"/>
                    <a:pt x="70485" y="224409"/>
                    <a:pt x="53467" y="193421"/>
                  </a:cubicBezTo>
                  <a:cubicBezTo>
                    <a:pt x="39497" y="162433"/>
                    <a:pt x="19685" y="131445"/>
                    <a:pt x="0" y="102235"/>
                  </a:cubicBezTo>
                  <a:lnTo>
                    <a:pt x="3209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2" name="Group 72"/>
          <p:cNvGrpSpPr/>
          <p:nvPr/>
        </p:nvGrpSpPr>
        <p:grpSpPr>
          <a:xfrm>
            <a:off x="16487684" y="6946928"/>
            <a:ext cx="943913" cy="568952"/>
            <a:chOff x="0" y="0"/>
            <a:chExt cx="1258551" cy="758602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1258570" cy="758444"/>
            </a:xfrm>
            <a:custGeom>
              <a:avLst/>
              <a:gdLst/>
              <a:ahLst/>
              <a:cxnLst/>
              <a:rect l="l" t="t" r="r" b="b"/>
              <a:pathLst>
                <a:path w="1258570" h="758444">
                  <a:moveTo>
                    <a:pt x="1031621" y="663321"/>
                  </a:moveTo>
                  <a:cubicBezTo>
                    <a:pt x="1034796" y="670433"/>
                    <a:pt x="1036066" y="674624"/>
                    <a:pt x="1036066" y="674624"/>
                  </a:cubicBezTo>
                  <a:cubicBezTo>
                    <a:pt x="1036066" y="674624"/>
                    <a:pt x="1028192" y="685927"/>
                    <a:pt x="1025652" y="685927"/>
                  </a:cubicBezTo>
                  <a:cubicBezTo>
                    <a:pt x="1023874" y="685927"/>
                    <a:pt x="1024509" y="680720"/>
                    <a:pt x="1031621" y="663448"/>
                  </a:cubicBezTo>
                  <a:close/>
                  <a:moveTo>
                    <a:pt x="594106" y="0"/>
                  </a:moveTo>
                  <a:cubicBezTo>
                    <a:pt x="838200" y="0"/>
                    <a:pt x="1096899" y="98552"/>
                    <a:pt x="1162812" y="309626"/>
                  </a:cubicBezTo>
                  <a:cubicBezTo>
                    <a:pt x="1258570" y="625348"/>
                    <a:pt x="1126236" y="758444"/>
                    <a:pt x="1126236" y="758444"/>
                  </a:cubicBezTo>
                  <a:cubicBezTo>
                    <a:pt x="1126236" y="758444"/>
                    <a:pt x="1126236" y="557784"/>
                    <a:pt x="1036193" y="499364"/>
                  </a:cubicBezTo>
                  <a:cubicBezTo>
                    <a:pt x="1036193" y="499364"/>
                    <a:pt x="1064260" y="594233"/>
                    <a:pt x="1036193" y="652653"/>
                  </a:cubicBezTo>
                  <a:cubicBezTo>
                    <a:pt x="1034415" y="656590"/>
                    <a:pt x="1033018" y="660146"/>
                    <a:pt x="1031748" y="663321"/>
                  </a:cubicBezTo>
                  <a:cubicBezTo>
                    <a:pt x="1013206" y="621919"/>
                    <a:pt x="932688" y="480695"/>
                    <a:pt x="692912" y="480695"/>
                  </a:cubicBezTo>
                  <a:cubicBezTo>
                    <a:pt x="652526" y="480695"/>
                    <a:pt x="607568" y="484632"/>
                    <a:pt x="557657" y="493903"/>
                  </a:cubicBezTo>
                  <a:cubicBezTo>
                    <a:pt x="493649" y="505714"/>
                    <a:pt x="441579" y="510667"/>
                    <a:pt x="399288" y="510667"/>
                  </a:cubicBezTo>
                  <a:cubicBezTo>
                    <a:pt x="179070" y="510667"/>
                    <a:pt x="222758" y="377190"/>
                    <a:pt x="222758" y="377190"/>
                  </a:cubicBezTo>
                  <a:cubicBezTo>
                    <a:pt x="222758" y="377190"/>
                    <a:pt x="0" y="209296"/>
                    <a:pt x="267462" y="70612"/>
                  </a:cubicBezTo>
                  <a:cubicBezTo>
                    <a:pt x="355981" y="24130"/>
                    <a:pt x="473202" y="0"/>
                    <a:pt x="59410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4" name="Group 74"/>
          <p:cNvGrpSpPr/>
          <p:nvPr/>
        </p:nvGrpSpPr>
        <p:grpSpPr>
          <a:xfrm>
            <a:off x="16358869" y="7262872"/>
            <a:ext cx="826811" cy="539249"/>
            <a:chOff x="0" y="0"/>
            <a:chExt cx="1102415" cy="718999"/>
          </a:xfrm>
        </p:grpSpPr>
        <p:sp>
          <p:nvSpPr>
            <p:cNvPr id="75" name="Freeform 75"/>
            <p:cNvSpPr/>
            <p:nvPr/>
          </p:nvSpPr>
          <p:spPr>
            <a:xfrm>
              <a:off x="127" y="0"/>
              <a:ext cx="1102233" cy="719074"/>
            </a:xfrm>
            <a:custGeom>
              <a:avLst/>
              <a:gdLst/>
              <a:ahLst/>
              <a:cxnLst/>
              <a:rect l="l" t="t" r="r" b="b"/>
              <a:pathLst>
                <a:path w="1102233" h="719074">
                  <a:moveTo>
                    <a:pt x="447421" y="0"/>
                  </a:moveTo>
                  <a:cubicBezTo>
                    <a:pt x="872109" y="0"/>
                    <a:pt x="1102233" y="516255"/>
                    <a:pt x="670052" y="674878"/>
                  </a:cubicBezTo>
                  <a:cubicBezTo>
                    <a:pt x="587375" y="705231"/>
                    <a:pt x="514985" y="719074"/>
                    <a:pt x="451485" y="719074"/>
                  </a:cubicBezTo>
                  <a:cubicBezTo>
                    <a:pt x="251079" y="719074"/>
                    <a:pt x="138811" y="581533"/>
                    <a:pt x="70485" y="390271"/>
                  </a:cubicBezTo>
                  <a:cubicBezTo>
                    <a:pt x="0" y="189484"/>
                    <a:pt x="47752" y="69088"/>
                    <a:pt x="340614" y="10668"/>
                  </a:cubicBezTo>
                  <a:cubicBezTo>
                    <a:pt x="377317" y="3429"/>
                    <a:pt x="413004" y="0"/>
                    <a:pt x="447421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76" name="Group 76"/>
          <p:cNvGrpSpPr/>
          <p:nvPr/>
        </p:nvGrpSpPr>
        <p:grpSpPr>
          <a:xfrm>
            <a:off x="16515153" y="7519943"/>
            <a:ext cx="65515" cy="80452"/>
            <a:chOff x="0" y="0"/>
            <a:chExt cx="87354" cy="10727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7249" cy="107315"/>
            </a:xfrm>
            <a:custGeom>
              <a:avLst/>
              <a:gdLst/>
              <a:ahLst/>
              <a:cxnLst/>
              <a:rect l="l" t="t" r="r" b="b"/>
              <a:pathLst>
                <a:path w="87249" h="107315">
                  <a:moveTo>
                    <a:pt x="47879" y="0"/>
                  </a:moveTo>
                  <a:lnTo>
                    <a:pt x="87249" y="102235"/>
                  </a:lnTo>
                  <a:cubicBezTo>
                    <a:pt x="76581" y="105664"/>
                    <a:pt x="65278" y="107315"/>
                    <a:pt x="53721" y="107315"/>
                  </a:cubicBezTo>
                  <a:cubicBezTo>
                    <a:pt x="34798" y="107315"/>
                    <a:pt x="15748" y="102870"/>
                    <a:pt x="0" y="94996"/>
                  </a:cubicBezTo>
                  <a:cubicBezTo>
                    <a:pt x="22479" y="63881"/>
                    <a:pt x="39370" y="32893"/>
                    <a:pt x="47879" y="0"/>
                  </a:cubicBezTo>
                  <a:close/>
                </a:path>
              </a:pathLst>
            </a:custGeom>
            <a:solidFill>
              <a:srgbClr val="ED893E"/>
            </a:solidFill>
          </p:spPr>
        </p:sp>
      </p:grpSp>
      <p:grpSp>
        <p:nvGrpSpPr>
          <p:cNvPr id="78" name="Group 78"/>
          <p:cNvGrpSpPr/>
          <p:nvPr/>
        </p:nvGrpSpPr>
        <p:grpSpPr>
          <a:xfrm>
            <a:off x="16675616" y="7455081"/>
            <a:ext cx="54944" cy="43528"/>
            <a:chOff x="0" y="0"/>
            <a:chExt cx="73259" cy="58038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73152" cy="58039"/>
            </a:xfrm>
            <a:custGeom>
              <a:avLst/>
              <a:gdLst/>
              <a:ahLst/>
              <a:cxnLst/>
              <a:rect l="l" t="t" r="r" b="b"/>
              <a:pathLst>
                <a:path w="73152" h="58039">
                  <a:moveTo>
                    <a:pt x="32004" y="0"/>
                  </a:moveTo>
                  <a:cubicBezTo>
                    <a:pt x="46482" y="0"/>
                    <a:pt x="60325" y="9906"/>
                    <a:pt x="67564" y="22606"/>
                  </a:cubicBezTo>
                  <a:cubicBezTo>
                    <a:pt x="73152" y="38989"/>
                    <a:pt x="64643" y="53594"/>
                    <a:pt x="47752" y="57277"/>
                  </a:cubicBezTo>
                  <a:cubicBezTo>
                    <a:pt x="45847" y="57785"/>
                    <a:pt x="43942" y="58039"/>
                    <a:pt x="42037" y="58039"/>
                  </a:cubicBezTo>
                  <a:cubicBezTo>
                    <a:pt x="28829" y="58039"/>
                    <a:pt x="13208" y="48133"/>
                    <a:pt x="8382" y="35433"/>
                  </a:cubicBezTo>
                  <a:cubicBezTo>
                    <a:pt x="0" y="18923"/>
                    <a:pt x="8382" y="4318"/>
                    <a:pt x="25273" y="762"/>
                  </a:cubicBezTo>
                  <a:cubicBezTo>
                    <a:pt x="27559" y="254"/>
                    <a:pt x="29845" y="0"/>
                    <a:pt x="320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0" name="Group 80"/>
          <p:cNvGrpSpPr/>
          <p:nvPr/>
        </p:nvGrpSpPr>
        <p:grpSpPr>
          <a:xfrm>
            <a:off x="16654473" y="7452865"/>
            <a:ext cx="44437" cy="8820"/>
            <a:chOff x="0" y="0"/>
            <a:chExt cx="59249" cy="11760"/>
          </a:xfrm>
        </p:grpSpPr>
        <p:sp>
          <p:nvSpPr>
            <p:cNvPr id="81" name="Freeform 81"/>
            <p:cNvSpPr/>
            <p:nvPr/>
          </p:nvSpPr>
          <p:spPr>
            <a:xfrm>
              <a:off x="127" y="0"/>
              <a:ext cx="59055" cy="11811"/>
            </a:xfrm>
            <a:custGeom>
              <a:avLst/>
              <a:gdLst/>
              <a:ahLst/>
              <a:cxnLst/>
              <a:rect l="l" t="t" r="r" b="b"/>
              <a:pathLst>
                <a:path w="59055" h="11811">
                  <a:moveTo>
                    <a:pt x="0" y="0"/>
                  </a:moveTo>
                  <a:lnTo>
                    <a:pt x="59055" y="3683"/>
                  </a:lnTo>
                  <a:cubicBezTo>
                    <a:pt x="53213" y="9652"/>
                    <a:pt x="45593" y="11811"/>
                    <a:pt x="37719" y="11811"/>
                  </a:cubicBezTo>
                  <a:cubicBezTo>
                    <a:pt x="19431" y="118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2" name="Group 82"/>
          <p:cNvGrpSpPr/>
          <p:nvPr/>
        </p:nvGrpSpPr>
        <p:grpSpPr>
          <a:xfrm>
            <a:off x="16447550" y="7493399"/>
            <a:ext cx="54944" cy="43528"/>
            <a:chOff x="0" y="0"/>
            <a:chExt cx="73259" cy="58038"/>
          </a:xfrm>
        </p:grpSpPr>
        <p:sp>
          <p:nvSpPr>
            <p:cNvPr id="83" name="Freeform 83"/>
            <p:cNvSpPr/>
            <p:nvPr/>
          </p:nvSpPr>
          <p:spPr>
            <a:xfrm>
              <a:off x="127" y="0"/>
              <a:ext cx="73025" cy="58039"/>
            </a:xfrm>
            <a:custGeom>
              <a:avLst/>
              <a:gdLst/>
              <a:ahLst/>
              <a:cxnLst/>
              <a:rect l="l" t="t" r="r" b="b"/>
              <a:pathLst>
                <a:path w="73025" h="58039">
                  <a:moveTo>
                    <a:pt x="30988" y="0"/>
                  </a:moveTo>
                  <a:cubicBezTo>
                    <a:pt x="44323" y="0"/>
                    <a:pt x="59817" y="10160"/>
                    <a:pt x="64643" y="24511"/>
                  </a:cubicBezTo>
                  <a:cubicBezTo>
                    <a:pt x="73025" y="39116"/>
                    <a:pt x="64643" y="53721"/>
                    <a:pt x="47752" y="57277"/>
                  </a:cubicBezTo>
                  <a:cubicBezTo>
                    <a:pt x="45466" y="57785"/>
                    <a:pt x="43307" y="58039"/>
                    <a:pt x="41021" y="58039"/>
                  </a:cubicBezTo>
                  <a:cubicBezTo>
                    <a:pt x="26543" y="58039"/>
                    <a:pt x="12700" y="48133"/>
                    <a:pt x="5461" y="35433"/>
                  </a:cubicBezTo>
                  <a:cubicBezTo>
                    <a:pt x="0" y="18923"/>
                    <a:pt x="8382" y="4318"/>
                    <a:pt x="25273" y="762"/>
                  </a:cubicBezTo>
                  <a:cubicBezTo>
                    <a:pt x="27178" y="254"/>
                    <a:pt x="28956" y="0"/>
                    <a:pt x="3098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4" name="Group 84"/>
          <p:cNvGrpSpPr/>
          <p:nvPr/>
        </p:nvGrpSpPr>
        <p:grpSpPr>
          <a:xfrm>
            <a:off x="16426471" y="7491183"/>
            <a:ext cx="44373" cy="8820"/>
            <a:chOff x="0" y="0"/>
            <a:chExt cx="59164" cy="1176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59182" cy="11811"/>
            </a:xfrm>
            <a:custGeom>
              <a:avLst/>
              <a:gdLst/>
              <a:ahLst/>
              <a:cxnLst/>
              <a:rect l="l" t="t" r="r" b="b"/>
              <a:pathLst>
                <a:path w="59182" h="11811">
                  <a:moveTo>
                    <a:pt x="0" y="0"/>
                  </a:moveTo>
                  <a:lnTo>
                    <a:pt x="59182" y="3683"/>
                  </a:lnTo>
                  <a:cubicBezTo>
                    <a:pt x="53213" y="9652"/>
                    <a:pt x="45720" y="11811"/>
                    <a:pt x="37846" y="11811"/>
                  </a:cubicBezTo>
                  <a:cubicBezTo>
                    <a:pt x="19558" y="118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6" name="Group 86"/>
          <p:cNvGrpSpPr/>
          <p:nvPr/>
        </p:nvGrpSpPr>
        <p:grpSpPr>
          <a:xfrm>
            <a:off x="16627002" y="7368802"/>
            <a:ext cx="128877" cy="21169"/>
            <a:chOff x="0" y="0"/>
            <a:chExt cx="171836" cy="28226"/>
          </a:xfrm>
        </p:grpSpPr>
        <p:sp>
          <p:nvSpPr>
            <p:cNvPr id="87" name="Freeform 87"/>
            <p:cNvSpPr/>
            <p:nvPr/>
          </p:nvSpPr>
          <p:spPr>
            <a:xfrm>
              <a:off x="127" y="0"/>
              <a:ext cx="171704" cy="28067"/>
            </a:xfrm>
            <a:custGeom>
              <a:avLst/>
              <a:gdLst/>
              <a:ahLst/>
              <a:cxnLst/>
              <a:rect l="l" t="t" r="r" b="b"/>
              <a:pathLst>
                <a:path w="171704" h="28067">
                  <a:moveTo>
                    <a:pt x="78486" y="0"/>
                  </a:moveTo>
                  <a:cubicBezTo>
                    <a:pt x="107188" y="0"/>
                    <a:pt x="135890" y="4572"/>
                    <a:pt x="160401" y="13462"/>
                  </a:cubicBezTo>
                  <a:cubicBezTo>
                    <a:pt x="171704" y="18923"/>
                    <a:pt x="166116" y="28067"/>
                    <a:pt x="154813" y="28067"/>
                  </a:cubicBezTo>
                  <a:lnTo>
                    <a:pt x="146431" y="28067"/>
                  </a:lnTo>
                  <a:cubicBezTo>
                    <a:pt x="124714" y="20066"/>
                    <a:pt x="100457" y="15875"/>
                    <a:pt x="76581" y="15875"/>
                  </a:cubicBezTo>
                  <a:cubicBezTo>
                    <a:pt x="56896" y="15875"/>
                    <a:pt x="37465" y="18669"/>
                    <a:pt x="19685" y="24511"/>
                  </a:cubicBezTo>
                  <a:cubicBezTo>
                    <a:pt x="17526" y="24892"/>
                    <a:pt x="15367" y="25273"/>
                    <a:pt x="13462" y="25273"/>
                  </a:cubicBezTo>
                  <a:cubicBezTo>
                    <a:pt x="8382" y="25273"/>
                    <a:pt x="4826" y="23622"/>
                    <a:pt x="2794" y="20955"/>
                  </a:cubicBezTo>
                  <a:cubicBezTo>
                    <a:pt x="0" y="15367"/>
                    <a:pt x="2794" y="11811"/>
                    <a:pt x="8382" y="9906"/>
                  </a:cubicBezTo>
                  <a:cubicBezTo>
                    <a:pt x="30226" y="3302"/>
                    <a:pt x="54356" y="0"/>
                    <a:pt x="7848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8" name="Group 88"/>
          <p:cNvGrpSpPr/>
          <p:nvPr/>
        </p:nvGrpSpPr>
        <p:grpSpPr>
          <a:xfrm>
            <a:off x="16380009" y="7400885"/>
            <a:ext cx="103494" cy="42463"/>
            <a:chOff x="0" y="0"/>
            <a:chExt cx="137991" cy="56617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37922" cy="56515"/>
            </a:xfrm>
            <a:custGeom>
              <a:avLst/>
              <a:gdLst/>
              <a:ahLst/>
              <a:cxnLst/>
              <a:rect l="l" t="t" r="r" b="b"/>
              <a:pathLst>
                <a:path w="137922" h="56515">
                  <a:moveTo>
                    <a:pt x="126619" y="0"/>
                  </a:moveTo>
                  <a:cubicBezTo>
                    <a:pt x="132334" y="0"/>
                    <a:pt x="137922" y="3683"/>
                    <a:pt x="137922" y="9144"/>
                  </a:cubicBezTo>
                  <a:cubicBezTo>
                    <a:pt x="137922" y="12827"/>
                    <a:pt x="129540" y="16383"/>
                    <a:pt x="123825" y="16383"/>
                  </a:cubicBezTo>
                  <a:cubicBezTo>
                    <a:pt x="84455" y="18288"/>
                    <a:pt x="47752" y="30988"/>
                    <a:pt x="25273" y="52832"/>
                  </a:cubicBezTo>
                  <a:cubicBezTo>
                    <a:pt x="22479" y="54737"/>
                    <a:pt x="16891" y="54737"/>
                    <a:pt x="14097" y="56515"/>
                  </a:cubicBezTo>
                  <a:cubicBezTo>
                    <a:pt x="11303" y="56515"/>
                    <a:pt x="8382" y="54737"/>
                    <a:pt x="5715" y="54737"/>
                  </a:cubicBezTo>
                  <a:cubicBezTo>
                    <a:pt x="0" y="51054"/>
                    <a:pt x="0" y="45593"/>
                    <a:pt x="5715" y="41910"/>
                  </a:cubicBezTo>
                  <a:cubicBezTo>
                    <a:pt x="33782" y="16383"/>
                    <a:pt x="76073" y="1778"/>
                    <a:pt x="1266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0" name="Group 90"/>
          <p:cNvGrpSpPr/>
          <p:nvPr/>
        </p:nvGrpSpPr>
        <p:grpSpPr>
          <a:xfrm>
            <a:off x="16242717" y="7196246"/>
            <a:ext cx="908404" cy="437299"/>
            <a:chOff x="0" y="0"/>
            <a:chExt cx="1211205" cy="583065"/>
          </a:xfrm>
        </p:grpSpPr>
        <p:sp>
          <p:nvSpPr>
            <p:cNvPr id="91" name="Freeform 91"/>
            <p:cNvSpPr/>
            <p:nvPr/>
          </p:nvSpPr>
          <p:spPr>
            <a:xfrm>
              <a:off x="127" y="0"/>
              <a:ext cx="1210945" cy="583057"/>
            </a:xfrm>
            <a:custGeom>
              <a:avLst/>
              <a:gdLst/>
              <a:ahLst/>
              <a:cxnLst/>
              <a:rect l="l" t="t" r="r" b="b"/>
              <a:pathLst>
                <a:path w="1210945" h="583057">
                  <a:moveTo>
                    <a:pt x="645033" y="0"/>
                  </a:moveTo>
                  <a:cubicBezTo>
                    <a:pt x="1047750" y="0"/>
                    <a:pt x="1210945" y="407162"/>
                    <a:pt x="1035939" y="583057"/>
                  </a:cubicBezTo>
                  <a:cubicBezTo>
                    <a:pt x="1035939" y="583057"/>
                    <a:pt x="1100709" y="438912"/>
                    <a:pt x="971169" y="356870"/>
                  </a:cubicBezTo>
                  <a:cubicBezTo>
                    <a:pt x="971169" y="356870"/>
                    <a:pt x="759968" y="227330"/>
                    <a:pt x="723519" y="101473"/>
                  </a:cubicBezTo>
                  <a:cubicBezTo>
                    <a:pt x="723519" y="101473"/>
                    <a:pt x="705866" y="100457"/>
                    <a:pt x="677037" y="100457"/>
                  </a:cubicBezTo>
                  <a:cubicBezTo>
                    <a:pt x="529971" y="100457"/>
                    <a:pt x="92456" y="127254"/>
                    <a:pt x="219583" y="453644"/>
                  </a:cubicBezTo>
                  <a:cubicBezTo>
                    <a:pt x="219583" y="453644"/>
                    <a:pt x="0" y="123444"/>
                    <a:pt x="503936" y="15748"/>
                  </a:cubicBezTo>
                  <a:cubicBezTo>
                    <a:pt x="553720" y="4953"/>
                    <a:pt x="600837" y="0"/>
                    <a:pt x="6450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2" name="Group 92"/>
          <p:cNvGrpSpPr/>
          <p:nvPr/>
        </p:nvGrpSpPr>
        <p:grpSpPr>
          <a:xfrm>
            <a:off x="16618585" y="7586652"/>
            <a:ext cx="135208" cy="74258"/>
            <a:chOff x="0" y="0"/>
            <a:chExt cx="180277" cy="99011"/>
          </a:xfrm>
        </p:grpSpPr>
        <p:sp>
          <p:nvSpPr>
            <p:cNvPr id="93" name="Freeform 93"/>
            <p:cNvSpPr/>
            <p:nvPr/>
          </p:nvSpPr>
          <p:spPr>
            <a:xfrm>
              <a:off x="127" y="-127"/>
              <a:ext cx="179959" cy="99187"/>
            </a:xfrm>
            <a:custGeom>
              <a:avLst/>
              <a:gdLst/>
              <a:ahLst/>
              <a:cxnLst/>
              <a:rect l="l" t="t" r="r" b="b"/>
              <a:pathLst>
                <a:path w="179959" h="99187">
                  <a:moveTo>
                    <a:pt x="165608" y="127"/>
                  </a:moveTo>
                  <a:cubicBezTo>
                    <a:pt x="166751" y="127"/>
                    <a:pt x="167767" y="254"/>
                    <a:pt x="168783" y="635"/>
                  </a:cubicBezTo>
                  <a:cubicBezTo>
                    <a:pt x="177165" y="635"/>
                    <a:pt x="179959" y="4191"/>
                    <a:pt x="179959" y="9779"/>
                  </a:cubicBezTo>
                  <a:cubicBezTo>
                    <a:pt x="168783" y="60833"/>
                    <a:pt x="98425" y="99187"/>
                    <a:pt x="16891" y="99187"/>
                  </a:cubicBezTo>
                  <a:cubicBezTo>
                    <a:pt x="0" y="99187"/>
                    <a:pt x="0" y="82677"/>
                    <a:pt x="16891" y="82677"/>
                  </a:cubicBezTo>
                  <a:cubicBezTo>
                    <a:pt x="18669" y="82677"/>
                    <a:pt x="20447" y="82677"/>
                    <a:pt x="22225" y="82677"/>
                  </a:cubicBezTo>
                  <a:cubicBezTo>
                    <a:pt x="87757" y="82677"/>
                    <a:pt x="146685" y="50419"/>
                    <a:pt x="154813" y="7747"/>
                  </a:cubicBezTo>
                  <a:cubicBezTo>
                    <a:pt x="154813" y="3302"/>
                    <a:pt x="160528" y="0"/>
                    <a:pt x="16573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4" name="Group 94"/>
          <p:cNvGrpSpPr/>
          <p:nvPr/>
        </p:nvGrpSpPr>
        <p:grpSpPr>
          <a:xfrm>
            <a:off x="16287087" y="7419264"/>
            <a:ext cx="722178" cy="165747"/>
            <a:chOff x="0" y="0"/>
            <a:chExt cx="962904" cy="220995"/>
          </a:xfrm>
        </p:grpSpPr>
        <p:sp>
          <p:nvSpPr>
            <p:cNvPr id="95" name="Freeform 95"/>
            <p:cNvSpPr/>
            <p:nvPr/>
          </p:nvSpPr>
          <p:spPr>
            <a:xfrm>
              <a:off x="254" y="0"/>
              <a:ext cx="962533" cy="220853"/>
            </a:xfrm>
            <a:custGeom>
              <a:avLst/>
              <a:gdLst/>
              <a:ahLst/>
              <a:cxnLst/>
              <a:rect l="l" t="t" r="r" b="b"/>
              <a:pathLst>
                <a:path w="962533" h="220853">
                  <a:moveTo>
                    <a:pt x="505968" y="11049"/>
                  </a:moveTo>
                  <a:cubicBezTo>
                    <a:pt x="486156" y="11049"/>
                    <a:pt x="466090" y="13716"/>
                    <a:pt x="447421" y="19304"/>
                  </a:cubicBezTo>
                  <a:cubicBezTo>
                    <a:pt x="385445" y="37465"/>
                    <a:pt x="360172" y="84963"/>
                    <a:pt x="393954" y="123317"/>
                  </a:cubicBezTo>
                  <a:cubicBezTo>
                    <a:pt x="421005" y="149479"/>
                    <a:pt x="464947" y="163703"/>
                    <a:pt x="509905" y="163703"/>
                  </a:cubicBezTo>
                  <a:cubicBezTo>
                    <a:pt x="530606" y="163703"/>
                    <a:pt x="551815" y="160655"/>
                    <a:pt x="571373" y="154305"/>
                  </a:cubicBezTo>
                  <a:cubicBezTo>
                    <a:pt x="633349" y="137922"/>
                    <a:pt x="655828" y="88646"/>
                    <a:pt x="622046" y="50292"/>
                  </a:cubicBezTo>
                  <a:lnTo>
                    <a:pt x="622046" y="52070"/>
                  </a:lnTo>
                  <a:cubicBezTo>
                    <a:pt x="596392" y="25400"/>
                    <a:pt x="551688" y="11049"/>
                    <a:pt x="505968" y="11049"/>
                  </a:cubicBezTo>
                  <a:close/>
                  <a:moveTo>
                    <a:pt x="165354" y="56769"/>
                  </a:moveTo>
                  <a:cubicBezTo>
                    <a:pt x="145542" y="56769"/>
                    <a:pt x="125476" y="59436"/>
                    <a:pt x="106807" y="65024"/>
                  </a:cubicBezTo>
                  <a:cubicBezTo>
                    <a:pt x="44831" y="83185"/>
                    <a:pt x="19558" y="130683"/>
                    <a:pt x="53340" y="169037"/>
                  </a:cubicBezTo>
                  <a:cubicBezTo>
                    <a:pt x="80264" y="195199"/>
                    <a:pt x="124333" y="209423"/>
                    <a:pt x="169164" y="209423"/>
                  </a:cubicBezTo>
                  <a:cubicBezTo>
                    <a:pt x="189992" y="209423"/>
                    <a:pt x="211074" y="206375"/>
                    <a:pt x="230632" y="200025"/>
                  </a:cubicBezTo>
                  <a:cubicBezTo>
                    <a:pt x="292608" y="183642"/>
                    <a:pt x="315087" y="134366"/>
                    <a:pt x="281305" y="97790"/>
                  </a:cubicBezTo>
                  <a:cubicBezTo>
                    <a:pt x="255778" y="70993"/>
                    <a:pt x="211074" y="56769"/>
                    <a:pt x="165354" y="56769"/>
                  </a:cubicBezTo>
                  <a:close/>
                  <a:moveTo>
                    <a:pt x="507873" y="0"/>
                  </a:moveTo>
                  <a:cubicBezTo>
                    <a:pt x="559435" y="0"/>
                    <a:pt x="609727" y="15875"/>
                    <a:pt x="638810" y="44831"/>
                  </a:cubicBezTo>
                  <a:cubicBezTo>
                    <a:pt x="644398" y="50292"/>
                    <a:pt x="647192" y="57531"/>
                    <a:pt x="652780" y="62992"/>
                  </a:cubicBezTo>
                  <a:lnTo>
                    <a:pt x="951230" y="17399"/>
                  </a:lnTo>
                  <a:cubicBezTo>
                    <a:pt x="951992" y="16891"/>
                    <a:pt x="952881" y="16637"/>
                    <a:pt x="954024" y="16637"/>
                  </a:cubicBezTo>
                  <a:cubicBezTo>
                    <a:pt x="956945" y="16637"/>
                    <a:pt x="960501" y="18288"/>
                    <a:pt x="962533" y="20955"/>
                  </a:cubicBezTo>
                  <a:cubicBezTo>
                    <a:pt x="962533" y="24638"/>
                    <a:pt x="959612" y="26416"/>
                    <a:pt x="956818" y="28194"/>
                  </a:cubicBezTo>
                  <a:lnTo>
                    <a:pt x="954024" y="28194"/>
                  </a:lnTo>
                  <a:lnTo>
                    <a:pt x="655828" y="74041"/>
                  </a:lnTo>
                  <a:cubicBezTo>
                    <a:pt x="664210" y="110617"/>
                    <a:pt x="633349" y="148844"/>
                    <a:pt x="579755" y="165227"/>
                  </a:cubicBezTo>
                  <a:cubicBezTo>
                    <a:pt x="558038" y="171958"/>
                    <a:pt x="534543" y="175260"/>
                    <a:pt x="511302" y="175260"/>
                  </a:cubicBezTo>
                  <a:cubicBezTo>
                    <a:pt x="459359" y="175260"/>
                    <a:pt x="408178" y="159004"/>
                    <a:pt x="377063" y="128651"/>
                  </a:cubicBezTo>
                  <a:cubicBezTo>
                    <a:pt x="374269" y="124968"/>
                    <a:pt x="371475" y="121412"/>
                    <a:pt x="368681" y="115951"/>
                  </a:cubicBezTo>
                  <a:cubicBezTo>
                    <a:pt x="357505" y="110490"/>
                    <a:pt x="343408" y="108585"/>
                    <a:pt x="329311" y="108585"/>
                  </a:cubicBezTo>
                  <a:cubicBezTo>
                    <a:pt x="323723" y="110490"/>
                    <a:pt x="318135" y="115951"/>
                    <a:pt x="315214" y="121412"/>
                  </a:cubicBezTo>
                  <a:cubicBezTo>
                    <a:pt x="323723" y="157861"/>
                    <a:pt x="292735" y="194437"/>
                    <a:pt x="239268" y="210820"/>
                  </a:cubicBezTo>
                  <a:cubicBezTo>
                    <a:pt x="217551" y="217551"/>
                    <a:pt x="194056" y="220853"/>
                    <a:pt x="170815" y="220853"/>
                  </a:cubicBezTo>
                  <a:cubicBezTo>
                    <a:pt x="118872" y="220853"/>
                    <a:pt x="67691" y="204597"/>
                    <a:pt x="36576" y="174244"/>
                  </a:cubicBezTo>
                  <a:cubicBezTo>
                    <a:pt x="0" y="132334"/>
                    <a:pt x="28194" y="75692"/>
                    <a:pt x="98552" y="57404"/>
                  </a:cubicBezTo>
                  <a:cubicBezTo>
                    <a:pt x="121158" y="49784"/>
                    <a:pt x="145669" y="46101"/>
                    <a:pt x="169672" y="46101"/>
                  </a:cubicBezTo>
                  <a:cubicBezTo>
                    <a:pt x="220345" y="46101"/>
                    <a:pt x="269748" y="62357"/>
                    <a:pt x="298323" y="92075"/>
                  </a:cubicBezTo>
                  <a:cubicBezTo>
                    <a:pt x="304038" y="95758"/>
                    <a:pt x="306705" y="101219"/>
                    <a:pt x="309626" y="104775"/>
                  </a:cubicBezTo>
                  <a:cubicBezTo>
                    <a:pt x="312420" y="102997"/>
                    <a:pt x="318008" y="99314"/>
                    <a:pt x="323723" y="99314"/>
                  </a:cubicBezTo>
                  <a:cubicBezTo>
                    <a:pt x="329057" y="97917"/>
                    <a:pt x="334391" y="97282"/>
                    <a:pt x="339725" y="97282"/>
                  </a:cubicBezTo>
                  <a:cubicBezTo>
                    <a:pt x="348107" y="97282"/>
                    <a:pt x="356235" y="98806"/>
                    <a:pt x="363220" y="101092"/>
                  </a:cubicBezTo>
                  <a:cubicBezTo>
                    <a:pt x="351917" y="62738"/>
                    <a:pt x="385699" y="26289"/>
                    <a:pt x="439166" y="9906"/>
                  </a:cubicBezTo>
                  <a:cubicBezTo>
                    <a:pt x="461010" y="3302"/>
                    <a:pt x="484505" y="0"/>
                    <a:pt x="507873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96" name="Group 96"/>
          <p:cNvGrpSpPr/>
          <p:nvPr/>
        </p:nvGrpSpPr>
        <p:grpSpPr>
          <a:xfrm>
            <a:off x="16287087" y="7419264"/>
            <a:ext cx="722178" cy="165747"/>
            <a:chOff x="0" y="0"/>
            <a:chExt cx="962904" cy="220995"/>
          </a:xfrm>
        </p:grpSpPr>
        <p:sp>
          <p:nvSpPr>
            <p:cNvPr id="97" name="Freeform 97"/>
            <p:cNvSpPr/>
            <p:nvPr/>
          </p:nvSpPr>
          <p:spPr>
            <a:xfrm>
              <a:off x="254" y="0"/>
              <a:ext cx="962533" cy="220853"/>
            </a:xfrm>
            <a:custGeom>
              <a:avLst/>
              <a:gdLst/>
              <a:ahLst/>
              <a:cxnLst/>
              <a:rect l="l" t="t" r="r" b="b"/>
              <a:pathLst>
                <a:path w="962533" h="220853">
                  <a:moveTo>
                    <a:pt x="505968" y="11049"/>
                  </a:moveTo>
                  <a:cubicBezTo>
                    <a:pt x="486156" y="11049"/>
                    <a:pt x="466090" y="13716"/>
                    <a:pt x="447421" y="19304"/>
                  </a:cubicBezTo>
                  <a:cubicBezTo>
                    <a:pt x="385445" y="37465"/>
                    <a:pt x="360172" y="84963"/>
                    <a:pt x="393954" y="123317"/>
                  </a:cubicBezTo>
                  <a:cubicBezTo>
                    <a:pt x="421005" y="149479"/>
                    <a:pt x="464947" y="163703"/>
                    <a:pt x="509905" y="163703"/>
                  </a:cubicBezTo>
                  <a:cubicBezTo>
                    <a:pt x="530606" y="163703"/>
                    <a:pt x="551815" y="160655"/>
                    <a:pt x="571373" y="154305"/>
                  </a:cubicBezTo>
                  <a:cubicBezTo>
                    <a:pt x="633349" y="137922"/>
                    <a:pt x="655828" y="88646"/>
                    <a:pt x="622046" y="50292"/>
                  </a:cubicBezTo>
                  <a:lnTo>
                    <a:pt x="622046" y="52070"/>
                  </a:lnTo>
                  <a:cubicBezTo>
                    <a:pt x="596392" y="25400"/>
                    <a:pt x="551688" y="11049"/>
                    <a:pt x="505968" y="11049"/>
                  </a:cubicBezTo>
                  <a:close/>
                  <a:moveTo>
                    <a:pt x="165354" y="56769"/>
                  </a:moveTo>
                  <a:cubicBezTo>
                    <a:pt x="145542" y="56769"/>
                    <a:pt x="125476" y="59436"/>
                    <a:pt x="106807" y="65024"/>
                  </a:cubicBezTo>
                  <a:cubicBezTo>
                    <a:pt x="44831" y="83185"/>
                    <a:pt x="19558" y="130683"/>
                    <a:pt x="53340" y="169037"/>
                  </a:cubicBezTo>
                  <a:cubicBezTo>
                    <a:pt x="80264" y="195199"/>
                    <a:pt x="124333" y="209423"/>
                    <a:pt x="169164" y="209423"/>
                  </a:cubicBezTo>
                  <a:cubicBezTo>
                    <a:pt x="189992" y="209423"/>
                    <a:pt x="211074" y="206375"/>
                    <a:pt x="230632" y="200025"/>
                  </a:cubicBezTo>
                  <a:cubicBezTo>
                    <a:pt x="292608" y="183642"/>
                    <a:pt x="315087" y="134366"/>
                    <a:pt x="281305" y="97790"/>
                  </a:cubicBezTo>
                  <a:cubicBezTo>
                    <a:pt x="255778" y="70993"/>
                    <a:pt x="211074" y="56769"/>
                    <a:pt x="165354" y="56769"/>
                  </a:cubicBezTo>
                  <a:close/>
                  <a:moveTo>
                    <a:pt x="507873" y="0"/>
                  </a:moveTo>
                  <a:cubicBezTo>
                    <a:pt x="559435" y="0"/>
                    <a:pt x="609727" y="15875"/>
                    <a:pt x="638810" y="44831"/>
                  </a:cubicBezTo>
                  <a:cubicBezTo>
                    <a:pt x="644398" y="50292"/>
                    <a:pt x="647192" y="57531"/>
                    <a:pt x="652780" y="62992"/>
                  </a:cubicBezTo>
                  <a:lnTo>
                    <a:pt x="951230" y="17399"/>
                  </a:lnTo>
                  <a:cubicBezTo>
                    <a:pt x="951992" y="16891"/>
                    <a:pt x="952881" y="16637"/>
                    <a:pt x="954024" y="16637"/>
                  </a:cubicBezTo>
                  <a:cubicBezTo>
                    <a:pt x="956945" y="16637"/>
                    <a:pt x="960501" y="18288"/>
                    <a:pt x="962533" y="20955"/>
                  </a:cubicBezTo>
                  <a:cubicBezTo>
                    <a:pt x="962533" y="24638"/>
                    <a:pt x="959612" y="26416"/>
                    <a:pt x="956818" y="28194"/>
                  </a:cubicBezTo>
                  <a:lnTo>
                    <a:pt x="954024" y="28194"/>
                  </a:lnTo>
                  <a:lnTo>
                    <a:pt x="655828" y="74041"/>
                  </a:lnTo>
                  <a:cubicBezTo>
                    <a:pt x="664210" y="110617"/>
                    <a:pt x="633349" y="148844"/>
                    <a:pt x="579755" y="165227"/>
                  </a:cubicBezTo>
                  <a:cubicBezTo>
                    <a:pt x="558038" y="171958"/>
                    <a:pt x="534543" y="175260"/>
                    <a:pt x="511302" y="175260"/>
                  </a:cubicBezTo>
                  <a:cubicBezTo>
                    <a:pt x="459359" y="175260"/>
                    <a:pt x="408178" y="159004"/>
                    <a:pt x="377063" y="128651"/>
                  </a:cubicBezTo>
                  <a:cubicBezTo>
                    <a:pt x="374269" y="124968"/>
                    <a:pt x="371475" y="121412"/>
                    <a:pt x="368681" y="115951"/>
                  </a:cubicBezTo>
                  <a:cubicBezTo>
                    <a:pt x="357505" y="110490"/>
                    <a:pt x="343408" y="108585"/>
                    <a:pt x="329311" y="108585"/>
                  </a:cubicBezTo>
                  <a:cubicBezTo>
                    <a:pt x="323723" y="110490"/>
                    <a:pt x="318135" y="115951"/>
                    <a:pt x="315214" y="121412"/>
                  </a:cubicBezTo>
                  <a:cubicBezTo>
                    <a:pt x="323723" y="157861"/>
                    <a:pt x="292735" y="194437"/>
                    <a:pt x="239268" y="210820"/>
                  </a:cubicBezTo>
                  <a:cubicBezTo>
                    <a:pt x="217551" y="217551"/>
                    <a:pt x="194056" y="220853"/>
                    <a:pt x="170815" y="220853"/>
                  </a:cubicBezTo>
                  <a:cubicBezTo>
                    <a:pt x="118872" y="220853"/>
                    <a:pt x="67691" y="204597"/>
                    <a:pt x="36576" y="174244"/>
                  </a:cubicBezTo>
                  <a:cubicBezTo>
                    <a:pt x="0" y="132334"/>
                    <a:pt x="28194" y="75692"/>
                    <a:pt x="98552" y="57404"/>
                  </a:cubicBezTo>
                  <a:cubicBezTo>
                    <a:pt x="121158" y="49784"/>
                    <a:pt x="145669" y="46101"/>
                    <a:pt x="169672" y="46101"/>
                  </a:cubicBezTo>
                  <a:cubicBezTo>
                    <a:pt x="220345" y="46101"/>
                    <a:pt x="269748" y="62357"/>
                    <a:pt x="298323" y="92075"/>
                  </a:cubicBezTo>
                  <a:cubicBezTo>
                    <a:pt x="304038" y="95758"/>
                    <a:pt x="306705" y="101219"/>
                    <a:pt x="309626" y="104775"/>
                  </a:cubicBezTo>
                  <a:cubicBezTo>
                    <a:pt x="312420" y="102997"/>
                    <a:pt x="318008" y="99314"/>
                    <a:pt x="323723" y="99314"/>
                  </a:cubicBezTo>
                  <a:cubicBezTo>
                    <a:pt x="329057" y="97917"/>
                    <a:pt x="334391" y="97282"/>
                    <a:pt x="339725" y="97282"/>
                  </a:cubicBezTo>
                  <a:cubicBezTo>
                    <a:pt x="348107" y="97282"/>
                    <a:pt x="356235" y="98806"/>
                    <a:pt x="363220" y="101092"/>
                  </a:cubicBezTo>
                  <a:cubicBezTo>
                    <a:pt x="351917" y="62738"/>
                    <a:pt x="385699" y="26289"/>
                    <a:pt x="439166" y="9906"/>
                  </a:cubicBezTo>
                  <a:cubicBezTo>
                    <a:pt x="461010" y="3302"/>
                    <a:pt x="484505" y="0"/>
                    <a:pt x="507873" y="0"/>
                  </a:cubicBezTo>
                  <a:close/>
                </a:path>
              </a:pathLst>
            </a:custGeom>
            <a:solidFill>
              <a:srgbClr val="DF3684"/>
            </a:solidFill>
          </p:spPr>
        </p:sp>
      </p:grpSp>
      <p:grpSp>
        <p:nvGrpSpPr>
          <p:cNvPr id="98" name="Group 98"/>
          <p:cNvGrpSpPr/>
          <p:nvPr/>
        </p:nvGrpSpPr>
        <p:grpSpPr>
          <a:xfrm>
            <a:off x="16937422" y="7422218"/>
            <a:ext cx="227116" cy="135058"/>
            <a:chOff x="0" y="0"/>
            <a:chExt cx="302821" cy="180078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302768" cy="180086"/>
            </a:xfrm>
            <a:custGeom>
              <a:avLst/>
              <a:gdLst/>
              <a:ahLst/>
              <a:cxnLst/>
              <a:rect l="l" t="t" r="r" b="b"/>
              <a:pathLst>
                <a:path w="302768" h="180086">
                  <a:moveTo>
                    <a:pt x="130937" y="0"/>
                  </a:moveTo>
                  <a:cubicBezTo>
                    <a:pt x="219710" y="0"/>
                    <a:pt x="302768" y="106299"/>
                    <a:pt x="98552" y="177673"/>
                  </a:cubicBezTo>
                  <a:cubicBezTo>
                    <a:pt x="93345" y="179197"/>
                    <a:pt x="88392" y="180086"/>
                    <a:pt x="83312" y="180086"/>
                  </a:cubicBezTo>
                  <a:cubicBezTo>
                    <a:pt x="58293" y="180086"/>
                    <a:pt x="35179" y="159512"/>
                    <a:pt x="13970" y="104775"/>
                  </a:cubicBezTo>
                  <a:cubicBezTo>
                    <a:pt x="0" y="59182"/>
                    <a:pt x="45085" y="11684"/>
                    <a:pt x="118237" y="762"/>
                  </a:cubicBezTo>
                  <a:cubicBezTo>
                    <a:pt x="122555" y="254"/>
                    <a:pt x="126746" y="0"/>
                    <a:pt x="130937" y="0"/>
                  </a:cubicBezTo>
                  <a:close/>
                </a:path>
              </a:pathLst>
            </a:custGeom>
            <a:solidFill>
              <a:srgbClr val="FFB573"/>
            </a:solidFill>
          </p:spPr>
        </p:sp>
      </p:grpSp>
      <p:grpSp>
        <p:nvGrpSpPr>
          <p:cNvPr id="100" name="Group 100"/>
          <p:cNvGrpSpPr/>
          <p:nvPr/>
        </p:nvGrpSpPr>
        <p:grpSpPr>
          <a:xfrm>
            <a:off x="16439135" y="7941449"/>
            <a:ext cx="1165587" cy="904629"/>
            <a:chOff x="0" y="0"/>
            <a:chExt cx="1554116" cy="1206172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1554099" cy="1205992"/>
            </a:xfrm>
            <a:custGeom>
              <a:avLst/>
              <a:gdLst/>
              <a:ahLst/>
              <a:cxnLst/>
              <a:rect l="l" t="t" r="r" b="b"/>
              <a:pathLst>
                <a:path w="1554099" h="1205992">
                  <a:moveTo>
                    <a:pt x="1250061" y="0"/>
                  </a:moveTo>
                  <a:lnTo>
                    <a:pt x="1554099" y="94869"/>
                  </a:lnTo>
                  <a:cubicBezTo>
                    <a:pt x="1554099" y="94869"/>
                    <a:pt x="1373886" y="687832"/>
                    <a:pt x="1317625" y="746252"/>
                  </a:cubicBezTo>
                  <a:cubicBezTo>
                    <a:pt x="1244473" y="824738"/>
                    <a:pt x="554736" y="1154938"/>
                    <a:pt x="554736" y="1154938"/>
                  </a:cubicBezTo>
                  <a:lnTo>
                    <a:pt x="509651" y="1205992"/>
                  </a:lnTo>
                  <a:lnTo>
                    <a:pt x="0" y="1205992"/>
                  </a:lnTo>
                  <a:cubicBezTo>
                    <a:pt x="0" y="1205992"/>
                    <a:pt x="177419" y="1098296"/>
                    <a:pt x="208407" y="1091057"/>
                  </a:cubicBezTo>
                  <a:cubicBezTo>
                    <a:pt x="211709" y="1090168"/>
                    <a:pt x="217170" y="1089787"/>
                    <a:pt x="224282" y="1089787"/>
                  </a:cubicBezTo>
                  <a:cubicBezTo>
                    <a:pt x="277749" y="1089787"/>
                    <a:pt x="422402" y="1111123"/>
                    <a:pt x="422402" y="1111123"/>
                  </a:cubicBezTo>
                  <a:cubicBezTo>
                    <a:pt x="422402" y="1111123"/>
                    <a:pt x="1086739" y="708025"/>
                    <a:pt x="1151509" y="598551"/>
                  </a:cubicBezTo>
                  <a:cubicBezTo>
                    <a:pt x="1213358" y="489077"/>
                    <a:pt x="1250061" y="0"/>
                    <a:pt x="1250061" y="0"/>
                  </a:cubicBezTo>
                  <a:close/>
                </a:path>
              </a:pathLst>
            </a:custGeom>
            <a:solidFill>
              <a:srgbClr val="EBB376"/>
            </a:solidFill>
          </p:spPr>
        </p:sp>
      </p:grpSp>
      <p:grpSp>
        <p:nvGrpSpPr>
          <p:cNvPr id="102" name="Group 102"/>
          <p:cNvGrpSpPr/>
          <p:nvPr/>
        </p:nvGrpSpPr>
        <p:grpSpPr>
          <a:xfrm>
            <a:off x="17171820" y="7749856"/>
            <a:ext cx="620836" cy="847151"/>
            <a:chOff x="0" y="0"/>
            <a:chExt cx="827781" cy="1129535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827786" cy="1129411"/>
            </a:xfrm>
            <a:custGeom>
              <a:avLst/>
              <a:gdLst/>
              <a:ahLst/>
              <a:cxnLst/>
              <a:rect l="l" t="t" r="r" b="b"/>
              <a:pathLst>
                <a:path w="827786" h="1129411">
                  <a:moveTo>
                    <a:pt x="367919" y="0"/>
                  </a:moveTo>
                  <a:cubicBezTo>
                    <a:pt x="380619" y="0"/>
                    <a:pt x="393954" y="2413"/>
                    <a:pt x="408305" y="7239"/>
                  </a:cubicBezTo>
                  <a:cubicBezTo>
                    <a:pt x="827786" y="147701"/>
                    <a:pt x="608203" y="700532"/>
                    <a:pt x="526542" y="857504"/>
                  </a:cubicBezTo>
                  <a:cubicBezTo>
                    <a:pt x="470281" y="959739"/>
                    <a:pt x="377317" y="1052703"/>
                    <a:pt x="256286" y="1129411"/>
                  </a:cubicBezTo>
                  <a:lnTo>
                    <a:pt x="0" y="974344"/>
                  </a:lnTo>
                  <a:lnTo>
                    <a:pt x="101346" y="857504"/>
                  </a:lnTo>
                  <a:cubicBezTo>
                    <a:pt x="98552" y="689610"/>
                    <a:pt x="118237" y="521716"/>
                    <a:pt x="160401" y="357505"/>
                  </a:cubicBezTo>
                  <a:cubicBezTo>
                    <a:pt x="224790" y="126746"/>
                    <a:pt x="276098" y="0"/>
                    <a:pt x="367919" y="0"/>
                  </a:cubicBezTo>
                  <a:close/>
                </a:path>
              </a:pathLst>
            </a:custGeom>
            <a:solidFill>
              <a:srgbClr val="55BAD2"/>
            </a:solidFill>
          </p:spPr>
        </p:sp>
      </p:grpSp>
      <p:grpSp>
        <p:nvGrpSpPr>
          <p:cNvPr id="104" name="Group 104"/>
          <p:cNvGrpSpPr/>
          <p:nvPr/>
        </p:nvGrpSpPr>
        <p:grpSpPr>
          <a:xfrm>
            <a:off x="17112697" y="8456001"/>
            <a:ext cx="301999" cy="190280"/>
            <a:chOff x="0" y="0"/>
            <a:chExt cx="402665" cy="253707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402590" cy="253619"/>
            </a:xfrm>
            <a:custGeom>
              <a:avLst/>
              <a:gdLst/>
              <a:ahLst/>
              <a:cxnLst/>
              <a:rect l="l" t="t" r="r" b="b"/>
              <a:pathLst>
                <a:path w="402590" h="253619">
                  <a:moveTo>
                    <a:pt x="78867" y="0"/>
                  </a:moveTo>
                  <a:lnTo>
                    <a:pt x="402590" y="187960"/>
                  </a:lnTo>
                  <a:lnTo>
                    <a:pt x="289941" y="253619"/>
                  </a:lnTo>
                  <a:lnTo>
                    <a:pt x="0" y="69342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407BFF"/>
            </a:solidFill>
          </p:spPr>
        </p:sp>
      </p:grpSp>
      <p:grpSp>
        <p:nvGrpSpPr>
          <p:cNvPr id="106" name="Group 106"/>
          <p:cNvGrpSpPr/>
          <p:nvPr/>
        </p:nvGrpSpPr>
        <p:grpSpPr>
          <a:xfrm>
            <a:off x="17112697" y="8456001"/>
            <a:ext cx="301999" cy="190280"/>
            <a:chOff x="0" y="0"/>
            <a:chExt cx="402665" cy="253707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402590" cy="253619"/>
            </a:xfrm>
            <a:custGeom>
              <a:avLst/>
              <a:gdLst/>
              <a:ahLst/>
              <a:cxnLst/>
              <a:rect l="l" t="t" r="r" b="b"/>
              <a:pathLst>
                <a:path w="402590" h="253619">
                  <a:moveTo>
                    <a:pt x="78867" y="0"/>
                  </a:moveTo>
                  <a:lnTo>
                    <a:pt x="402590" y="187960"/>
                  </a:lnTo>
                  <a:lnTo>
                    <a:pt x="289941" y="253619"/>
                  </a:lnTo>
                  <a:lnTo>
                    <a:pt x="0" y="69342"/>
                  </a:lnTo>
                  <a:lnTo>
                    <a:pt x="788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8" name="Group 108"/>
          <p:cNvGrpSpPr/>
          <p:nvPr/>
        </p:nvGrpSpPr>
        <p:grpSpPr>
          <a:xfrm>
            <a:off x="11173464" y="7977944"/>
            <a:ext cx="851112" cy="733618"/>
            <a:chOff x="0" y="0"/>
            <a:chExt cx="1134816" cy="978157"/>
          </a:xfrm>
        </p:grpSpPr>
        <p:sp>
          <p:nvSpPr>
            <p:cNvPr id="109" name="Freeform 109"/>
            <p:cNvSpPr/>
            <p:nvPr/>
          </p:nvSpPr>
          <p:spPr>
            <a:xfrm>
              <a:off x="0" y="254"/>
              <a:ext cx="1134745" cy="977900"/>
            </a:xfrm>
            <a:custGeom>
              <a:avLst/>
              <a:gdLst/>
              <a:ahLst/>
              <a:cxnLst/>
              <a:rect l="l" t="t" r="r" b="b"/>
              <a:pathLst>
                <a:path w="1134745" h="977900">
                  <a:moveTo>
                    <a:pt x="568579" y="269113"/>
                  </a:moveTo>
                  <a:cubicBezTo>
                    <a:pt x="609854" y="269113"/>
                    <a:pt x="651764" y="277368"/>
                    <a:pt x="691261" y="294640"/>
                  </a:cubicBezTo>
                  <a:cubicBezTo>
                    <a:pt x="820674" y="354203"/>
                    <a:pt x="864997" y="485775"/>
                    <a:pt x="798449" y="595503"/>
                  </a:cubicBezTo>
                  <a:cubicBezTo>
                    <a:pt x="750062" y="670941"/>
                    <a:pt x="661416" y="713740"/>
                    <a:pt x="567563" y="713740"/>
                  </a:cubicBezTo>
                  <a:cubicBezTo>
                    <a:pt x="525145" y="713740"/>
                    <a:pt x="481330" y="705104"/>
                    <a:pt x="439801" y="686435"/>
                  </a:cubicBezTo>
                  <a:cubicBezTo>
                    <a:pt x="310388" y="626872"/>
                    <a:pt x="266065" y="495300"/>
                    <a:pt x="336423" y="385572"/>
                  </a:cubicBezTo>
                  <a:cubicBezTo>
                    <a:pt x="385318" y="311404"/>
                    <a:pt x="474853" y="269113"/>
                    <a:pt x="568579" y="269113"/>
                  </a:cubicBezTo>
                  <a:close/>
                  <a:moveTo>
                    <a:pt x="691388" y="0"/>
                  </a:moveTo>
                  <a:lnTo>
                    <a:pt x="647065" y="75184"/>
                  </a:lnTo>
                  <a:cubicBezTo>
                    <a:pt x="632333" y="93980"/>
                    <a:pt x="602742" y="109728"/>
                    <a:pt x="576707" y="109728"/>
                  </a:cubicBezTo>
                  <a:lnTo>
                    <a:pt x="528574" y="109728"/>
                  </a:lnTo>
                  <a:cubicBezTo>
                    <a:pt x="525526" y="110109"/>
                    <a:pt x="522097" y="110363"/>
                    <a:pt x="519049" y="110363"/>
                  </a:cubicBezTo>
                  <a:cubicBezTo>
                    <a:pt x="495681" y="110363"/>
                    <a:pt x="470916" y="100457"/>
                    <a:pt x="454660" y="78486"/>
                  </a:cubicBezTo>
                  <a:lnTo>
                    <a:pt x="402971" y="9398"/>
                  </a:lnTo>
                  <a:lnTo>
                    <a:pt x="133223" y="150368"/>
                  </a:lnTo>
                  <a:lnTo>
                    <a:pt x="184912" y="228727"/>
                  </a:lnTo>
                  <a:cubicBezTo>
                    <a:pt x="195834" y="247523"/>
                    <a:pt x="195834" y="275844"/>
                    <a:pt x="184912" y="294640"/>
                  </a:cubicBezTo>
                  <a:lnTo>
                    <a:pt x="170180" y="310134"/>
                  </a:lnTo>
                  <a:cubicBezTo>
                    <a:pt x="166370" y="316357"/>
                    <a:pt x="159004" y="322707"/>
                    <a:pt x="159004" y="329184"/>
                  </a:cubicBezTo>
                  <a:cubicBezTo>
                    <a:pt x="148082" y="354203"/>
                    <a:pt x="122047" y="363601"/>
                    <a:pt x="96266" y="366776"/>
                  </a:cubicBezTo>
                  <a:lnTo>
                    <a:pt x="0" y="372999"/>
                  </a:lnTo>
                  <a:lnTo>
                    <a:pt x="7620" y="642366"/>
                  </a:lnTo>
                  <a:lnTo>
                    <a:pt x="103632" y="639318"/>
                  </a:lnTo>
                  <a:cubicBezTo>
                    <a:pt x="133223" y="639318"/>
                    <a:pt x="158877" y="648589"/>
                    <a:pt x="173736" y="673862"/>
                  </a:cubicBezTo>
                  <a:lnTo>
                    <a:pt x="203581" y="708279"/>
                  </a:lnTo>
                  <a:cubicBezTo>
                    <a:pt x="221869" y="727075"/>
                    <a:pt x="221869" y="755396"/>
                    <a:pt x="207137" y="774192"/>
                  </a:cubicBezTo>
                  <a:lnTo>
                    <a:pt x="159004" y="849376"/>
                  </a:lnTo>
                  <a:lnTo>
                    <a:pt x="443738" y="977900"/>
                  </a:lnTo>
                  <a:lnTo>
                    <a:pt x="488061" y="905764"/>
                  </a:lnTo>
                  <a:cubicBezTo>
                    <a:pt x="502793" y="883920"/>
                    <a:pt x="528574" y="868172"/>
                    <a:pt x="558165" y="868172"/>
                  </a:cubicBezTo>
                  <a:lnTo>
                    <a:pt x="602742" y="868172"/>
                  </a:lnTo>
                  <a:cubicBezTo>
                    <a:pt x="605663" y="867918"/>
                    <a:pt x="608711" y="867791"/>
                    <a:pt x="611505" y="867791"/>
                  </a:cubicBezTo>
                  <a:cubicBezTo>
                    <a:pt x="637286" y="867791"/>
                    <a:pt x="659892" y="879856"/>
                    <a:pt x="676529" y="899541"/>
                  </a:cubicBezTo>
                  <a:lnTo>
                    <a:pt x="728218" y="971677"/>
                  </a:lnTo>
                  <a:lnTo>
                    <a:pt x="1001903" y="827532"/>
                  </a:lnTo>
                  <a:lnTo>
                    <a:pt x="949833" y="755396"/>
                  </a:lnTo>
                  <a:cubicBezTo>
                    <a:pt x="935101" y="736600"/>
                    <a:pt x="935101" y="708279"/>
                    <a:pt x="949833" y="689483"/>
                  </a:cubicBezTo>
                  <a:lnTo>
                    <a:pt x="964565" y="673862"/>
                  </a:lnTo>
                  <a:cubicBezTo>
                    <a:pt x="968375" y="667639"/>
                    <a:pt x="972185" y="661289"/>
                    <a:pt x="972185" y="654812"/>
                  </a:cubicBezTo>
                  <a:cubicBezTo>
                    <a:pt x="986917" y="629793"/>
                    <a:pt x="1009142" y="620395"/>
                    <a:pt x="1038733" y="614172"/>
                  </a:cubicBezTo>
                  <a:lnTo>
                    <a:pt x="1134745" y="610997"/>
                  </a:lnTo>
                  <a:lnTo>
                    <a:pt x="1127379" y="341630"/>
                  </a:lnTo>
                  <a:lnTo>
                    <a:pt x="1027557" y="341630"/>
                  </a:lnTo>
                  <a:cubicBezTo>
                    <a:pt x="1001776" y="341630"/>
                    <a:pt x="972312" y="329057"/>
                    <a:pt x="961009" y="307086"/>
                  </a:cubicBezTo>
                  <a:lnTo>
                    <a:pt x="931418" y="269494"/>
                  </a:lnTo>
                  <a:cubicBezTo>
                    <a:pt x="912876" y="250698"/>
                    <a:pt x="912876" y="222377"/>
                    <a:pt x="927608" y="203581"/>
                  </a:cubicBezTo>
                  <a:lnTo>
                    <a:pt x="972185" y="128397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id="110" name="Group 110"/>
          <p:cNvGrpSpPr/>
          <p:nvPr/>
        </p:nvGrpSpPr>
        <p:grpSpPr>
          <a:xfrm>
            <a:off x="11911922" y="8151978"/>
            <a:ext cx="851112" cy="865054"/>
            <a:chOff x="0" y="0"/>
            <a:chExt cx="1134816" cy="1153405"/>
          </a:xfrm>
        </p:grpSpPr>
        <p:sp>
          <p:nvSpPr>
            <p:cNvPr id="111" name="Freeform 111"/>
            <p:cNvSpPr/>
            <p:nvPr/>
          </p:nvSpPr>
          <p:spPr>
            <a:xfrm>
              <a:off x="0" y="254"/>
              <a:ext cx="1134872" cy="1153160"/>
            </a:xfrm>
            <a:custGeom>
              <a:avLst/>
              <a:gdLst/>
              <a:ahLst/>
              <a:cxnLst/>
              <a:rect l="l" t="t" r="r" b="b"/>
              <a:pathLst>
                <a:path w="1134872" h="1153160">
                  <a:moveTo>
                    <a:pt x="568579" y="317373"/>
                  </a:moveTo>
                  <a:cubicBezTo>
                    <a:pt x="609854" y="317373"/>
                    <a:pt x="651764" y="327152"/>
                    <a:pt x="691261" y="347345"/>
                  </a:cubicBezTo>
                  <a:cubicBezTo>
                    <a:pt x="820674" y="417703"/>
                    <a:pt x="864997" y="572770"/>
                    <a:pt x="798449" y="702183"/>
                  </a:cubicBezTo>
                  <a:cubicBezTo>
                    <a:pt x="750062" y="791083"/>
                    <a:pt x="661416" y="841629"/>
                    <a:pt x="567563" y="841629"/>
                  </a:cubicBezTo>
                  <a:cubicBezTo>
                    <a:pt x="525145" y="841629"/>
                    <a:pt x="481330" y="831342"/>
                    <a:pt x="439801" y="809498"/>
                  </a:cubicBezTo>
                  <a:cubicBezTo>
                    <a:pt x="310388" y="739140"/>
                    <a:pt x="266065" y="584073"/>
                    <a:pt x="336423" y="454660"/>
                  </a:cubicBezTo>
                  <a:cubicBezTo>
                    <a:pt x="385318" y="367157"/>
                    <a:pt x="474853" y="317373"/>
                    <a:pt x="568579" y="317373"/>
                  </a:cubicBezTo>
                  <a:close/>
                  <a:moveTo>
                    <a:pt x="691388" y="0"/>
                  </a:moveTo>
                  <a:lnTo>
                    <a:pt x="647065" y="88646"/>
                  </a:lnTo>
                  <a:cubicBezTo>
                    <a:pt x="632333" y="110871"/>
                    <a:pt x="602742" y="129413"/>
                    <a:pt x="576707" y="129413"/>
                  </a:cubicBezTo>
                  <a:lnTo>
                    <a:pt x="528574" y="129413"/>
                  </a:lnTo>
                  <a:cubicBezTo>
                    <a:pt x="525526" y="129921"/>
                    <a:pt x="522097" y="130175"/>
                    <a:pt x="519049" y="130175"/>
                  </a:cubicBezTo>
                  <a:cubicBezTo>
                    <a:pt x="495681" y="130175"/>
                    <a:pt x="470916" y="118491"/>
                    <a:pt x="454660" y="92583"/>
                  </a:cubicBezTo>
                  <a:lnTo>
                    <a:pt x="402971" y="11176"/>
                  </a:lnTo>
                  <a:lnTo>
                    <a:pt x="133223" y="177292"/>
                  </a:lnTo>
                  <a:lnTo>
                    <a:pt x="184912" y="269748"/>
                  </a:lnTo>
                  <a:cubicBezTo>
                    <a:pt x="195834" y="291973"/>
                    <a:pt x="195834" y="325247"/>
                    <a:pt x="184912" y="347472"/>
                  </a:cubicBezTo>
                  <a:lnTo>
                    <a:pt x="170180" y="365760"/>
                  </a:lnTo>
                  <a:cubicBezTo>
                    <a:pt x="166370" y="373126"/>
                    <a:pt x="159004" y="380492"/>
                    <a:pt x="159004" y="388112"/>
                  </a:cubicBezTo>
                  <a:cubicBezTo>
                    <a:pt x="148082" y="417703"/>
                    <a:pt x="122047" y="428625"/>
                    <a:pt x="96266" y="432435"/>
                  </a:cubicBezTo>
                  <a:lnTo>
                    <a:pt x="0" y="439928"/>
                  </a:lnTo>
                  <a:lnTo>
                    <a:pt x="7620" y="757555"/>
                  </a:lnTo>
                  <a:lnTo>
                    <a:pt x="103632" y="753999"/>
                  </a:lnTo>
                  <a:cubicBezTo>
                    <a:pt x="133223" y="753999"/>
                    <a:pt x="158877" y="764921"/>
                    <a:pt x="173736" y="794766"/>
                  </a:cubicBezTo>
                  <a:lnTo>
                    <a:pt x="203581" y="835279"/>
                  </a:lnTo>
                  <a:cubicBezTo>
                    <a:pt x="221869" y="857504"/>
                    <a:pt x="221869" y="890778"/>
                    <a:pt x="207137" y="913003"/>
                  </a:cubicBezTo>
                  <a:lnTo>
                    <a:pt x="159004" y="1001649"/>
                  </a:lnTo>
                  <a:lnTo>
                    <a:pt x="443738" y="1153160"/>
                  </a:lnTo>
                  <a:lnTo>
                    <a:pt x="488061" y="1068070"/>
                  </a:lnTo>
                  <a:cubicBezTo>
                    <a:pt x="502793" y="1042289"/>
                    <a:pt x="528574" y="1023747"/>
                    <a:pt x="558165" y="1023747"/>
                  </a:cubicBezTo>
                  <a:lnTo>
                    <a:pt x="602742" y="1023747"/>
                  </a:lnTo>
                  <a:cubicBezTo>
                    <a:pt x="605663" y="1023493"/>
                    <a:pt x="608711" y="1023239"/>
                    <a:pt x="611505" y="1023239"/>
                  </a:cubicBezTo>
                  <a:cubicBezTo>
                    <a:pt x="637286" y="1023239"/>
                    <a:pt x="659892" y="1037590"/>
                    <a:pt x="676529" y="1060704"/>
                  </a:cubicBezTo>
                  <a:lnTo>
                    <a:pt x="728218" y="1145794"/>
                  </a:lnTo>
                  <a:lnTo>
                    <a:pt x="1001903" y="975868"/>
                  </a:lnTo>
                  <a:lnTo>
                    <a:pt x="949960" y="890778"/>
                  </a:lnTo>
                  <a:cubicBezTo>
                    <a:pt x="935228" y="868553"/>
                    <a:pt x="935228" y="835279"/>
                    <a:pt x="949960" y="813054"/>
                  </a:cubicBezTo>
                  <a:lnTo>
                    <a:pt x="964692" y="794766"/>
                  </a:lnTo>
                  <a:cubicBezTo>
                    <a:pt x="968502" y="787400"/>
                    <a:pt x="972312" y="780034"/>
                    <a:pt x="972312" y="772414"/>
                  </a:cubicBezTo>
                  <a:cubicBezTo>
                    <a:pt x="987044" y="742823"/>
                    <a:pt x="1009269" y="731901"/>
                    <a:pt x="1038860" y="724535"/>
                  </a:cubicBezTo>
                  <a:lnTo>
                    <a:pt x="1134872" y="720725"/>
                  </a:lnTo>
                  <a:lnTo>
                    <a:pt x="1127506" y="403098"/>
                  </a:lnTo>
                  <a:lnTo>
                    <a:pt x="1027557" y="403098"/>
                  </a:lnTo>
                  <a:cubicBezTo>
                    <a:pt x="1001776" y="403098"/>
                    <a:pt x="972312" y="388366"/>
                    <a:pt x="961009" y="362331"/>
                  </a:cubicBezTo>
                  <a:lnTo>
                    <a:pt x="931418" y="318008"/>
                  </a:lnTo>
                  <a:cubicBezTo>
                    <a:pt x="912876" y="295783"/>
                    <a:pt x="912876" y="262509"/>
                    <a:pt x="927608" y="240284"/>
                  </a:cubicBezTo>
                  <a:lnTo>
                    <a:pt x="972185" y="151638"/>
                  </a:lnTo>
                  <a:lnTo>
                    <a:pt x="691388" y="0"/>
                  </a:lnTo>
                  <a:close/>
                </a:path>
              </a:pathLst>
            </a:custGeom>
            <a:solidFill>
              <a:srgbClr val="2E96A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706</Words>
  <Application>Microsoft Office PowerPoint</Application>
  <PresentationFormat>Custom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Arimo</vt:lpstr>
      <vt:lpstr>Calibri</vt:lpstr>
      <vt:lpstr>Arial</vt:lpstr>
      <vt:lpstr>Roboto</vt:lpstr>
      <vt:lpstr>Arimo Bold</vt:lpstr>
      <vt:lpstr>Montserrat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ALGO.pptx</dc:title>
  <dc:creator>User</dc:creator>
  <cp:lastModifiedBy>Lenovo</cp:lastModifiedBy>
  <cp:revision>3</cp:revision>
  <dcterms:created xsi:type="dcterms:W3CDTF">2006-08-16T00:00:00Z</dcterms:created>
  <dcterms:modified xsi:type="dcterms:W3CDTF">2023-01-12T14:41:57Z</dcterms:modified>
  <dc:identifier>DAFXJ19vVdA</dc:identifier>
</cp:coreProperties>
</file>