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76ad568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676ad568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76ad568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676ad568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76ad568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676ad568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76ad5688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676ad568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76ad568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676ad568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d" sz="2700"/>
              <a:t>KB Web Pertemuan 4 </a:t>
            </a:r>
            <a:endParaRPr sz="2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JavaScript ES6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Pengenalan JavaScript ES6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id"/>
              <a:t>JavaScript ES6 (ECMAScript 2015) adalah versi pembaruan besar dari JavaScript yang membawa banyak fitur modern dan sintaks yang lebih ringkas serta efisien.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id"/>
              <a:t>Keunggulan: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Lebih bersih dan mudah dibaca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 Dukungan untuk pemrograman modular dan fungsional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l</a:t>
            </a:r>
            <a:r>
              <a:rPr lang="id"/>
              <a:t>et dan const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id"/>
              <a:t>let dan const digunakan untuk mendeklarasikan variabel, menggantikan var yang lama.</a:t>
            </a:r>
            <a:endParaRPr/>
          </a:p>
        </p:txBody>
      </p:sp>
      <p:pic>
        <p:nvPicPr>
          <p:cNvPr id="100" name="Google Shape;100;p15" title="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00" y="2571750"/>
            <a:ext cx="4600071" cy="222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Array dan Object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id"/>
              <a:t>Array menyimpan banyak nilai dalam satu variabel, sedangkan Object menyimpan data dalam pasangan key-value.</a:t>
            </a:r>
            <a:endParaRPr/>
          </a:p>
        </p:txBody>
      </p:sp>
      <p:pic>
        <p:nvPicPr>
          <p:cNvPr id="107" name="Google Shape;107;p16" title="code-1.png"/>
          <p:cNvPicPr preferRelativeResize="0"/>
          <p:nvPr/>
        </p:nvPicPr>
        <p:blipFill rotWithShape="1">
          <a:blip r:embed="rId3">
            <a:alphaModFix/>
          </a:blip>
          <a:srcRect b="4203" l="0" r="0" t="4212"/>
          <a:stretch/>
        </p:blipFill>
        <p:spPr>
          <a:xfrm>
            <a:off x="840200" y="2932825"/>
            <a:ext cx="3853426" cy="186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Arrow Function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id"/>
              <a:t>Sintaks pendek untuk membuat fungsi. Tidak memiliki this sendiri, cocok untuk callback dan fungsi sederhana.</a:t>
            </a:r>
            <a:endParaRPr/>
          </a:p>
        </p:txBody>
      </p:sp>
      <p:pic>
        <p:nvPicPr>
          <p:cNvPr id="114" name="Google Shape;114;p17" title="code-2.png"/>
          <p:cNvPicPr preferRelativeResize="0"/>
          <p:nvPr/>
        </p:nvPicPr>
        <p:blipFill rotWithShape="1">
          <a:blip r:embed="rId3">
            <a:alphaModFix/>
          </a:blip>
          <a:srcRect b="11884" l="0" r="0" t="11884"/>
          <a:stretch/>
        </p:blipFill>
        <p:spPr>
          <a:xfrm>
            <a:off x="840200" y="2932825"/>
            <a:ext cx="3853425" cy="186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Template Literal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id"/>
              <a:t>Memudahkan pembuatan string dengan variabel atau ekspresi di dalamnya, menggunakan backtick (`).</a:t>
            </a:r>
            <a:endParaRPr/>
          </a:p>
        </p:txBody>
      </p:sp>
      <p:pic>
        <p:nvPicPr>
          <p:cNvPr id="121" name="Google Shape;121;p18" title="code-3.png"/>
          <p:cNvPicPr preferRelativeResize="0"/>
          <p:nvPr/>
        </p:nvPicPr>
        <p:blipFill rotWithShape="1">
          <a:blip r:embed="rId3">
            <a:alphaModFix/>
          </a:blip>
          <a:srcRect b="0" l="6377" r="4669" t="0"/>
          <a:stretch/>
        </p:blipFill>
        <p:spPr>
          <a:xfrm>
            <a:off x="729450" y="2990000"/>
            <a:ext cx="4343399" cy="18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Map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id"/>
              <a:t>map() digunakan untuk membuat array baru dari array lama, dengan memodifikasi setiap item-nya.</a:t>
            </a:r>
            <a:endParaRPr/>
          </a:p>
        </p:txBody>
      </p:sp>
      <p:pic>
        <p:nvPicPr>
          <p:cNvPr id="128" name="Google Shape;128;p19" title="code-4.png"/>
          <p:cNvPicPr preferRelativeResize="0"/>
          <p:nvPr/>
        </p:nvPicPr>
        <p:blipFill rotWithShape="1">
          <a:blip r:embed="rId3">
            <a:alphaModFix/>
          </a:blip>
          <a:srcRect b="3131" l="0" r="0" t="3121"/>
          <a:stretch/>
        </p:blipFill>
        <p:spPr>
          <a:xfrm>
            <a:off x="729450" y="2990000"/>
            <a:ext cx="4343400" cy="18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Destructuring &amp; Spread Operator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id"/>
              <a:t>Membantu mengambil nilai dari array/object atau menyebar isinya dengan cara ringkas.</a:t>
            </a:r>
            <a:endParaRPr/>
          </a:p>
        </p:txBody>
      </p:sp>
      <p:pic>
        <p:nvPicPr>
          <p:cNvPr id="135" name="Google Shape;135;p20" title="code-5.png"/>
          <p:cNvPicPr preferRelativeResize="0"/>
          <p:nvPr/>
        </p:nvPicPr>
        <p:blipFill rotWithShape="1">
          <a:blip r:embed="rId3">
            <a:alphaModFix/>
          </a:blip>
          <a:srcRect b="11811" l="0" r="0" t="10992"/>
          <a:stretch/>
        </p:blipFill>
        <p:spPr>
          <a:xfrm>
            <a:off x="729450" y="2849875"/>
            <a:ext cx="4343400" cy="21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Latihan - </a:t>
            </a:r>
            <a:r>
              <a:rPr lang="id"/>
              <a:t>Daftar Produk Sederhana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Isi Tugas 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Buat daftar product dari array of object.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d"/>
              <a:t>Dan looping dan tampilkan ke HTML menggunakan Template Literal.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