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aleway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  <p:embeddedFont>
      <p:font typeface="Roboto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italic.fntdata"/><Relationship Id="rId22" Type="http://schemas.openxmlformats.org/officeDocument/2006/relationships/font" Target="fonts/Lato-regular.fntdata"/><Relationship Id="rId21" Type="http://schemas.openxmlformats.org/officeDocument/2006/relationships/font" Target="fonts/Raleway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Mono-regular.fntdata"/><Relationship Id="rId25" Type="http://schemas.openxmlformats.org/officeDocument/2006/relationships/font" Target="fonts/Lato-boldItalic.fntdata"/><Relationship Id="rId28" Type="http://schemas.openxmlformats.org/officeDocument/2006/relationships/font" Target="fonts/RobotoMono-italic.fntdata"/><Relationship Id="rId27" Type="http://schemas.openxmlformats.org/officeDocument/2006/relationships/font" Target="fonts/RobotoMon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Mon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bold.fntdata"/><Relationship Id="rId1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61596b3880_2_7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361596b3880_2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67b247492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367b247492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1596b3880_2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361596b3880_2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1596b3880_2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361596b3880_2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19602f68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3619602f68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67b247492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367b247492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67b247492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367b247492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67b247492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367b247492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67b247492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367b247492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67b247492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367b247492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67b247492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367b247492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" name="Google Shape;64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5" name="Google Shape;65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2" name="Google Shape;72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4" name="Google Shape;74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" name="Google Shape;78;p1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1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88" name="Google Shape;88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4" name="Google Shape;94;p1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5" name="Google Shape;95;p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1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02" name="Google Shape;102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" name="Google Shape;108;p2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9" name="Google Shape;109;p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" name="Google Shape;111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0" name="Google Shape;120;p2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" name="Google Shape;122;p23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id" sz="3600"/>
              <a:t>KB</a:t>
            </a:r>
            <a:r>
              <a:rPr lang="id" sz="3600"/>
              <a:t> Web Pertemuan 2</a:t>
            </a:r>
            <a:endParaRPr sz="3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id" sz="3600"/>
              <a:t>CSS</a:t>
            </a:r>
            <a:endParaRPr sz="3600"/>
          </a:p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id"/>
              <a:t>Menjelajahi Dasar-Dasar CSS untuk Tampilan Web yang Menarik dan Responsif.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d"/>
              <a:t>Latihan - Menata Card Product</a:t>
            </a:r>
            <a:endParaRPr/>
          </a:p>
        </p:txBody>
      </p:sp>
      <p:sp>
        <p:nvSpPr>
          <p:cNvPr id="193" name="Google Shape;193;p34"/>
          <p:cNvSpPr txBox="1"/>
          <p:nvPr>
            <p:ph idx="1" type="body"/>
          </p:nvPr>
        </p:nvSpPr>
        <p:spPr>
          <a:xfrm>
            <a:off x="729450" y="2078875"/>
            <a:ext cx="5046900" cy="24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d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Tugas: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id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Buat halaman belanja dan buatkan Card product nya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id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Tambahkan file CSS eksternal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id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Gunakan Flexbox untuk layout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id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Gunakan Media Queries agar tampil baik di HP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d"/>
              <a:t>Finish</a:t>
            </a:r>
            <a:endParaRPr/>
          </a:p>
        </p:txBody>
      </p:sp>
      <p:sp>
        <p:nvSpPr>
          <p:cNvPr id="199" name="Google Shape;199;p35"/>
          <p:cNvSpPr txBox="1"/>
          <p:nvPr>
            <p:ph idx="1" type="body"/>
          </p:nvPr>
        </p:nvSpPr>
        <p:spPr>
          <a:xfrm>
            <a:off x="729450" y="2269900"/>
            <a:ext cx="5595900" cy="22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id"/>
              <a:t>“</a:t>
            </a:r>
            <a:r>
              <a:rPr i="1" lang="id"/>
              <a:t>If I had eight hours to chop down a tree, I’d spend the first six of them sharpening my axe</a:t>
            </a:r>
            <a:r>
              <a:rPr lang="id"/>
              <a:t>” - Abraham Lincoln</a:t>
            </a:r>
            <a:endParaRPr/>
          </a:p>
        </p:txBody>
      </p:sp>
      <p:sp>
        <p:nvSpPr>
          <p:cNvPr id="200" name="Google Shape;200;p35"/>
          <p:cNvSpPr txBox="1"/>
          <p:nvPr>
            <p:ph idx="1" type="body"/>
          </p:nvPr>
        </p:nvSpPr>
        <p:spPr>
          <a:xfrm>
            <a:off x="729450" y="1853850"/>
            <a:ext cx="7025400" cy="3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id"/>
              <a:t>Terimakasih !!!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729450" y="1318650"/>
            <a:ext cx="7688700" cy="8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22222"/>
              <a:buNone/>
            </a:pPr>
            <a:r>
              <a:rPr lang="id"/>
              <a:t>Pengertian CSS</a:t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729450" y="2315500"/>
            <a:ext cx="7688700" cy="24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id"/>
              <a:t>CSS itu adalah kepanjangan dari Cascading Style Sheet, CSS berguna untuk mengatur tampilan di dalam HTML, Tampilan apa saja 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id"/>
              <a:t>-Jarak element (padding, margin)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id"/>
              <a:t>-Posisi Element (absolute, relative, flex, grid)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id"/>
              <a:t>-Warna Element (background-color, color, border-color)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id"/>
              <a:t>-Ukuran dan ketebalan element (width, height, font-size, font-weight)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id"/>
              <a:t>-Transisi dan animasi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id"/>
              <a:t>Dsb…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729450" y="1318650"/>
            <a:ext cx="7688700" cy="8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22222"/>
              <a:buNone/>
            </a:pPr>
            <a:r>
              <a:rPr lang="id"/>
              <a:t>Pengertian CSS</a:t>
            </a:r>
            <a:endParaRPr b="0"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729450" y="2315500"/>
            <a:ext cx="7688700" cy="24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id"/>
              <a:t>Sebelum memahami attribute yang tadi, kita akan mempelajari terlebih dahulu tentang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id"/>
              <a:t>-Cara menuliskan CSS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id"/>
              <a:t>-Box Model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d"/>
              <a:t>Cara Menuliskan CSS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729450" y="2078875"/>
            <a:ext cx="4092300" cy="12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id"/>
              <a:t>Ada 3 cara utama untuk menuliskan CSS 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id"/>
              <a:t>-</a:t>
            </a:r>
            <a:r>
              <a:rPr lang="id"/>
              <a:t>Inline CSS – langsung di dalam tag HTML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id"/>
              <a:t>-</a:t>
            </a:r>
            <a:r>
              <a:rPr lang="id"/>
              <a:t>Internal CSS – di tag &lt;style&gt; dalam file HTML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id"/>
              <a:t>-</a:t>
            </a:r>
            <a:r>
              <a:rPr lang="id"/>
              <a:t>External CSS – file .css terpisah dan di-link ke HTML</a:t>
            </a:r>
            <a:endParaRPr/>
          </a:p>
        </p:txBody>
      </p:sp>
      <p:pic>
        <p:nvPicPr>
          <p:cNvPr id="151" name="Google Shape;151;p28" title="img-css-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850" y="1105575"/>
            <a:ext cx="3907001" cy="338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d"/>
              <a:t>Box Model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729450" y="2078875"/>
            <a:ext cx="4092300" cy="24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id"/>
              <a:t>Setiap elemen HTML dianggap sebagai kotak dalam CSS.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id"/>
              <a:t>Ini disebut dengan CSS Box Model.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id"/>
              <a:t>Elemen terdiri dari: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d"/>
              <a:t>Content – Isi teks atau gambar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d"/>
              <a:t>Padding – Jarak dari content ke border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d"/>
              <a:t>Border – Garis di sekitar elemen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d"/>
              <a:t>Margin – Ruang di luar border (antar elemen)</a:t>
            </a:r>
            <a:endParaRPr/>
          </a:p>
        </p:txBody>
      </p:sp>
      <p:pic>
        <p:nvPicPr>
          <p:cNvPr id="158" name="Google Shape;158;p29" title="1_eofyOWN5RYXmLGbiooBM7Q.png"/>
          <p:cNvPicPr preferRelativeResize="0"/>
          <p:nvPr/>
        </p:nvPicPr>
        <p:blipFill rotWithShape="1">
          <a:blip r:embed="rId3">
            <a:alphaModFix/>
          </a:blip>
          <a:srcRect b="0" l="2060" r="-2060" t="0"/>
          <a:stretch/>
        </p:blipFill>
        <p:spPr>
          <a:xfrm>
            <a:off x="5113650" y="2078887"/>
            <a:ext cx="3732474" cy="1938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d"/>
              <a:t>Selektor CSS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729450" y="2078875"/>
            <a:ext cx="4092300" cy="24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Selektor digunakan untuk memilih elemen HTML yang ingin kita ubah.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id"/>
              <a:t>Contoh:</a:t>
            </a:r>
            <a:endParaRPr/>
          </a:p>
          <a:p>
            <a:pPr indent="-311150" lvl="0" marL="457200" marR="3810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id"/>
              <a:t>Selektor Tag</a:t>
            </a:r>
            <a:endParaRPr/>
          </a:p>
          <a:p>
            <a:pPr indent="-311150" lvl="0" marL="457200" marR="3810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d"/>
              <a:t>Selektor Clas</a:t>
            </a:r>
            <a:r>
              <a:rPr lang="id"/>
              <a:t>s</a:t>
            </a:r>
            <a:endParaRPr/>
          </a:p>
          <a:p>
            <a:pPr indent="-311150" lvl="0" marL="457200" marR="3810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d"/>
              <a:t>Selektor ID</a:t>
            </a:r>
            <a:br>
              <a:rPr lang="id"/>
            </a:br>
            <a:endParaRPr/>
          </a:p>
        </p:txBody>
      </p:sp>
      <p:pic>
        <p:nvPicPr>
          <p:cNvPr id="165" name="Google Shape;165;p30" title="img-css-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0975" y="1501225"/>
            <a:ext cx="3672916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d"/>
              <a:t>Properti Dasar CSS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729450" y="2078875"/>
            <a:ext cx="4092300" cy="24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Beberapa properti dasar: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id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lang="id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warna teks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id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background-color</a:t>
            </a:r>
            <a:r>
              <a:rPr lang="id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warna latar belakang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id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font-size</a:t>
            </a:r>
            <a:r>
              <a:rPr lang="id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ukuran huruf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id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margin</a:t>
            </a:r>
            <a:r>
              <a:rPr lang="id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id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padding</a:t>
            </a:r>
            <a:r>
              <a:rPr lang="id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id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border</a:t>
            </a:r>
            <a:r>
              <a:rPr lang="id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ruang di sekitar elem</a:t>
            </a:r>
            <a:r>
              <a:rPr lang="id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</a:t>
            </a:r>
            <a:br>
              <a:rPr lang="id"/>
            </a:br>
            <a:endParaRPr/>
          </a:p>
        </p:txBody>
      </p:sp>
      <p:pic>
        <p:nvPicPr>
          <p:cNvPr id="172" name="Google Shape;172;p31" title="img-css-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4400" y="1501225"/>
            <a:ext cx="361269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d"/>
              <a:t>Layout Dasar dengan CSS</a:t>
            </a:r>
            <a:endParaRPr/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729450" y="2078875"/>
            <a:ext cx="4092300" cy="24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 menyediakan properti untuk membuat layout: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id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display</a:t>
            </a:r>
            <a:r>
              <a:rPr lang="id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blok, inline, flex, grid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id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position</a:t>
            </a:r>
            <a:r>
              <a:rPr lang="id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static, relative, absolute, fixed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id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float</a:t>
            </a:r>
            <a:r>
              <a:rPr lang="id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untuk posisi horizontal</a:t>
            </a:r>
            <a:br>
              <a:rPr lang="id"/>
            </a:br>
            <a:endParaRPr/>
          </a:p>
        </p:txBody>
      </p:sp>
      <p:pic>
        <p:nvPicPr>
          <p:cNvPr id="179" name="Google Shape;179;p32" title="img-css-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750" y="2424300"/>
            <a:ext cx="4017451" cy="2449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2" title="img-css-6.png"/>
          <p:cNvPicPr preferRelativeResize="0"/>
          <p:nvPr/>
        </p:nvPicPr>
        <p:blipFill rotWithShape="1">
          <a:blip r:embed="rId4">
            <a:alphaModFix/>
          </a:blip>
          <a:srcRect b="20629" l="23831" r="17369" t="30659"/>
          <a:stretch/>
        </p:blipFill>
        <p:spPr>
          <a:xfrm>
            <a:off x="4821750" y="672925"/>
            <a:ext cx="2442700" cy="1520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id"/>
              <a:t>Media Queries &amp; Desain Responsif</a:t>
            </a:r>
            <a:endParaRPr/>
          </a:p>
        </p:txBody>
      </p:sp>
      <p:sp>
        <p:nvSpPr>
          <p:cNvPr id="186" name="Google Shape;186;p33"/>
          <p:cNvSpPr txBox="1"/>
          <p:nvPr>
            <p:ph idx="1" type="body"/>
          </p:nvPr>
        </p:nvSpPr>
        <p:spPr>
          <a:xfrm>
            <a:off x="729450" y="2078875"/>
            <a:ext cx="4092300" cy="24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 Queries</a:t>
            </a:r>
            <a:r>
              <a:rPr lang="id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memungkinkan halaman web menyesuaikan tampilan berdasarkan ukuran layar.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Penting untuk membuat </a:t>
            </a:r>
            <a:r>
              <a:rPr b="1" lang="id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mobile-friendly</a:t>
            </a:r>
            <a:r>
              <a:rPr lang="id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websites.</a:t>
            </a:r>
            <a:endParaRPr/>
          </a:p>
        </p:txBody>
      </p:sp>
      <p:pic>
        <p:nvPicPr>
          <p:cNvPr id="187" name="Google Shape;187;p33" title="img-css-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0501" y="1964313"/>
            <a:ext cx="3502950" cy="26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