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1" r:id="rId14"/>
    <p:sldId id="270" r:id="rId15"/>
    <p:sldId id="274" r:id="rId16"/>
    <p:sldId id="275" r:id="rId17"/>
    <p:sldId id="271" r:id="rId18"/>
    <p:sldId id="27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2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B377-1290-46AA-9ED4-3CC80AC8C2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25D45-20F7-4AE0-9F7E-B3417C28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8" y="445007"/>
            <a:ext cx="11822564" cy="59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77941"/>
            <a:ext cx="11704320" cy="67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5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2" y="481583"/>
            <a:ext cx="11692116" cy="58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9" y="493776"/>
            <a:ext cx="11602442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5" y="396240"/>
            <a:ext cx="1194507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5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5" y="457199"/>
            <a:ext cx="11746690" cy="5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4" y="606769"/>
            <a:ext cx="11509132" cy="57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489759"/>
            <a:ext cx="11728704" cy="58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9" y="445007"/>
            <a:ext cx="11778542" cy="59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7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" y="384048"/>
            <a:ext cx="12005810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8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63003"/>
            <a:ext cx="11679936" cy="67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493776"/>
            <a:ext cx="11588598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2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" y="23980"/>
            <a:ext cx="11875010" cy="68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46816"/>
            <a:ext cx="11753088" cy="6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9" y="457200"/>
            <a:ext cx="117604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0" y="432816"/>
            <a:ext cx="11956200" cy="59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2" y="445008"/>
            <a:ext cx="11851116" cy="59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3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6" y="469392"/>
            <a:ext cx="11698828" cy="59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1" y="454035"/>
            <a:ext cx="11801858" cy="59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9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Faradina</dc:creator>
  <cp:lastModifiedBy>Sarah Faradina</cp:lastModifiedBy>
  <cp:revision>10</cp:revision>
  <dcterms:created xsi:type="dcterms:W3CDTF">2021-01-25T14:24:50Z</dcterms:created>
  <dcterms:modified xsi:type="dcterms:W3CDTF">2021-02-05T09:25:57Z</dcterms:modified>
</cp:coreProperties>
</file>