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64" r:id="rId13"/>
    <p:sldId id="271" r:id="rId14"/>
    <p:sldId id="272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6" autoAdjust="0"/>
    <p:restoredTop sz="50426" autoAdjust="0"/>
  </p:normalViewPr>
  <p:slideViewPr>
    <p:cSldViewPr snapToGrid="0">
      <p:cViewPr varScale="1">
        <p:scale>
          <a:sx n="31" d="100"/>
          <a:sy n="31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D8642-31D9-421F-9CD1-5AE453CA32A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E103-08EE-4759-BE0F-E80E5A190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Generalization = </a:t>
            </a:r>
            <a:r>
              <a:rPr lang="en-US" dirty="0" err="1" smtClean="0"/>
              <a:t>membuat</a:t>
            </a:r>
            <a:r>
              <a:rPr lang="en-US" dirty="0" smtClean="0"/>
              <a:t> model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</a:t>
            </a:r>
            <a:r>
              <a:rPr lang="en-US" dirty="0" err="1" smtClean="0"/>
              <a:t>lebih</a:t>
            </a:r>
            <a:r>
              <a:rPr lang="en-US" dirty="0" smtClean="0"/>
              <a:t> bias </a:t>
            </a:r>
            <a:r>
              <a:rPr lang="en-US" dirty="0" err="1" smtClean="0"/>
              <a:t>menjelaskan</a:t>
            </a:r>
            <a:r>
              <a:rPr lang="en-US" dirty="0" smtClean="0"/>
              <a:t> data</a:t>
            </a:r>
            <a:r>
              <a:rPr lang="en-US" baseline="0" dirty="0" smtClean="0"/>
              <a:t> testing)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2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maxdepth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Ridge</a:t>
            </a:r>
            <a:r>
              <a:rPr lang="en-US" baseline="0" dirty="0" smtClean="0"/>
              <a:t>, lasso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mengenalkan</a:t>
            </a:r>
            <a:r>
              <a:rPr lang="en-US" baseline="0" dirty="0" smtClean="0"/>
              <a:t> error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train set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general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test set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Solusi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Ridge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mengurangi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feature)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Lasso (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feature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0 / </a:t>
            </a:r>
            <a:r>
              <a:rPr lang="en-US" baseline="0" dirty="0" err="1" smtClean="0"/>
              <a:t>menjadikan</a:t>
            </a:r>
            <a:r>
              <a:rPr lang="en-US" baseline="0" dirty="0" smtClean="0"/>
              <a:t> feature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efek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Cara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diatas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Dengen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mengecek</a:t>
            </a:r>
            <a:r>
              <a:rPr lang="en-US" baseline="0" dirty="0" smtClean="0"/>
              <a:t> model performance di test set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Hal </a:t>
            </a:r>
            <a:r>
              <a:rPr lang="en-US" baseline="0" dirty="0" err="1" smtClean="0"/>
              <a:t>diatas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solusi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multicol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akibat</a:t>
            </a:r>
            <a:r>
              <a:rPr lang="en-US" baseline="0" dirty="0" smtClean="0"/>
              <a:t> 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2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Ridge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</a:t>
            </a:r>
            <a:r>
              <a:rPr lang="en-US" dirty="0" err="1" smtClean="0"/>
              <a:t>etanya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mendekati</a:t>
            </a:r>
            <a:r>
              <a:rPr lang="en-US" baseline="0" dirty="0" smtClean="0"/>
              <a:t> 0 </a:t>
            </a:r>
          </a:p>
          <a:p>
            <a:r>
              <a:rPr lang="en-US" baseline="0" dirty="0" smtClean="0"/>
              <a:t>Lasso -&gt; </a:t>
            </a:r>
            <a:r>
              <a:rPr lang="en-US" baseline="0" dirty="0" err="1" smtClean="0"/>
              <a:t>betanya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0</a:t>
            </a:r>
          </a:p>
          <a:p>
            <a:r>
              <a:rPr lang="en-US" baseline="0" dirty="0" smtClean="0"/>
              <a:t>Elastic net -&gt;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Dalam</a:t>
            </a:r>
            <a:r>
              <a:rPr lang="en-US" baseline="0" dirty="0" smtClean="0"/>
              <a:t> coding, </a:t>
            </a:r>
            <a:r>
              <a:rPr lang="en-US" baseline="0" dirty="0" err="1" smtClean="0"/>
              <a:t>alphanya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gaboleh</a:t>
            </a:r>
            <a:r>
              <a:rPr lang="en-US" baseline="0" dirty="0" smtClean="0"/>
              <a:t> nol.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8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00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2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2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set = </a:t>
            </a:r>
            <a:r>
              <a:rPr lang="en-US" dirty="0" err="1" smtClean="0"/>
              <a:t>membangun</a:t>
            </a:r>
            <a:r>
              <a:rPr lang="en-US" baseline="0" dirty="0" smtClean="0"/>
              <a:t> model ML</a:t>
            </a:r>
          </a:p>
          <a:p>
            <a:r>
              <a:rPr lang="en-US" baseline="0" dirty="0" smtClean="0"/>
              <a:t>Test set  = </a:t>
            </a:r>
            <a:r>
              <a:rPr lang="en-US" baseline="0" dirty="0" err="1" smtClean="0"/>
              <a:t>mengecek</a:t>
            </a:r>
            <a:r>
              <a:rPr lang="en-US" baseline="0" dirty="0" smtClean="0"/>
              <a:t> model performance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Saat</a:t>
            </a:r>
            <a:r>
              <a:rPr lang="en-US" baseline="0" dirty="0" smtClean="0"/>
              <a:t> ML, test set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terlihat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kyk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ngasih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jawaban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ujian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1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menggeneralisasi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seakurat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mungkin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bias </a:t>
            </a:r>
            <a:r>
              <a:rPr lang="en-US" baseline="0" dirty="0" err="1" smtClean="0"/>
              <a:t>menjawab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disebutkan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diawal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7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3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Model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sederhana</a:t>
            </a:r>
            <a:r>
              <a:rPr lang="en-US" baseline="0" dirty="0" smtClean="0"/>
              <a:t> (feature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simple)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nilai</a:t>
            </a:r>
            <a:r>
              <a:rPr lang="en-US" dirty="0" smtClean="0"/>
              <a:t> testing  </a:t>
            </a:r>
            <a:r>
              <a:rPr lang="en-US" dirty="0" err="1" smtClean="0"/>
              <a:t>dan</a:t>
            </a:r>
            <a:r>
              <a:rPr lang="en-US" dirty="0" smtClean="0"/>
              <a:t> train accuracy </a:t>
            </a:r>
            <a:r>
              <a:rPr lang="en-US" dirty="0" err="1" smtClean="0"/>
              <a:t>jelek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tinggi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varians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rendah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Nilai</a:t>
            </a:r>
            <a:r>
              <a:rPr lang="en-US" baseline="0" dirty="0" smtClean="0"/>
              <a:t> error train set </a:t>
            </a:r>
            <a:r>
              <a:rPr lang="en-US" baseline="0" dirty="0" err="1" smtClean="0"/>
              <a:t>tinggi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error test set </a:t>
            </a:r>
            <a:r>
              <a:rPr lang="en-US" baseline="0" dirty="0" err="1" smtClean="0"/>
              <a:t>tinggi</a:t>
            </a:r>
            <a:r>
              <a:rPr lang="en-US" baseline="0" dirty="0" smtClean="0"/>
              <a:t> -&gt; bias </a:t>
            </a:r>
            <a:r>
              <a:rPr lang="en-US" baseline="0" dirty="0" err="1" smtClean="0"/>
              <a:t>tinggi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setiap</a:t>
            </a:r>
            <a:r>
              <a:rPr lang="en-US" baseline="0" dirty="0" smtClean="0"/>
              <a:t> orang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membeli</a:t>
            </a:r>
            <a:r>
              <a:rPr lang="en-US" baseline="0" dirty="0" smtClean="0"/>
              <a:t> boat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rumah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Solution: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Menambahkan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feature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Train model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kompleks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Overfitting : </a:t>
            </a:r>
          </a:p>
          <a:p>
            <a:pPr marL="0" indent="0">
              <a:buFontTx/>
              <a:buNone/>
            </a:pPr>
            <a:r>
              <a:rPr lang="en-US" dirty="0" smtClean="0"/>
              <a:t>-  Model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baseline="0" dirty="0" smtClean="0"/>
              <a:t>(feature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train accuracy &gt; testing accuracy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Nilai</a:t>
            </a:r>
            <a:r>
              <a:rPr lang="en-US" baseline="0" dirty="0" smtClean="0"/>
              <a:t> error train set </a:t>
            </a:r>
            <a:r>
              <a:rPr lang="en-US" baseline="0" dirty="0" err="1" smtClean="0"/>
              <a:t>rendah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error test set </a:t>
            </a:r>
            <a:r>
              <a:rPr lang="en-US" baseline="0" dirty="0" err="1" smtClean="0"/>
              <a:t>tinggi</a:t>
            </a:r>
            <a:r>
              <a:rPr lang="en-US" baseline="0" dirty="0" smtClean="0"/>
              <a:t> -&gt; variance </a:t>
            </a:r>
            <a:r>
              <a:rPr lang="en-US" baseline="0" dirty="0" err="1" smtClean="0"/>
              <a:t>tinggi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Varians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tinggi</a:t>
            </a:r>
            <a:r>
              <a:rPr lang="en-US" baseline="0" dirty="0" smtClean="0"/>
              <a:t>, bias </a:t>
            </a:r>
            <a:r>
              <a:rPr lang="en-US" baseline="0" dirty="0" err="1" smtClean="0"/>
              <a:t>rendah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boat </a:t>
            </a:r>
            <a:r>
              <a:rPr lang="en-US" dirty="0" err="1" smtClean="0"/>
              <a:t>berumur</a:t>
            </a:r>
            <a:r>
              <a:rPr lang="en-US" baseline="0" dirty="0" smtClean="0"/>
              <a:t> 45,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3,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bercerai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Solution: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Mengurangi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feature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Meningkatkan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banyaknya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training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underfitting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overfitting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regressi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underfitting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overfitting </a:t>
            </a:r>
            <a:r>
              <a:rPr lang="en-US" dirty="0" err="1" smtClean="0"/>
              <a:t>pada</a:t>
            </a:r>
            <a:r>
              <a:rPr lang="en-US" dirty="0" smtClean="0"/>
              <a:t>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1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underfitting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overfitting </a:t>
            </a:r>
            <a:r>
              <a:rPr lang="en-US" dirty="0" err="1" smtClean="0"/>
              <a:t>pada</a:t>
            </a:r>
            <a:r>
              <a:rPr lang="en-US" dirty="0" smtClean="0"/>
              <a:t> deep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Hyperparameter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diperbolehkan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parameter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E103-08EE-4759-BE0F-E80E5A190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3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0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3962-3EBC-444E-88DB-1F4A7DC24DB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0E2B-6498-49C7-8824-6D3CCDF5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0" y="93356"/>
            <a:ext cx="11656740" cy="667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677"/>
            <a:ext cx="11734800" cy="67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9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45349"/>
            <a:ext cx="11791950" cy="67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4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7" y="0"/>
            <a:ext cx="11876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0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1" y="-1"/>
            <a:ext cx="11916698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107352"/>
            <a:ext cx="11720052" cy="66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1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1" y="0"/>
            <a:ext cx="11920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3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5" y="-1"/>
            <a:ext cx="1192771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9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1" y="96899"/>
            <a:ext cx="11561378" cy="66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3" y="-1"/>
            <a:ext cx="1196243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9" y="67776"/>
            <a:ext cx="11687502" cy="67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0" y="0"/>
            <a:ext cx="1190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3" y="-1"/>
            <a:ext cx="1196817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6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6" y="0"/>
            <a:ext cx="12038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6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0" y="0"/>
            <a:ext cx="11942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0" y="0"/>
            <a:ext cx="12008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6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14" y="0"/>
            <a:ext cx="11846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74394"/>
            <a:ext cx="11791950" cy="67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0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" y="-1"/>
            <a:ext cx="1194619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8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322</Words>
  <Application>Microsoft Office PowerPoint</Application>
  <PresentationFormat>Widescreen</PresentationFormat>
  <Paragraphs>61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Faradina</dc:creator>
  <cp:lastModifiedBy>Sarah Faradina</cp:lastModifiedBy>
  <cp:revision>25</cp:revision>
  <dcterms:created xsi:type="dcterms:W3CDTF">2021-01-29T07:46:16Z</dcterms:created>
  <dcterms:modified xsi:type="dcterms:W3CDTF">2021-02-05T05:00:46Z</dcterms:modified>
</cp:coreProperties>
</file>