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61446" autoAdjust="0"/>
  </p:normalViewPr>
  <p:slideViewPr>
    <p:cSldViewPr snapToGrid="0">
      <p:cViewPr varScale="1">
        <p:scale>
          <a:sx n="38" d="100"/>
          <a:sy n="38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9A9F-D9F6-4256-BC47-1C9FEBCD2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A5FAA-A418-4817-B492-4767CE37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persentase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ketertarikan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Credit scoring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positive.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ACCURACY KURANG BAGUS PADA DATA YG IMBALANCED (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proporsinya</a:t>
            </a:r>
            <a:r>
              <a:rPr lang="en-US" baseline="0" dirty="0" smtClean="0"/>
              <a:t>)== </a:t>
            </a:r>
            <a:r>
              <a:rPr lang="en-US" baseline="0" dirty="0" err="1" smtClean="0"/>
              <a:t>kurang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cocok</a:t>
            </a:r>
            <a:r>
              <a:rPr lang="en-US" baseline="0" dirty="0" smtClean="0"/>
              <a:t> di fraud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Fraud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r>
              <a:rPr lang="en-US" baseline="0" dirty="0" smtClean="0"/>
              <a:t> imbalanced ==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data fraud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non fraud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96%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endParaRPr lang="en-US" baseline="0" dirty="0" smtClean="0"/>
          </a:p>
          <a:p>
            <a:r>
              <a:rPr lang="en-US" baseline="0" dirty="0" smtClean="0"/>
              <a:t>di fraud case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focus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fraud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akurasi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setinggi2nya.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Karena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prediction 196 case, actual 193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= metrics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terdeteksi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Recall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aseline="0" dirty="0" err="1" smtClean="0"/>
              <a:t>tertarik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positive.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 = metric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kenyataanya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Mengacu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negatif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F1 score = metrics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harmonic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precision </a:t>
            </a:r>
            <a:r>
              <a:rPr lang="en-US" dirty="0" err="1" smtClean="0"/>
              <a:t>dan</a:t>
            </a:r>
            <a:r>
              <a:rPr lang="en-US" dirty="0" smtClean="0"/>
              <a:t> recall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Tertarik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positive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f1score positive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f1score negative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Menjaga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recall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precision </a:t>
            </a:r>
            <a:r>
              <a:rPr lang="en-US" baseline="0" dirty="0" err="1" smtClean="0"/>
              <a:t>seimbang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baseline="0" dirty="0" smtClean="0"/>
              <a:t> threshold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memungkinkan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precision-recall curve.</a:t>
            </a:r>
          </a:p>
          <a:p>
            <a:r>
              <a:rPr lang="en-US" baseline="0" dirty="0" err="1" smtClean="0"/>
              <a:t>Nilai</a:t>
            </a:r>
            <a:r>
              <a:rPr lang="en-US" baseline="0" dirty="0" smtClean="0"/>
              <a:t> precision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recall </a:t>
            </a:r>
            <a:r>
              <a:rPr lang="en-US" baseline="0" dirty="0" err="1" smtClean="0"/>
              <a:t>selalu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berlawanan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Cara </a:t>
            </a:r>
            <a:r>
              <a:rPr lang="en-US" baseline="0" dirty="0" err="1" smtClean="0"/>
              <a:t>mengurukur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luas</a:t>
            </a:r>
            <a:r>
              <a:rPr lang="en-US" baseline="0" dirty="0" smtClean="0"/>
              <a:t> area </a:t>
            </a:r>
            <a:r>
              <a:rPr lang="en-US" baseline="0" dirty="0" err="1" smtClean="0"/>
              <a:t>dibawah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garis</a:t>
            </a:r>
            <a:r>
              <a:rPr lang="en-US" baseline="0" dirty="0" smtClean="0"/>
              <a:t> precision-recall === precision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 Curve =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performance threshold.</a:t>
            </a:r>
          </a:p>
          <a:p>
            <a:r>
              <a:rPr lang="en-US" baseline="0" dirty="0" err="1" smtClean="0"/>
              <a:t>Dalam</a:t>
            </a:r>
            <a:r>
              <a:rPr lang="en-US" baseline="0" dirty="0" smtClean="0"/>
              <a:t> ROC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trade of true positive rate (recall),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menghitung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Fpr</a:t>
            </a:r>
            <a:r>
              <a:rPr lang="en-US" baseline="0" dirty="0" smtClean="0"/>
              <a:t> = 1- recall(N)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Tpr</a:t>
            </a:r>
            <a:r>
              <a:rPr lang="en-US" baseline="0" dirty="0" smtClean="0"/>
              <a:t>  = recall(P)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Cara </a:t>
            </a:r>
            <a:r>
              <a:rPr lang="en-US" baseline="0" dirty="0" err="1" smtClean="0"/>
              <a:t>menyimpulkan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threshold (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roc curve)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AUC score (area under curve)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Cocok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focus both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Ketiga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peka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outliers</a:t>
            </a:r>
          </a:p>
          <a:p>
            <a:endParaRPr lang="en-US" dirty="0" smtClean="0"/>
          </a:p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matrix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Mse</a:t>
            </a:r>
            <a:r>
              <a:rPr lang="en-US" baseline="0" dirty="0" smtClean="0"/>
              <a:t> = variance</a:t>
            </a:r>
          </a:p>
          <a:p>
            <a:r>
              <a:rPr lang="en-US" baseline="0" dirty="0" err="1" smtClean="0"/>
              <a:t>Rmse</a:t>
            </a:r>
            <a:r>
              <a:rPr lang="en-US" baseline="0" dirty="0" smtClean="0"/>
              <a:t> =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variasi</a:t>
            </a:r>
            <a:endParaRPr lang="en-US" baseline="0" dirty="0" smtClean="0"/>
          </a:p>
          <a:p>
            <a:r>
              <a:rPr lang="en-US" baseline="0" dirty="0" smtClean="0"/>
              <a:t>R2 =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Varians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kecil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Idealnya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outliers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4D4DF-1C9F-4C25-B89F-BFC794F52A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58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Pilihan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rmse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diatas</a:t>
            </a:r>
            <a:r>
              <a:rPr lang="en-US" baseline="0" dirty="0" smtClean="0"/>
              <a:t>, Model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outliers.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Varians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kecil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Idealnya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4D4DF-1C9F-4C25-B89F-BFC794F52A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79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residu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outliers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Idealnya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outliers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4D4DF-1C9F-4C25-B89F-BFC794F52A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0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Sebisa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error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bagus</a:t>
            </a:r>
            <a:r>
              <a:rPr lang="en-US" baseline="0" dirty="0" smtClean="0"/>
              <a:t> model,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performance metrics.</a:t>
            </a:r>
          </a:p>
          <a:p>
            <a:r>
              <a:rPr lang="en-US" baseline="0" dirty="0" err="1" smtClean="0"/>
              <a:t>Dengan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accuracy (</a:t>
            </a:r>
            <a:r>
              <a:rPr lang="en-US" baseline="0" dirty="0" err="1" smtClean="0"/>
              <a:t>klasifikasi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rmse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rsquare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regresi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Idealnya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4D4DF-1C9F-4C25-B89F-BFC794F52A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01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rmspe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aseline="0" dirty="0" smtClean="0"/>
              <a:t>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skew (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right skew)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ragamnya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besar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disarankan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ypred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negatif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4D4DF-1C9F-4C25-B89F-BFC794F52A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687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 Analysis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model performance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plot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pola-pola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janggal</a:t>
            </a:r>
            <a:endParaRPr lang="en-US" baseline="0" dirty="0" smtClean="0"/>
          </a:p>
          <a:p>
            <a:r>
              <a:rPr lang="en-US" baseline="0" dirty="0" smtClean="0"/>
              <a:t>Residual plot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scatter plot </a:t>
            </a:r>
            <a:r>
              <a:rPr lang="en-US" baseline="0" dirty="0" err="1" smtClean="0"/>
              <a:t>antara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sumbu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residual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sumbu</a:t>
            </a:r>
            <a:r>
              <a:rPr lang="en-US" baseline="0" dirty="0" smtClean="0"/>
              <a:t> 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Yang </a:t>
            </a:r>
            <a:r>
              <a:rPr lang="en-US" baseline="0" dirty="0" err="1" smtClean="0"/>
              <a:t>diharapkan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ke-1.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0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r>
              <a:rPr lang="en-US" baseline="0" dirty="0" smtClean="0"/>
              <a:t> performance model ==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bagus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Regression performance model ==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mendekati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namun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sklearn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negative </a:t>
            </a:r>
            <a:r>
              <a:rPr lang="en-US" baseline="0" dirty="0" err="1" smtClean="0"/>
              <a:t>nilainya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negatifnya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bagus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ACCURACY KURANG BAGUS PADA DATA YG INBALANCED DAN TIDAK TERFOKUS PADA SATU KELAS SAJA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RECALL COCOK JIKA FOKUS PADA SATU KELAS SAJA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/</a:t>
            </a:r>
            <a:r>
              <a:rPr lang="en-US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merah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 (True</a:t>
            </a:r>
            <a:r>
              <a:rPr lang="en-US" baseline="0" dirty="0" smtClean="0"/>
              <a:t> Positive) : </a:t>
            </a:r>
            <a:r>
              <a:rPr lang="en-US" baseline="0" dirty="0" err="1" smtClean="0"/>
              <a:t>banyaknya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 positive yang </a:t>
            </a:r>
            <a:r>
              <a:rPr lang="en-US" baseline="0" dirty="0" err="1" smtClean="0"/>
              <a:t>benar</a:t>
            </a:r>
            <a:r>
              <a:rPr lang="en-US" baseline="0" dirty="0" smtClean="0"/>
              <a:t> positive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profit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Credit</a:t>
            </a:r>
            <a:r>
              <a:rPr lang="en-US" baseline="0" dirty="0" smtClean="0"/>
              <a:t> scoring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memaksimalkan</a:t>
            </a:r>
            <a:r>
              <a:rPr lang="en-US" baseline="0" dirty="0" smtClean="0"/>
              <a:t> profit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pembayaran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menimalkan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kerugian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pembayarannya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 scoring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positive.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4300 </a:t>
            </a:r>
            <a:r>
              <a:rPr lang="en-US" baseline="0" dirty="0" err="1" smtClean="0"/>
              <a:t>pemohon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200 </a:t>
            </a:r>
            <a:r>
              <a:rPr lang="en-US" baseline="0" dirty="0" err="1" smtClean="0"/>
              <a:t>berisiko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baris</a:t>
            </a:r>
            <a:r>
              <a:rPr lang="en-US" baseline="0" dirty="0" smtClean="0"/>
              <a:t> bad,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dipinjemin</a:t>
            </a:r>
            <a:r>
              <a:rPr lang="en-US" baseline="0" dirty="0" smtClean="0"/>
              <a:t>), 4100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lancar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baris</a:t>
            </a:r>
            <a:r>
              <a:rPr lang="en-US" baseline="0" dirty="0" smtClean="0"/>
              <a:t> good,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4100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pemohon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lancar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Berarti</a:t>
            </a:r>
            <a:r>
              <a:rPr lang="en-US" baseline="0" dirty="0" smtClean="0"/>
              <a:t> bank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focus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pinjaman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4100 </a:t>
            </a:r>
            <a:r>
              <a:rPr lang="en-US" baseline="0" dirty="0" err="1" smtClean="0"/>
              <a:t>pemohon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fokusnya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keuntungan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fokusnya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Good-good </a:t>
            </a:r>
            <a:r>
              <a:rPr lang="en-US" baseline="0" dirty="0" err="1" smtClean="0"/>
              <a:t>sebanyak</a:t>
            </a:r>
            <a:r>
              <a:rPr lang="en-US" baseline="0" dirty="0" smtClean="0"/>
              <a:t> 4000pemohon (</a:t>
            </a:r>
            <a:r>
              <a:rPr lang="en-US" baseline="0" dirty="0" err="1" smtClean="0"/>
              <a:t>diprediksi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sepositif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mungkin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STUDI KASUS:</a:t>
            </a:r>
            <a:r>
              <a:rPr lang="en-US" baseline="0" dirty="0" smtClean="0"/>
              <a:t> SPAM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Menurunkan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tingkat</a:t>
            </a:r>
            <a:r>
              <a:rPr lang="en-US" baseline="0" dirty="0" smtClean="0"/>
              <a:t> FP,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direktur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spam </a:t>
            </a:r>
            <a:r>
              <a:rPr lang="en-US" baseline="0" dirty="0" err="1" smtClean="0"/>
              <a:t>daripada</a:t>
            </a:r>
            <a:r>
              <a:rPr lang="en-US" baseline="0" dirty="0" smtClean="0"/>
              <a:t> spam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inbox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report as spam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Fraud 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classification.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5FAA-A418-4817-B492-4767CE37E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5A94-D12A-4AA1-A787-1E3E2CBE6A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6F31-3130-43DE-BA04-D2C5BE40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850"/>
            <a:ext cx="11277600" cy="65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2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19100"/>
            <a:ext cx="10439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719137"/>
            <a:ext cx="94011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0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709612"/>
            <a:ext cx="9391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8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704850"/>
            <a:ext cx="9410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04850"/>
            <a:ext cx="9372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700087"/>
            <a:ext cx="93821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709612"/>
            <a:ext cx="9391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1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0" y="-1"/>
            <a:ext cx="11852580" cy="6858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1"/>
            <a:ext cx="3800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2" y="0"/>
            <a:ext cx="11752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042987"/>
            <a:ext cx="10639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6" y="0"/>
            <a:ext cx="11742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9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" y="0"/>
            <a:ext cx="1201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80987"/>
            <a:ext cx="109918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9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514350"/>
            <a:ext cx="100012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38162"/>
            <a:ext cx="99822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95275"/>
            <a:ext cx="109442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71462"/>
            <a:ext cx="109632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519112"/>
            <a:ext cx="100107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1" y="228599"/>
            <a:ext cx="12023338" cy="6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14337"/>
            <a:ext cx="104679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00050"/>
            <a:ext cx="104584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0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90525"/>
            <a:ext cx="10458450" cy="6076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2525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059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7493" y="36257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8293" y="2525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95287"/>
            <a:ext cx="104394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00050"/>
            <a:ext cx="104679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95287"/>
            <a:ext cx="10458450" cy="6067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8318" y="3244333"/>
            <a:ext cx="3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Memberikan</a:t>
            </a:r>
            <a:r>
              <a:rPr lang="en-US" dirty="0" smtClean="0"/>
              <a:t>  </a:t>
            </a:r>
            <a:r>
              <a:rPr lang="en-US" dirty="0" err="1" smtClean="0"/>
              <a:t>keuntungan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4152" y="4419600"/>
            <a:ext cx="203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448" y="4085119"/>
            <a:ext cx="278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90525"/>
            <a:ext cx="10477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00050"/>
            <a:ext cx="10477500" cy="6057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4850" y="971550"/>
            <a:ext cx="33432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SPAM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0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797</Words>
  <Application>Microsoft Office PowerPoint</Application>
  <PresentationFormat>Widescreen</PresentationFormat>
  <Paragraphs>133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32</cp:revision>
  <dcterms:created xsi:type="dcterms:W3CDTF">2021-01-21T03:43:47Z</dcterms:created>
  <dcterms:modified xsi:type="dcterms:W3CDTF">2021-02-03T09:03:10Z</dcterms:modified>
</cp:coreProperties>
</file>